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</p:sldIdLst>
  <p:sldSz cy="5143500" cx="9144000"/>
  <p:notesSz cx="6858000" cy="9144000"/>
  <p:embeddedFontLst>
    <p:embeddedFont>
      <p:font typeface="Jua"/>
      <p:regular r:id="rId9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1B4AF0C-D129-471A-A497-E5FE5AD75E3C}">
  <a:tblStyle styleId="{21B4AF0C-D129-471A-A497-E5FE5AD75E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font" Target="fonts/Jua-regular.fntdata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b7888fee8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g7b7888fee8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b7888fee8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b7888fee8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b7888fee8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7b7888fee8_1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b7888fee8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b7888fee8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b7888fee8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7b7888fee8_1_1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6b5075883b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6b5075883b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78f8e7a4c3_2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78f8e7a4c3_2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6b7c75e865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6b7c75e865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78f8e7a4c3_2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78f8e7a4c3_2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8f8e7a4c3_2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78f8e7a4c3_2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78f8e7a4c3_2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78f8e7a4c3_2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b7888fee8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g7b7888fee8_1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78f8e7a4c3_2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78f8e7a4c3_2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78f8e7a4c3_2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78f8e7a4c3_2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6b7c75e865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6b7c75e865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78f8e7a4c3_2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78f8e7a4c3_2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78f8e7a4c3_2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78f8e7a4c3_2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7b7888fee8_1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7b7888fee8_1_3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78f8e7a4c3_2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78f8e7a4c3_2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2019.11.26.화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 No.에서 MA를 HD로 수정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78f8e7a4c3_2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78f8e7a4c3_2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2019.11.26.화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1. No.에서 MA_01_b를 FT_01_a로 수정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7564ffaddc_5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7564ffaddc_5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*액션부분 번호 수정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78f8e7a4c3_2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78f8e7a4c3_2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b7888fee8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g7b7888fee8_1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78f8e7a4c3_21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78f8e7a4c3_2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78f8e7a4c3_2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78f8e7a4c3_2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78f8e7a4c3_2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78f8e7a4c3_2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19.12.05.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1.기존 2번 공개/비공개 삭제 - 프로젝트 상세보기에서 공개/비공개 설정 가능 (다음장에 추가)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2. 4번 저장기능이 완료기능이랑 비슷한 것 같아서 ‘취소(작성취소)’로 변경. 취소를 누르면 alert 없이 메인화면으로 이동.</a:t>
            </a:r>
            <a:endParaRPr sz="8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7a9e2231b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7a9e2231b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19.12.05.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사용자 초대 화면 추가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1. 초대할 사용자 유저 닉네임으로 검색, 클릭.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2. 초대된 프로젝트 목록에 추가. (해당 프로젝트 버튼에서 나가기?)</a:t>
            </a:r>
            <a:endParaRPr sz="8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78f8e7a4c3_2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78f8e7a4c3_2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2019.12.05.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1. 우측상단 ‘저장’ 버튼을 ‘취소’ 버튼으로 변경</a:t>
            </a:r>
            <a:endParaRPr sz="8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78f8e7a4c3_2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78f8e7a4c3_2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2019.12.05.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1. 우측상단 ‘저장’ 버튼을 ‘취소’ 버튼으로 변경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78f8e7a4c3_2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78f8e7a4c3_2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2019.12.05.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1. 우측상단 ‘저장’ 버튼을 ‘취소’ 버튼으로 변경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78f8e7a4c3_2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78f8e7a4c3_2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1205_채팅 시작 화면 없어서 새로 만들었음.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7a9e2231b3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7a9e2231b3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1205_파일명 수정함.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1208_설명 일부 수정함.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6b7c75e865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6b7c75e865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b7888fee8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b7888fee8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78f8e7a4c3_2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78f8e7a4c3_2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78f8e7a4c3_2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78f8e7a4c3_2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78f8e7a4c3_24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78f8e7a4c3_24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조회수를 어디에 넣어야 할까요..?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78f8e7a4c3_2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78f8e7a4c3_2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78f8e7a4c3_21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78f8e7a4c3_21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78f8e7a4c3_2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78f8e7a4c3_2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78f8e7a4c3_2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78f8e7a4c3_2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78f8e7a4c3_2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78f8e7a4c3_2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78f8e7a4c3_21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78f8e7a4c3_21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78f8e7a4c3_21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78f8e7a4c3_21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b7888fee8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b7888fee8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6b7c75e865_3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6b7c75e865_3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78f8e7a4c3_25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78f8e7a4c3_25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6b7c75e865_3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6b7c75e865_3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78f8e7a4c3_21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78f8e7a4c3_21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78f8e7a4c3_21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78f8e7a4c3_21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7a5ce956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7a5ce956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2번) 좋아요 삭제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3번) 신고부분이 2번)으로 수정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78f8e7a4c3_21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78f8e7a4c3_21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78f8e7a4c3_2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78f8e7a4c3_2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78f8e7a4c3_21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78f8e7a4c3_21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78f8e7a4c3_3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78f8e7a4c3_3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b7888fee8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b7888fee8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78f8e7a4c3_3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78f8e7a4c3_3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1212_주요 활동지역 빼서 삭제함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78f8e7a4c3_21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78f8e7a4c3_21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78f8e7a4c3_21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78f8e7a4c3_21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78f8e7a4c3_21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78f8e7a4c3_21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1212_ 최근 열어본 프로젝</a:t>
            </a:r>
            <a:r>
              <a:rPr lang="ko"/>
              <a:t>트, 최근 열어본 음식점 기능 없애서 지움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78f8e7a4c3_21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78f8e7a4c3_21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1212_ 최근 열어본 프로젝트, 최근 열어본 음식점 기능 없애서 지움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78f8e7a4c3_21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78f8e7a4c3_21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1212_ 최근 열어본 프로젝트, 최근 열어본 음식점 기능 없애서 지움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78f8e7a4c3_2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78f8e7a4c3_2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7b7888fee8_1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g7b7888fee8_1_5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7564ffaddc_5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7564ffaddc_5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A추가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6b9763087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6b9763087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A추가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b7888fee8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b7888fee8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7564ffaddc_1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7564ffaddc_1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78f8e7a4c3_25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78f8e7a4c3_2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A탭 추가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7564ffaddc_1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4" name="Google Shape;1394;g7564ffaddc_1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6b7c75e86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6b7c75e86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7564ffaddc_1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7564ffaddc_1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7564ffaddc_1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7564ffaddc_1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g7564ffaddc_1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6" name="Google Shape;1516;g7564ffaddc_1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6b7c75e865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6b7c75e865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78f8e7a4c3_25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Google Shape;1578;g78f8e7a4c3_25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g7564ffaddc_1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7" name="Google Shape;1607;g7564ffaddc_1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b7888fee8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b7888fee8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g7b7888fee8_1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g7b7888fee8_1_7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g7564ffaddc_5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4" name="Google Shape;1754;g7564ffaddc_5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g6b9763087c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7" name="Google Shape;1767;g6b9763087c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계정정지버튼추가, 가게등록신청목록삭제</a:t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g78d348ca93_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1" name="Google Shape;1781;g78d348ca93_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g7564ffaddc_5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3" name="Google Shape;1793;g7564ffaddc_5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g78d348ca93_7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1" name="Google Shape;1811;g78d348ca93_7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g7564ffaddc_5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1" name="Google Shape;1821;g7564ffaddc_5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g6b5075883b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4" name="Google Shape;1834;g6b5075883b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뒤에나오는 승인거부창삭제 </a:t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78d348ca93_7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5" name="Google Shape;1845;g78d348ca93_7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7564ffaddc_5_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9" name="Google Shape;1859;g7564ffaddc_5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b7888fee8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b7888fee8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g7b7888fee8_1_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4" name="Google Shape;1874;g7b7888fee8_1_8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g7b7888fee8_1_8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5" name="Google Shape;1885;g7b7888fee8_1_8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g7b7888fee8_1_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g7b7888fee8_1_8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7.png"/><Relationship Id="rId8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5.png"/><Relationship Id="rId4" Type="http://schemas.openxmlformats.org/officeDocument/2006/relationships/image" Target="../media/image3.png"/><Relationship Id="rId5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7.png"/><Relationship Id="rId4" Type="http://schemas.openxmlformats.org/officeDocument/2006/relationships/image" Target="../media/image2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jpg"/><Relationship Id="rId4" Type="http://schemas.openxmlformats.org/officeDocument/2006/relationships/image" Target="../media/image43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jpg"/><Relationship Id="rId4" Type="http://schemas.openxmlformats.org/officeDocument/2006/relationships/image" Target="../media/image4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2.jpg"/><Relationship Id="rId4" Type="http://schemas.openxmlformats.org/officeDocument/2006/relationships/image" Target="../media/image4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jpg"/><Relationship Id="rId4" Type="http://schemas.openxmlformats.org/officeDocument/2006/relationships/image" Target="../media/image4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2.jpg"/><Relationship Id="rId4" Type="http://schemas.openxmlformats.org/officeDocument/2006/relationships/image" Target="../media/image7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4.png"/><Relationship Id="rId4" Type="http://schemas.openxmlformats.org/officeDocument/2006/relationships/image" Target="../media/image56.png"/><Relationship Id="rId5" Type="http://schemas.openxmlformats.org/officeDocument/2006/relationships/image" Target="../media/image52.png"/><Relationship Id="rId6" Type="http://schemas.openxmlformats.org/officeDocument/2006/relationships/image" Target="../media/image48.png"/><Relationship Id="rId7" Type="http://schemas.openxmlformats.org/officeDocument/2006/relationships/image" Target="../media/image5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2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4.png"/><Relationship Id="rId4" Type="http://schemas.openxmlformats.org/officeDocument/2006/relationships/image" Target="../media/image56.png"/><Relationship Id="rId5" Type="http://schemas.openxmlformats.org/officeDocument/2006/relationships/image" Target="../media/image5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2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2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8.png"/><Relationship Id="rId4" Type="http://schemas.openxmlformats.org/officeDocument/2006/relationships/image" Target="../media/image11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22.png"/><Relationship Id="rId4" Type="http://schemas.openxmlformats.org/officeDocument/2006/relationships/image" Target="../media/image3.png"/><Relationship Id="rId5" Type="http://schemas.openxmlformats.org/officeDocument/2006/relationships/image" Target="../media/image2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4.png"/><Relationship Id="rId4" Type="http://schemas.openxmlformats.org/officeDocument/2006/relationships/image" Target="../media/image7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4.png"/><Relationship Id="rId4" Type="http://schemas.openxmlformats.org/officeDocument/2006/relationships/image" Target="../media/image7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7.png"/><Relationship Id="rId4" Type="http://schemas.openxmlformats.org/officeDocument/2006/relationships/image" Target="../media/image73.png"/><Relationship Id="rId9" Type="http://schemas.openxmlformats.org/officeDocument/2006/relationships/image" Target="../media/image84.png"/><Relationship Id="rId5" Type="http://schemas.openxmlformats.org/officeDocument/2006/relationships/image" Target="../media/image56.png"/><Relationship Id="rId6" Type="http://schemas.openxmlformats.org/officeDocument/2006/relationships/image" Target="../media/image79.png"/><Relationship Id="rId7" Type="http://schemas.openxmlformats.org/officeDocument/2006/relationships/image" Target="../media/image87.png"/><Relationship Id="rId8" Type="http://schemas.openxmlformats.org/officeDocument/2006/relationships/image" Target="../media/image8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6.png"/><Relationship Id="rId4" Type="http://schemas.openxmlformats.org/officeDocument/2006/relationships/image" Target="../media/image73.png"/><Relationship Id="rId9" Type="http://schemas.openxmlformats.org/officeDocument/2006/relationships/image" Target="../media/image88.png"/><Relationship Id="rId5" Type="http://schemas.openxmlformats.org/officeDocument/2006/relationships/image" Target="../media/image56.png"/><Relationship Id="rId6" Type="http://schemas.openxmlformats.org/officeDocument/2006/relationships/image" Target="../media/image79.png"/><Relationship Id="rId7" Type="http://schemas.openxmlformats.org/officeDocument/2006/relationships/image" Target="../media/image86.png"/><Relationship Id="rId8" Type="http://schemas.openxmlformats.org/officeDocument/2006/relationships/image" Target="../media/image83.png"/></Relationships>
</file>

<file path=ppt/slides/_rels/slide73.xml.rels><?xml version="1.0" encoding="UTF-8" standalone="yes"?><Relationships xmlns="http://schemas.openxmlformats.org/package/2006/relationships"><Relationship Id="rId11" Type="http://schemas.openxmlformats.org/officeDocument/2006/relationships/image" Target="../media/image93.png"/><Relationship Id="rId10" Type="http://schemas.openxmlformats.org/officeDocument/2006/relationships/image" Target="../media/image92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6.png"/><Relationship Id="rId4" Type="http://schemas.openxmlformats.org/officeDocument/2006/relationships/image" Target="../media/image73.png"/><Relationship Id="rId9" Type="http://schemas.openxmlformats.org/officeDocument/2006/relationships/image" Target="../media/image94.png"/><Relationship Id="rId5" Type="http://schemas.openxmlformats.org/officeDocument/2006/relationships/image" Target="../media/image82.png"/><Relationship Id="rId6" Type="http://schemas.openxmlformats.org/officeDocument/2006/relationships/image" Target="../media/image85.png"/><Relationship Id="rId7" Type="http://schemas.openxmlformats.org/officeDocument/2006/relationships/image" Target="../media/image90.png"/><Relationship Id="rId8" Type="http://schemas.openxmlformats.org/officeDocument/2006/relationships/image" Target="../media/image89.png"/></Relationships>
</file>

<file path=ppt/slides/_rels/slide74.xml.rels><?xml version="1.0" encoding="UTF-8" standalone="yes"?><Relationships xmlns="http://schemas.openxmlformats.org/package/2006/relationships"><Relationship Id="rId10" Type="http://schemas.openxmlformats.org/officeDocument/2006/relationships/image" Target="../media/image102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6.png"/><Relationship Id="rId4" Type="http://schemas.openxmlformats.org/officeDocument/2006/relationships/image" Target="../media/image73.png"/><Relationship Id="rId9" Type="http://schemas.openxmlformats.org/officeDocument/2006/relationships/image" Target="../media/image91.png"/><Relationship Id="rId5" Type="http://schemas.openxmlformats.org/officeDocument/2006/relationships/image" Target="../media/image100.png"/><Relationship Id="rId6" Type="http://schemas.openxmlformats.org/officeDocument/2006/relationships/image" Target="../media/image97.png"/><Relationship Id="rId7" Type="http://schemas.openxmlformats.org/officeDocument/2006/relationships/image" Target="../media/image96.png"/><Relationship Id="rId8" Type="http://schemas.openxmlformats.org/officeDocument/2006/relationships/image" Target="../media/image9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6.png"/><Relationship Id="rId4" Type="http://schemas.openxmlformats.org/officeDocument/2006/relationships/image" Target="../media/image73.png"/><Relationship Id="rId5" Type="http://schemas.openxmlformats.org/officeDocument/2006/relationships/image" Target="../media/image103.png"/><Relationship Id="rId6" Type="http://schemas.openxmlformats.org/officeDocument/2006/relationships/image" Target="../media/image99.png"/><Relationship Id="rId7" Type="http://schemas.openxmlformats.org/officeDocument/2006/relationships/image" Target="../media/image10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6.png"/><Relationship Id="rId4" Type="http://schemas.openxmlformats.org/officeDocument/2006/relationships/image" Target="../media/image73.png"/><Relationship Id="rId5" Type="http://schemas.openxmlformats.org/officeDocument/2006/relationships/image" Target="../media/image82.png"/><Relationship Id="rId6" Type="http://schemas.openxmlformats.org/officeDocument/2006/relationships/image" Target="../media/image85.png"/><Relationship Id="rId7" Type="http://schemas.openxmlformats.org/officeDocument/2006/relationships/image" Target="../media/image90.png"/><Relationship Id="rId8" Type="http://schemas.openxmlformats.org/officeDocument/2006/relationships/image" Target="../media/image95.png"/></Relationships>
</file>

<file path=ppt/slides/_rels/slide7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8.png"/><Relationship Id="rId10" Type="http://schemas.openxmlformats.org/officeDocument/2006/relationships/image" Target="../media/image110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6.png"/><Relationship Id="rId4" Type="http://schemas.openxmlformats.org/officeDocument/2006/relationships/image" Target="../media/image73.png"/><Relationship Id="rId9" Type="http://schemas.openxmlformats.org/officeDocument/2006/relationships/image" Target="../media/image91.png"/><Relationship Id="rId5" Type="http://schemas.openxmlformats.org/officeDocument/2006/relationships/image" Target="../media/image100.png"/><Relationship Id="rId6" Type="http://schemas.openxmlformats.org/officeDocument/2006/relationships/image" Target="../media/image97.png"/><Relationship Id="rId7" Type="http://schemas.openxmlformats.org/officeDocument/2006/relationships/image" Target="../media/image96.png"/><Relationship Id="rId8" Type="http://schemas.openxmlformats.org/officeDocument/2006/relationships/image" Target="../media/image9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6.png"/><Relationship Id="rId4" Type="http://schemas.openxmlformats.org/officeDocument/2006/relationships/image" Target="../media/image73.png"/><Relationship Id="rId5" Type="http://schemas.openxmlformats.org/officeDocument/2006/relationships/image" Target="../media/image104.png"/><Relationship Id="rId6" Type="http://schemas.openxmlformats.org/officeDocument/2006/relationships/image" Target="../media/image106.png"/><Relationship Id="rId7" Type="http://schemas.openxmlformats.org/officeDocument/2006/relationships/image" Target="../media/image10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6.png"/><Relationship Id="rId4" Type="http://schemas.openxmlformats.org/officeDocument/2006/relationships/image" Target="../media/image73.png"/><Relationship Id="rId5" Type="http://schemas.openxmlformats.org/officeDocument/2006/relationships/image" Target="../media/image104.png"/><Relationship Id="rId6" Type="http://schemas.openxmlformats.org/officeDocument/2006/relationships/image" Target="../media/image109.png"/><Relationship Id="rId7" Type="http://schemas.openxmlformats.org/officeDocument/2006/relationships/image" Target="../media/image58.png"/><Relationship Id="rId8" Type="http://schemas.openxmlformats.org/officeDocument/2006/relationships/image" Target="../media/image10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8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30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2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1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19.png"/><Relationship Id="rId4" Type="http://schemas.openxmlformats.org/officeDocument/2006/relationships/image" Target="../media/image11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20.jp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16.png"/><Relationship Id="rId4" Type="http://schemas.openxmlformats.org/officeDocument/2006/relationships/image" Target="../media/image111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24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17.png"/><Relationship Id="rId4" Type="http://schemas.openxmlformats.org/officeDocument/2006/relationships/image" Target="../media/image111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23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21.png"/><Relationship Id="rId4" Type="http://schemas.openxmlformats.org/officeDocument/2006/relationships/image" Target="../media/image1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2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25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CA8D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3542203" y="1143007"/>
            <a:ext cx="1795500" cy="1795500"/>
          </a:xfrm>
          <a:prstGeom prst="ellipse">
            <a:avLst/>
          </a:prstGeom>
          <a:solidFill>
            <a:srgbClr val="FEF5CE"/>
          </a:solidFill>
          <a:ln cap="flat" cmpd="sng" w="57150">
            <a:solidFill>
              <a:srgbClr val="D4DB6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1975000" y="3151675"/>
            <a:ext cx="5029800" cy="11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2조</a:t>
            </a:r>
            <a:endParaRPr b="1" sz="30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24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1" lang="ko" sz="20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김주현   김덕현   김민서   서묘음   신은석</a:t>
            </a:r>
            <a:endParaRPr b="1"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6400" y="1234975"/>
            <a:ext cx="1504800" cy="15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2901640" y="2444302"/>
            <a:ext cx="3076500" cy="400500"/>
          </a:xfrm>
          <a:prstGeom prst="ribbon2">
            <a:avLst>
              <a:gd fmla="val 23802" name="adj1"/>
              <a:gd fmla="val 71672" name="adj2"/>
            </a:avLst>
          </a:prstGeom>
          <a:solidFill>
            <a:srgbClr val="FEF5CE"/>
          </a:solidFill>
          <a:ln cap="rnd" cmpd="sng" w="38100">
            <a:solidFill>
              <a:srgbClr val="D4DB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맛집의 민족</a:t>
            </a:r>
            <a:endParaRPr b="1" i="0" sz="1800" u="none" cap="none" strike="noStrike">
              <a:solidFill>
                <a:srgbClr val="595959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/>
          <p:nvPr/>
        </p:nvSpPr>
        <p:spPr>
          <a:xfrm>
            <a:off x="4997300" y="8850"/>
            <a:ext cx="4146600" cy="57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4DB6E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Google Shape;137;p24"/>
          <p:cNvCxnSpPr/>
          <p:nvPr/>
        </p:nvCxnSpPr>
        <p:spPr>
          <a:xfrm>
            <a:off x="860981" y="-21701"/>
            <a:ext cx="0" cy="648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138" name="Google Shape;138;p24"/>
          <p:cNvSpPr/>
          <p:nvPr/>
        </p:nvSpPr>
        <p:spPr>
          <a:xfrm>
            <a:off x="585096" y="464300"/>
            <a:ext cx="8207700" cy="44631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" name="Google Shape;139;p24"/>
          <p:cNvSpPr/>
          <p:nvPr/>
        </p:nvSpPr>
        <p:spPr>
          <a:xfrm>
            <a:off x="435077" y="314281"/>
            <a:ext cx="8207700" cy="44631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0" name="Google Shape;140;p24"/>
          <p:cNvCxnSpPr/>
          <p:nvPr/>
        </p:nvCxnSpPr>
        <p:spPr>
          <a:xfrm>
            <a:off x="673729" y="0"/>
            <a:ext cx="0" cy="486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141" name="Google Shape;141;p24"/>
          <p:cNvCxnSpPr/>
          <p:nvPr/>
        </p:nvCxnSpPr>
        <p:spPr>
          <a:xfrm>
            <a:off x="8427079" y="-21701"/>
            <a:ext cx="0" cy="486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142" name="Google Shape;142;p24"/>
          <p:cNvCxnSpPr/>
          <p:nvPr/>
        </p:nvCxnSpPr>
        <p:spPr>
          <a:xfrm>
            <a:off x="8709581" y="-12220"/>
            <a:ext cx="0" cy="648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143" name="Google Shape;143;p24"/>
          <p:cNvSpPr txBox="1"/>
          <p:nvPr>
            <p:ph type="title"/>
          </p:nvPr>
        </p:nvSpPr>
        <p:spPr>
          <a:xfrm>
            <a:off x="2167200" y="2150850"/>
            <a:ext cx="4809600" cy="841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0">
                <a:solidFill>
                  <a:srgbClr val="434343"/>
                </a:solidFill>
              </a:rPr>
              <a:t>UI StoryBoard</a:t>
            </a:r>
            <a:endParaRPr sz="6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25"/>
          <p:cNvGrpSpPr/>
          <p:nvPr/>
        </p:nvGrpSpPr>
        <p:grpSpPr>
          <a:xfrm>
            <a:off x="36000" y="69651"/>
            <a:ext cx="4039500" cy="5000294"/>
            <a:chOff x="177850" y="167950"/>
            <a:chExt cx="4039500" cy="4883100"/>
          </a:xfrm>
        </p:grpSpPr>
        <p:sp>
          <p:nvSpPr>
            <p:cNvPr id="149" name="Google Shape;149;p25"/>
            <p:cNvSpPr/>
            <p:nvPr/>
          </p:nvSpPr>
          <p:spPr>
            <a:xfrm>
              <a:off x="177850" y="401650"/>
              <a:ext cx="4039500" cy="46494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5"/>
            <p:cNvSpPr/>
            <p:nvPr/>
          </p:nvSpPr>
          <p:spPr>
            <a:xfrm>
              <a:off x="177850" y="167950"/>
              <a:ext cx="4039500" cy="228600"/>
            </a:xfrm>
            <a:prstGeom prst="rect">
              <a:avLst/>
            </a:prstGeom>
            <a:solidFill>
              <a:srgbClr val="F3F3F3"/>
            </a:solidFill>
            <a:ln cap="flat" cmpd="sng" w="19050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넘버링 가이드 및 명명 규칙</a:t>
              </a:r>
              <a:endParaRPr b="1" sz="1000"/>
            </a:p>
          </p:txBody>
        </p:sp>
      </p:grpSp>
      <p:grpSp>
        <p:nvGrpSpPr>
          <p:cNvPr id="151" name="Google Shape;151;p25"/>
          <p:cNvGrpSpPr/>
          <p:nvPr/>
        </p:nvGrpSpPr>
        <p:grpSpPr>
          <a:xfrm>
            <a:off x="4159228" y="2123275"/>
            <a:ext cx="4908881" cy="2944013"/>
            <a:chOff x="4515650" y="2199475"/>
            <a:chExt cx="4628400" cy="2944013"/>
          </a:xfrm>
        </p:grpSpPr>
        <p:sp>
          <p:nvSpPr>
            <p:cNvPr id="152" name="Google Shape;152;p25"/>
            <p:cNvSpPr/>
            <p:nvPr/>
          </p:nvSpPr>
          <p:spPr>
            <a:xfrm>
              <a:off x="4515650" y="2542788"/>
              <a:ext cx="4628400" cy="2600700"/>
            </a:xfrm>
            <a:prstGeom prst="rect">
              <a:avLst/>
            </a:prstGeom>
            <a:noFill/>
            <a:ln cap="flat" cmpd="sng" w="19050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5"/>
            <p:cNvSpPr/>
            <p:nvPr/>
          </p:nvSpPr>
          <p:spPr>
            <a:xfrm>
              <a:off x="4515650" y="2199475"/>
              <a:ext cx="4628400" cy="333000"/>
            </a:xfrm>
            <a:prstGeom prst="rect">
              <a:avLst/>
            </a:prstGeom>
            <a:solidFill>
              <a:srgbClr val="F3F3F3"/>
            </a:solidFill>
            <a:ln cap="flat" cmpd="sng" w="19050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페이지가이드</a:t>
              </a:r>
              <a:endParaRPr b="1" sz="1000"/>
            </a:p>
          </p:txBody>
        </p:sp>
      </p:grpSp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363250" y="147061"/>
            <a:ext cx="6500" cy="5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90750" y="152400"/>
            <a:ext cx="850" cy="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-14943130" y="-16294504"/>
            <a:ext cx="502432" cy="458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" name="Google Shape;157;p25"/>
          <p:cNvGrpSpPr/>
          <p:nvPr/>
        </p:nvGrpSpPr>
        <p:grpSpPr>
          <a:xfrm>
            <a:off x="4159228" y="76225"/>
            <a:ext cx="4908881" cy="2033700"/>
            <a:chOff x="4515650" y="25"/>
            <a:chExt cx="4628400" cy="2033700"/>
          </a:xfrm>
        </p:grpSpPr>
        <p:sp>
          <p:nvSpPr>
            <p:cNvPr id="158" name="Google Shape;158;p25"/>
            <p:cNvSpPr/>
            <p:nvPr/>
          </p:nvSpPr>
          <p:spPr>
            <a:xfrm>
              <a:off x="4515650" y="25"/>
              <a:ext cx="4628400" cy="228600"/>
            </a:xfrm>
            <a:prstGeom prst="rect">
              <a:avLst/>
            </a:prstGeom>
            <a:solidFill>
              <a:srgbClr val="F3F3F3"/>
            </a:solidFill>
            <a:ln cap="flat" cmpd="sng" w="19050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화면 아이템 표시 및 UI 수정규칙</a:t>
              </a:r>
              <a:endParaRPr b="1" sz="1000"/>
            </a:p>
          </p:txBody>
        </p:sp>
        <p:sp>
          <p:nvSpPr>
            <p:cNvPr id="159" name="Google Shape;159;p25"/>
            <p:cNvSpPr/>
            <p:nvPr/>
          </p:nvSpPr>
          <p:spPr>
            <a:xfrm>
              <a:off x="4515650" y="228625"/>
              <a:ext cx="4628400" cy="1805100"/>
            </a:xfrm>
            <a:prstGeom prst="rect">
              <a:avLst/>
            </a:prstGeom>
            <a:noFill/>
            <a:ln cap="flat" cmpd="sng" w="19050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160" name="Google Shape;160;p25"/>
          <p:cNvGraphicFramePr/>
          <p:nvPr/>
        </p:nvGraphicFramePr>
        <p:xfrm>
          <a:off x="4159225" y="291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629950"/>
                <a:gridCol w="4280450"/>
              </a:tblGrid>
              <a:tr h="365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이미지</a:t>
                      </a:r>
                      <a:endParaRPr b="1" sz="9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표시</a:t>
                      </a:r>
                      <a:endParaRPr b="1" sz="900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/>
                </a:tc>
              </a:tr>
              <a:tr h="145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Form</a:t>
                      </a:r>
                      <a:endParaRPr b="1" sz="9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Control</a:t>
                      </a:r>
                      <a:endParaRPr b="1" sz="900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/>
                </a:tc>
              </a:tr>
            </a:tbl>
          </a:graphicData>
        </a:graphic>
      </p:graphicFrame>
      <p:sp>
        <p:nvSpPr>
          <p:cNvPr id="161" name="Google Shape;161;p25"/>
          <p:cNvSpPr/>
          <p:nvPr/>
        </p:nvSpPr>
        <p:spPr>
          <a:xfrm>
            <a:off x="5395800" y="364200"/>
            <a:ext cx="216000" cy="216000"/>
          </a:xfrm>
          <a:prstGeom prst="flowChartSummingJunction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" name="Google Shape;162;p25"/>
          <p:cNvGrpSpPr/>
          <p:nvPr/>
        </p:nvGrpSpPr>
        <p:grpSpPr>
          <a:xfrm>
            <a:off x="4783800" y="292200"/>
            <a:ext cx="359964" cy="360015"/>
            <a:chOff x="5083200" y="292200"/>
            <a:chExt cx="891000" cy="824400"/>
          </a:xfrm>
        </p:grpSpPr>
        <p:sp>
          <p:nvSpPr>
            <p:cNvPr id="163" name="Google Shape;163;p25"/>
            <p:cNvSpPr/>
            <p:nvPr/>
          </p:nvSpPr>
          <p:spPr>
            <a:xfrm>
              <a:off x="5272244" y="475415"/>
              <a:ext cx="495000" cy="458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5"/>
            <p:cNvSpPr/>
            <p:nvPr/>
          </p:nvSpPr>
          <p:spPr>
            <a:xfrm>
              <a:off x="5083200" y="292200"/>
              <a:ext cx="891000" cy="824400"/>
            </a:xfrm>
            <a:prstGeom prst="mathMultiply">
              <a:avLst>
                <a:gd fmla="val 0" name="adj1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" name="Google Shape;165;p25"/>
          <p:cNvGrpSpPr/>
          <p:nvPr/>
        </p:nvGrpSpPr>
        <p:grpSpPr>
          <a:xfrm>
            <a:off x="5071800" y="310200"/>
            <a:ext cx="324007" cy="324015"/>
            <a:chOff x="5713438" y="344111"/>
            <a:chExt cx="792000" cy="732900"/>
          </a:xfrm>
        </p:grpSpPr>
        <p:sp>
          <p:nvSpPr>
            <p:cNvPr id="166" name="Google Shape;166;p25"/>
            <p:cNvSpPr/>
            <p:nvPr/>
          </p:nvSpPr>
          <p:spPr>
            <a:xfrm>
              <a:off x="5861924" y="475415"/>
              <a:ext cx="495000" cy="4581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5"/>
            <p:cNvSpPr/>
            <p:nvPr/>
          </p:nvSpPr>
          <p:spPr>
            <a:xfrm>
              <a:off x="5713438" y="344111"/>
              <a:ext cx="792000" cy="732900"/>
            </a:xfrm>
            <a:prstGeom prst="mathMultiply">
              <a:avLst>
                <a:gd fmla="val 0" name="adj1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" name="Google Shape;168;p25"/>
          <p:cNvSpPr txBox="1"/>
          <p:nvPr/>
        </p:nvSpPr>
        <p:spPr>
          <a:xfrm>
            <a:off x="5671950" y="407400"/>
            <a:ext cx="23025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/>
              <a:t>: 도형안에 X자 삽입을 통해 이미지 표시 </a:t>
            </a:r>
            <a:endParaRPr b="1" sz="800"/>
          </a:p>
        </p:txBody>
      </p:sp>
      <p:grpSp>
        <p:nvGrpSpPr>
          <p:cNvPr id="169" name="Google Shape;169;p25"/>
          <p:cNvGrpSpPr/>
          <p:nvPr/>
        </p:nvGrpSpPr>
        <p:grpSpPr>
          <a:xfrm>
            <a:off x="4842288" y="1389000"/>
            <a:ext cx="1411513" cy="228600"/>
            <a:chOff x="4918488" y="1351950"/>
            <a:chExt cx="1411513" cy="228600"/>
          </a:xfrm>
        </p:grpSpPr>
        <p:pic>
          <p:nvPicPr>
            <p:cNvPr id="170" name="Google Shape;170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918488" y="1351950"/>
              <a:ext cx="550718" cy="228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" name="Google Shape;171;p25"/>
            <p:cNvSpPr txBox="1"/>
            <p:nvPr/>
          </p:nvSpPr>
          <p:spPr>
            <a:xfrm>
              <a:off x="5508000" y="1393200"/>
              <a:ext cx="8220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/>
                <a:t>: 드롭 다운</a:t>
              </a:r>
              <a:endParaRPr b="1" sz="800"/>
            </a:p>
          </p:txBody>
        </p:sp>
      </p:grpSp>
      <p:grpSp>
        <p:nvGrpSpPr>
          <p:cNvPr id="172" name="Google Shape;172;p25"/>
          <p:cNvGrpSpPr/>
          <p:nvPr/>
        </p:nvGrpSpPr>
        <p:grpSpPr>
          <a:xfrm>
            <a:off x="4862225" y="1722600"/>
            <a:ext cx="1780375" cy="180000"/>
            <a:chOff x="4938425" y="1626313"/>
            <a:chExt cx="1780375" cy="180000"/>
          </a:xfrm>
        </p:grpSpPr>
        <p:sp>
          <p:nvSpPr>
            <p:cNvPr id="173" name="Google Shape;173;p25"/>
            <p:cNvSpPr/>
            <p:nvPr/>
          </p:nvSpPr>
          <p:spPr>
            <a:xfrm>
              <a:off x="4938425" y="1626313"/>
              <a:ext cx="895800" cy="1800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5"/>
            <p:cNvSpPr txBox="1"/>
            <p:nvPr/>
          </p:nvSpPr>
          <p:spPr>
            <a:xfrm>
              <a:off x="5896800" y="1641775"/>
              <a:ext cx="822000" cy="15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/>
                <a:t>: 텍스트입력</a:t>
              </a:r>
              <a:endParaRPr b="1" sz="800"/>
            </a:p>
          </p:txBody>
        </p:sp>
      </p:grpSp>
      <p:grpSp>
        <p:nvGrpSpPr>
          <p:cNvPr id="175" name="Google Shape;175;p25"/>
          <p:cNvGrpSpPr/>
          <p:nvPr/>
        </p:nvGrpSpPr>
        <p:grpSpPr>
          <a:xfrm>
            <a:off x="4801800" y="1004400"/>
            <a:ext cx="1088000" cy="323850"/>
            <a:chOff x="4896000" y="1044663"/>
            <a:chExt cx="1088000" cy="323850"/>
          </a:xfrm>
        </p:grpSpPr>
        <p:pic>
          <p:nvPicPr>
            <p:cNvPr id="176" name="Google Shape;176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896000" y="1044663"/>
              <a:ext cx="657225" cy="323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Google Shape;177;p25"/>
            <p:cNvSpPr txBox="1"/>
            <p:nvPr/>
          </p:nvSpPr>
          <p:spPr>
            <a:xfrm>
              <a:off x="5577200" y="1141875"/>
              <a:ext cx="406800" cy="1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/>
                <a:t>: 버튼</a:t>
              </a:r>
              <a:endParaRPr b="1" sz="800"/>
            </a:p>
          </p:txBody>
        </p:sp>
      </p:grpSp>
      <p:grpSp>
        <p:nvGrpSpPr>
          <p:cNvPr id="178" name="Google Shape;178;p25"/>
          <p:cNvGrpSpPr/>
          <p:nvPr/>
        </p:nvGrpSpPr>
        <p:grpSpPr>
          <a:xfrm>
            <a:off x="4822900" y="738547"/>
            <a:ext cx="912775" cy="229422"/>
            <a:chOff x="4899100" y="662347"/>
            <a:chExt cx="912775" cy="229422"/>
          </a:xfrm>
        </p:grpSpPr>
        <p:pic>
          <p:nvPicPr>
            <p:cNvPr id="179" name="Google Shape;179;p2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899100" y="662347"/>
              <a:ext cx="427200" cy="2294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" name="Google Shape;180;p25"/>
            <p:cNvSpPr txBox="1"/>
            <p:nvPr/>
          </p:nvSpPr>
          <p:spPr>
            <a:xfrm>
              <a:off x="5340275" y="702000"/>
              <a:ext cx="471600" cy="16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/>
                <a:t>: 스위치</a:t>
              </a:r>
              <a:endParaRPr b="1" sz="800"/>
            </a:p>
          </p:txBody>
        </p:sp>
      </p:grpSp>
      <p:grpSp>
        <p:nvGrpSpPr>
          <p:cNvPr id="181" name="Google Shape;181;p25"/>
          <p:cNvGrpSpPr/>
          <p:nvPr/>
        </p:nvGrpSpPr>
        <p:grpSpPr>
          <a:xfrm>
            <a:off x="6475800" y="734200"/>
            <a:ext cx="941701" cy="238125"/>
            <a:chOff x="6518700" y="581800"/>
            <a:chExt cx="941701" cy="238125"/>
          </a:xfrm>
        </p:grpSpPr>
        <p:pic>
          <p:nvPicPr>
            <p:cNvPr id="182" name="Google Shape;182;p2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518700" y="581800"/>
              <a:ext cx="228600" cy="238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" name="Google Shape;183;p25"/>
            <p:cNvSpPr txBox="1"/>
            <p:nvPr/>
          </p:nvSpPr>
          <p:spPr>
            <a:xfrm>
              <a:off x="6747301" y="645225"/>
              <a:ext cx="713100" cy="14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/>
                <a:t>  : 체크박스 </a:t>
              </a:r>
              <a:endParaRPr b="1" sz="800"/>
            </a:p>
          </p:txBody>
        </p:sp>
      </p:grpSp>
      <p:grpSp>
        <p:nvGrpSpPr>
          <p:cNvPr id="184" name="Google Shape;184;p25"/>
          <p:cNvGrpSpPr/>
          <p:nvPr/>
        </p:nvGrpSpPr>
        <p:grpSpPr>
          <a:xfrm>
            <a:off x="6475800" y="1044000"/>
            <a:ext cx="1085186" cy="228600"/>
            <a:chOff x="6504814" y="791250"/>
            <a:chExt cx="1085186" cy="228600"/>
          </a:xfrm>
        </p:grpSpPr>
        <p:pic>
          <p:nvPicPr>
            <p:cNvPr id="185" name="Google Shape;185;p2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504814" y="791250"/>
              <a:ext cx="228600" cy="228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" name="Google Shape;186;p25"/>
            <p:cNvSpPr txBox="1"/>
            <p:nvPr/>
          </p:nvSpPr>
          <p:spPr>
            <a:xfrm>
              <a:off x="6768000" y="832650"/>
              <a:ext cx="8220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/>
                <a:t>: 라디오 버튼</a:t>
              </a:r>
              <a:endParaRPr b="1" sz="800"/>
            </a:p>
          </p:txBody>
        </p:sp>
      </p:grpSp>
      <p:grpSp>
        <p:nvGrpSpPr>
          <p:cNvPr id="187" name="Google Shape;187;p25"/>
          <p:cNvGrpSpPr/>
          <p:nvPr/>
        </p:nvGrpSpPr>
        <p:grpSpPr>
          <a:xfrm>
            <a:off x="6511338" y="1350000"/>
            <a:ext cx="1071025" cy="238200"/>
            <a:chOff x="6511338" y="1045200"/>
            <a:chExt cx="1071025" cy="238200"/>
          </a:xfrm>
        </p:grpSpPr>
        <p:sp>
          <p:nvSpPr>
            <p:cNvPr id="188" name="Google Shape;188;p25"/>
            <p:cNvSpPr txBox="1"/>
            <p:nvPr/>
          </p:nvSpPr>
          <p:spPr>
            <a:xfrm>
              <a:off x="6893263" y="1045200"/>
              <a:ext cx="6891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/>
                <a:t>: 좋아요</a:t>
              </a:r>
              <a:endParaRPr b="1" sz="800"/>
            </a:p>
          </p:txBody>
        </p:sp>
        <p:grpSp>
          <p:nvGrpSpPr>
            <p:cNvPr id="189" name="Google Shape;189;p25"/>
            <p:cNvGrpSpPr/>
            <p:nvPr/>
          </p:nvGrpSpPr>
          <p:grpSpPr>
            <a:xfrm>
              <a:off x="6511338" y="1122600"/>
              <a:ext cx="386075" cy="144000"/>
              <a:chOff x="-1824325" y="2344788"/>
              <a:chExt cx="386075" cy="144000"/>
            </a:xfrm>
          </p:grpSpPr>
          <p:sp>
            <p:nvSpPr>
              <p:cNvPr id="190" name="Google Shape;190;p25"/>
              <p:cNvSpPr/>
              <p:nvPr/>
            </p:nvSpPr>
            <p:spPr>
              <a:xfrm>
                <a:off x="-1824325" y="2344788"/>
                <a:ext cx="180000" cy="144000"/>
              </a:xfrm>
              <a:prstGeom prst="hear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25"/>
              <p:cNvSpPr/>
              <p:nvPr/>
            </p:nvSpPr>
            <p:spPr>
              <a:xfrm>
                <a:off x="-1618250" y="2344788"/>
                <a:ext cx="180000" cy="144000"/>
              </a:xfrm>
              <a:prstGeom prst="heart">
                <a:avLst/>
              </a:prstGeom>
              <a:solidFill>
                <a:srgbClr val="CC4125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aphicFrame>
        <p:nvGraphicFramePr>
          <p:cNvPr id="192" name="Google Shape;192;p25"/>
          <p:cNvGraphicFramePr/>
          <p:nvPr/>
        </p:nvGraphicFramePr>
        <p:xfrm>
          <a:off x="4159225" y="2475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1084575"/>
                <a:gridCol w="3824300"/>
              </a:tblGrid>
              <a:tr h="34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설명번호위치</a:t>
                      </a:r>
                      <a:endParaRPr b="1"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좌측상단</a:t>
                      </a:r>
                      <a:endParaRPr sz="800"/>
                    </a:p>
                  </a:txBody>
                  <a:tcPr marT="36000" marB="0" marR="0" marL="36000" anchor="ctr"/>
                </a:tc>
              </a:tr>
              <a:tr h="47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Ex)Owner&gt;main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역할&gt;페이지유형 : 역할(첫글자 알파벳대문자)&gt;소문자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칸이 넘어갈경우 앞에 위치 ⋯ 표시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36000" anchor="ctr"/>
                </a:tc>
              </a:tr>
              <a:tr h="39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기능 설명</a:t>
                      </a:r>
                      <a:endParaRPr b="1"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기능타이틀: Arial, 8pt, 굵게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1), 2), 3) 순으로 넘버링</a:t>
                      </a:r>
                      <a:endParaRPr sz="800"/>
                    </a:p>
                  </a:txBody>
                  <a:tcPr marT="36000" marB="0" marR="0" marL="36000" anchor="ctr"/>
                </a:tc>
              </a:tr>
              <a:tr h="402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액션 표시</a:t>
                      </a:r>
                      <a:endParaRPr b="1"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좌-우-상-하 순</a:t>
                      </a:r>
                      <a:endParaRPr sz="800"/>
                    </a:p>
                  </a:txBody>
                  <a:tcPr marT="36000" marB="36000" marR="0" marL="36000" anchor="b"/>
                </a:tc>
              </a:tr>
              <a:tr h="47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 표시</a:t>
                      </a:r>
                      <a:endParaRPr b="1"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좌-우-상-하 순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36000" marB="36000" marR="0" marL="36000" anchor="b"/>
                </a:tc>
              </a:tr>
              <a:tr h="487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그룹 표시</a:t>
                      </a:r>
                      <a:endParaRPr b="1"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액션그룹: 점선, 빨강, 두께: 1px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설명그룹: 점선, 파랑, 두께: 1px</a:t>
                      </a:r>
                      <a:endParaRPr sz="800"/>
                    </a:p>
                  </a:txBody>
                  <a:tcPr marT="36000" marB="0" marR="0" marL="36000" anchor="ctr"/>
                </a:tc>
              </a:tr>
            </a:tbl>
          </a:graphicData>
        </a:graphic>
      </p:graphicFrame>
      <p:sp>
        <p:nvSpPr>
          <p:cNvPr id="193" name="Google Shape;193;p25"/>
          <p:cNvSpPr/>
          <p:nvPr/>
        </p:nvSpPr>
        <p:spPr>
          <a:xfrm>
            <a:off x="5292000" y="37440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graphicFrame>
        <p:nvGraphicFramePr>
          <p:cNvPr id="194" name="Google Shape;194;p25"/>
          <p:cNvGraphicFramePr/>
          <p:nvPr/>
        </p:nvGraphicFramePr>
        <p:xfrm>
          <a:off x="43300" y="3101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1008550"/>
                <a:gridCol w="1365050"/>
                <a:gridCol w="1665875"/>
              </a:tblGrid>
              <a:tr h="2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0" marB="0" marR="0" marL="0" anchor="ctr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어떤 화면인지 간략한 설명</a:t>
                      </a:r>
                      <a:endParaRPr sz="800"/>
                    </a:p>
                  </a:txBody>
                  <a:tcPr marT="0" marB="0" marR="0" marL="72000" anchor="ctr"/>
                </a:tc>
                <a:tc hMerge="1"/>
              </a:tr>
              <a:tr h="2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0" marB="0" marR="0" marL="0" anchor="ctr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실제 HTML 파일명 표기</a:t>
                      </a:r>
                      <a:endParaRPr sz="800"/>
                    </a:p>
                  </a:txBody>
                  <a:tcPr marT="0" marB="0" marR="0" marL="72000" anchor="ctr"/>
                </a:tc>
                <a:tc hMerge="1"/>
              </a:tr>
              <a:tr h="2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 맵</a:t>
                      </a:r>
                      <a:endParaRPr b="1" sz="900"/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사이트 맵 구조 상 위치 표기</a:t>
                      </a:r>
                      <a:endParaRPr sz="800"/>
                    </a:p>
                  </a:txBody>
                  <a:tcPr marT="0" marB="0" marR="0" marL="7200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공통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CM_</a:t>
                      </a:r>
                      <a:endParaRPr sz="800"/>
                    </a:p>
                  </a:txBody>
                  <a:tcPr marT="72000" marB="0" marR="0" marL="72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Ex) US_MA_01_a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유저의 메인의 첫 화면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역할_페이지유형_숫자_알파벳(소)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01~10 순으로 한 페이지를 숫자로 표기하고 한 페이지를 여러 슬라이드로 표현해야 하는 경우 알파벳 소문자(a~z)를 사용한다.</a:t>
                      </a:r>
                      <a:endParaRPr sz="8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0" marB="0" marR="0" marL="18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User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US_</a:t>
                      </a:r>
                      <a:endParaRPr sz="800"/>
                    </a:p>
                  </a:txBody>
                  <a:tcPr marT="72000" marB="0" marR="0" marL="72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Owner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OW</a:t>
                      </a:r>
                      <a:r>
                        <a:rPr lang="ko" sz="800"/>
                        <a:t>_</a:t>
                      </a:r>
                      <a:endParaRPr sz="800"/>
                    </a:p>
                  </a:txBody>
                  <a:tcPr marT="72000" marB="0" marR="0" marL="72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Admin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AD_</a:t>
                      </a:r>
                      <a:endParaRPr sz="800"/>
                    </a:p>
                  </a:txBody>
                  <a:tcPr marT="72000" marB="0" marR="0" marL="72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</a:rPr>
                        <a:t>메인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MA</a:t>
                      </a:r>
                      <a:endParaRPr sz="800"/>
                    </a:p>
                  </a:txBody>
                  <a:tcPr marT="72000" marB="0" marR="0" marL="72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회원가입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SI</a:t>
                      </a:r>
                      <a:endParaRPr sz="800"/>
                    </a:p>
                  </a:txBody>
                  <a:tcPr marT="72000" marB="0" marR="0" marL="72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로그인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LO</a:t>
                      </a:r>
                      <a:endParaRPr sz="800"/>
                    </a:p>
                  </a:txBody>
                  <a:tcPr marT="72000" marB="0" marR="0" marL="72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Header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HD</a:t>
                      </a:r>
                      <a:endParaRPr sz="800"/>
                    </a:p>
                  </a:txBody>
                  <a:tcPr marT="72000" marB="0" marR="0" marL="72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Footer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FT</a:t>
                      </a:r>
                      <a:endParaRPr sz="800"/>
                    </a:p>
                  </a:txBody>
                  <a:tcPr marT="72000" marB="0" marR="0" marL="72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검색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SP</a:t>
                      </a:r>
                      <a:endParaRPr sz="800"/>
                    </a:p>
                  </a:txBody>
                  <a:tcPr marT="72000" marB="0" marR="0" marL="72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프로젝트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PR</a:t>
                      </a:r>
                      <a:endParaRPr sz="800"/>
                    </a:p>
                  </a:txBody>
                  <a:tcPr marT="72000" marB="0" marR="0" marL="72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마이페이지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MY</a:t>
                      </a:r>
                      <a:endParaRPr sz="800"/>
                    </a:p>
                  </a:txBody>
                  <a:tcPr marT="72000" marB="0" marR="0" marL="72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관리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MN</a:t>
                      </a:r>
                      <a:endParaRPr sz="800"/>
                    </a:p>
                  </a:txBody>
                  <a:tcPr marT="72000" marB="0" marR="0" marL="72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랭킹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RK</a:t>
                      </a:r>
                      <a:endParaRPr sz="800"/>
                    </a:p>
                  </a:txBody>
                  <a:tcPr marT="72000" marB="0" marR="0" marL="72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음식점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FS</a:t>
                      </a:r>
                      <a:endParaRPr sz="800"/>
                    </a:p>
                  </a:txBody>
                  <a:tcPr marT="72000" marB="0" marR="0" marL="72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</a:tbl>
          </a:graphicData>
        </a:graphic>
      </p:graphicFrame>
      <p:sp>
        <p:nvSpPr>
          <p:cNvPr id="195" name="Google Shape;195;p25"/>
          <p:cNvSpPr/>
          <p:nvPr/>
        </p:nvSpPr>
        <p:spPr>
          <a:xfrm>
            <a:off x="5520600" y="37440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2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96" name="Google Shape;196;p25"/>
          <p:cNvSpPr/>
          <p:nvPr/>
        </p:nvSpPr>
        <p:spPr>
          <a:xfrm>
            <a:off x="5749200" y="37440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3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97" name="Google Shape;197;p25"/>
          <p:cNvSpPr/>
          <p:nvPr/>
        </p:nvSpPr>
        <p:spPr>
          <a:xfrm>
            <a:off x="5977800" y="37440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4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98" name="Google Shape;198;p25"/>
          <p:cNvSpPr/>
          <p:nvPr/>
        </p:nvSpPr>
        <p:spPr>
          <a:xfrm>
            <a:off x="6206400" y="37440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5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99" name="Google Shape;199;p25"/>
          <p:cNvSpPr/>
          <p:nvPr/>
        </p:nvSpPr>
        <p:spPr>
          <a:xfrm>
            <a:off x="5292000" y="41760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00" name="Google Shape;200;p25"/>
          <p:cNvSpPr/>
          <p:nvPr/>
        </p:nvSpPr>
        <p:spPr>
          <a:xfrm>
            <a:off x="5520600" y="41760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01" name="Google Shape;201;p25"/>
          <p:cNvSpPr/>
          <p:nvPr/>
        </p:nvSpPr>
        <p:spPr>
          <a:xfrm>
            <a:off x="5749200" y="41760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C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02" name="Google Shape;202;p25"/>
          <p:cNvSpPr/>
          <p:nvPr/>
        </p:nvSpPr>
        <p:spPr>
          <a:xfrm>
            <a:off x="5977800" y="41760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D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03" name="Google Shape;203;p25"/>
          <p:cNvSpPr/>
          <p:nvPr/>
        </p:nvSpPr>
        <p:spPr>
          <a:xfrm>
            <a:off x="6206400" y="41760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E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04" name="Google Shape;204;p25"/>
          <p:cNvSpPr/>
          <p:nvPr/>
        </p:nvSpPr>
        <p:spPr>
          <a:xfrm>
            <a:off x="6840000" y="4862925"/>
            <a:ext cx="995400" cy="165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5"/>
          <p:cNvSpPr/>
          <p:nvPr/>
        </p:nvSpPr>
        <p:spPr>
          <a:xfrm>
            <a:off x="6840000" y="4634325"/>
            <a:ext cx="995400" cy="18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4DB6E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/>
          <p:nvPr/>
        </p:nvSpPr>
        <p:spPr>
          <a:xfrm>
            <a:off x="419469" y="368845"/>
            <a:ext cx="8376000" cy="4471800"/>
          </a:xfrm>
          <a:prstGeom prst="roundRect">
            <a:avLst>
              <a:gd fmla="val 7859" name="adj"/>
            </a:avLst>
          </a:prstGeom>
          <a:solidFill>
            <a:schemeClr val="lt1">
              <a:alpha val="95690"/>
            </a:schemeClr>
          </a:solidFill>
          <a:ln cap="rnd" cmpd="sng" w="63500">
            <a:solidFill>
              <a:srgbClr val="666666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1" name="Google Shape;211;p26"/>
          <p:cNvGrpSpPr/>
          <p:nvPr/>
        </p:nvGrpSpPr>
        <p:grpSpPr>
          <a:xfrm>
            <a:off x="899937" y="815742"/>
            <a:ext cx="7222282" cy="3559700"/>
            <a:chOff x="2085182" y="1407822"/>
            <a:chExt cx="7940064" cy="3913478"/>
          </a:xfrm>
        </p:grpSpPr>
        <p:grpSp>
          <p:nvGrpSpPr>
            <p:cNvPr id="212" name="Google Shape;212;p26"/>
            <p:cNvGrpSpPr/>
            <p:nvPr/>
          </p:nvGrpSpPr>
          <p:grpSpPr>
            <a:xfrm>
              <a:off x="2085182" y="1407822"/>
              <a:ext cx="4743821" cy="3913478"/>
              <a:chOff x="1666082" y="1407822"/>
              <a:chExt cx="4743821" cy="3913478"/>
            </a:xfrm>
          </p:grpSpPr>
          <p:sp>
            <p:nvSpPr>
              <p:cNvPr id="213" name="Google Shape;213;p26"/>
              <p:cNvSpPr/>
              <p:nvPr/>
            </p:nvSpPr>
            <p:spPr>
              <a:xfrm>
                <a:off x="2887309" y="3073132"/>
                <a:ext cx="11565" cy="11565"/>
              </a:xfrm>
              <a:custGeom>
                <a:rect b="b" l="l" r="r" t="t"/>
                <a:pathLst>
                  <a:path extrusionOk="0" h="5" w="5">
                    <a:moveTo>
                      <a:pt x="3" y="0"/>
                    </a:moveTo>
                    <a:lnTo>
                      <a:pt x="5" y="1"/>
                    </a:lnTo>
                    <a:lnTo>
                      <a:pt x="5" y="2"/>
                    </a:lnTo>
                    <a:lnTo>
                      <a:pt x="5" y="3"/>
                    </a:lnTo>
                    <a:lnTo>
                      <a:pt x="3" y="4"/>
                    </a:lnTo>
                    <a:lnTo>
                      <a:pt x="2" y="5"/>
                    </a:lnTo>
                    <a:lnTo>
                      <a:pt x="1" y="5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2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14" name="Google Shape;214;p26"/>
              <p:cNvSpPr/>
              <p:nvPr/>
            </p:nvSpPr>
            <p:spPr>
              <a:xfrm>
                <a:off x="2780914" y="3093947"/>
                <a:ext cx="74014" cy="23129"/>
              </a:xfrm>
              <a:custGeom>
                <a:rect b="b" l="l" r="r" t="t"/>
                <a:pathLst>
                  <a:path extrusionOk="0" h="10" w="32">
                    <a:moveTo>
                      <a:pt x="0" y="0"/>
                    </a:moveTo>
                    <a:lnTo>
                      <a:pt x="18" y="5"/>
                    </a:lnTo>
                    <a:lnTo>
                      <a:pt x="22" y="5"/>
                    </a:lnTo>
                    <a:lnTo>
                      <a:pt x="25" y="5"/>
                    </a:lnTo>
                    <a:lnTo>
                      <a:pt x="27" y="6"/>
                    </a:lnTo>
                    <a:lnTo>
                      <a:pt x="31" y="7"/>
                    </a:lnTo>
                    <a:lnTo>
                      <a:pt x="32" y="9"/>
                    </a:lnTo>
                    <a:lnTo>
                      <a:pt x="29" y="10"/>
                    </a:lnTo>
                    <a:lnTo>
                      <a:pt x="25" y="10"/>
                    </a:lnTo>
                    <a:lnTo>
                      <a:pt x="22" y="10"/>
                    </a:lnTo>
                    <a:lnTo>
                      <a:pt x="18" y="10"/>
                    </a:lnTo>
                    <a:lnTo>
                      <a:pt x="10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15" name="Google Shape;215;p26"/>
              <p:cNvSpPr/>
              <p:nvPr/>
            </p:nvSpPr>
            <p:spPr>
              <a:xfrm>
                <a:off x="4362959" y="3912725"/>
                <a:ext cx="60136" cy="120272"/>
              </a:xfrm>
              <a:custGeom>
                <a:rect b="b" l="l" r="r" t="t"/>
                <a:pathLst>
                  <a:path extrusionOk="0" h="52" w="26">
                    <a:moveTo>
                      <a:pt x="0" y="0"/>
                    </a:moveTo>
                    <a:lnTo>
                      <a:pt x="3" y="1"/>
                    </a:lnTo>
                    <a:lnTo>
                      <a:pt x="7" y="3"/>
                    </a:lnTo>
                    <a:lnTo>
                      <a:pt x="10" y="5"/>
                    </a:lnTo>
                    <a:lnTo>
                      <a:pt x="12" y="8"/>
                    </a:lnTo>
                    <a:lnTo>
                      <a:pt x="19" y="20"/>
                    </a:lnTo>
                    <a:lnTo>
                      <a:pt x="25" y="32"/>
                    </a:lnTo>
                    <a:lnTo>
                      <a:pt x="26" y="36"/>
                    </a:lnTo>
                    <a:lnTo>
                      <a:pt x="26" y="39"/>
                    </a:lnTo>
                    <a:lnTo>
                      <a:pt x="25" y="42"/>
                    </a:lnTo>
                    <a:lnTo>
                      <a:pt x="24" y="45"/>
                    </a:lnTo>
                    <a:lnTo>
                      <a:pt x="15" y="50"/>
                    </a:lnTo>
                    <a:lnTo>
                      <a:pt x="5" y="52"/>
                    </a:lnTo>
                    <a:lnTo>
                      <a:pt x="0" y="30"/>
                    </a:lnTo>
                    <a:lnTo>
                      <a:pt x="0" y="21"/>
                    </a:lnTo>
                    <a:lnTo>
                      <a:pt x="1" y="13"/>
                    </a:lnTo>
                    <a:lnTo>
                      <a:pt x="3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16" name="Google Shape;216;p26"/>
              <p:cNvSpPr/>
              <p:nvPr/>
            </p:nvSpPr>
            <p:spPr>
              <a:xfrm>
                <a:off x="4055340" y="1470270"/>
                <a:ext cx="87891" cy="83265"/>
              </a:xfrm>
              <a:custGeom>
                <a:rect b="b" l="l" r="r" t="t"/>
                <a:pathLst>
                  <a:path extrusionOk="0" h="36" w="38">
                    <a:moveTo>
                      <a:pt x="9" y="0"/>
                    </a:moveTo>
                    <a:lnTo>
                      <a:pt x="11" y="0"/>
                    </a:lnTo>
                    <a:lnTo>
                      <a:pt x="13" y="1"/>
                    </a:lnTo>
                    <a:lnTo>
                      <a:pt x="14" y="1"/>
                    </a:lnTo>
                    <a:lnTo>
                      <a:pt x="14" y="4"/>
                    </a:lnTo>
                    <a:lnTo>
                      <a:pt x="15" y="6"/>
                    </a:lnTo>
                    <a:lnTo>
                      <a:pt x="15" y="7"/>
                    </a:lnTo>
                    <a:lnTo>
                      <a:pt x="21" y="6"/>
                    </a:lnTo>
                    <a:lnTo>
                      <a:pt x="28" y="8"/>
                    </a:lnTo>
                    <a:lnTo>
                      <a:pt x="36" y="10"/>
                    </a:lnTo>
                    <a:lnTo>
                      <a:pt x="38" y="19"/>
                    </a:lnTo>
                    <a:lnTo>
                      <a:pt x="29" y="23"/>
                    </a:lnTo>
                    <a:lnTo>
                      <a:pt x="18" y="27"/>
                    </a:lnTo>
                    <a:lnTo>
                      <a:pt x="12" y="30"/>
                    </a:lnTo>
                    <a:lnTo>
                      <a:pt x="6" y="33"/>
                    </a:lnTo>
                    <a:lnTo>
                      <a:pt x="0" y="36"/>
                    </a:lnTo>
                    <a:lnTo>
                      <a:pt x="0" y="28"/>
                    </a:lnTo>
                    <a:lnTo>
                      <a:pt x="0" y="18"/>
                    </a:lnTo>
                    <a:lnTo>
                      <a:pt x="2" y="9"/>
                    </a:lnTo>
                    <a:lnTo>
                      <a:pt x="6" y="1"/>
                    </a:lnTo>
                    <a:lnTo>
                      <a:pt x="7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17" name="Google Shape;217;p26"/>
              <p:cNvSpPr/>
              <p:nvPr/>
            </p:nvSpPr>
            <p:spPr>
              <a:xfrm>
                <a:off x="4971260" y="1641427"/>
                <a:ext cx="57824" cy="57824"/>
              </a:xfrm>
              <a:custGeom>
                <a:rect b="b" l="l" r="r" t="t"/>
                <a:pathLst>
                  <a:path extrusionOk="0" h="25" w="25">
                    <a:moveTo>
                      <a:pt x="19" y="0"/>
                    </a:moveTo>
                    <a:lnTo>
                      <a:pt x="22" y="4"/>
                    </a:lnTo>
                    <a:lnTo>
                      <a:pt x="25" y="9"/>
                    </a:lnTo>
                    <a:lnTo>
                      <a:pt x="25" y="25"/>
                    </a:lnTo>
                    <a:lnTo>
                      <a:pt x="16" y="23"/>
                    </a:lnTo>
                    <a:lnTo>
                      <a:pt x="8" y="17"/>
                    </a:lnTo>
                    <a:lnTo>
                      <a:pt x="0" y="19"/>
                    </a:lnTo>
                    <a:lnTo>
                      <a:pt x="2" y="16"/>
                    </a:lnTo>
                    <a:lnTo>
                      <a:pt x="6" y="14"/>
                    </a:lnTo>
                    <a:lnTo>
                      <a:pt x="12" y="1"/>
                    </a:lnTo>
                    <a:lnTo>
                      <a:pt x="15" y="1"/>
                    </a:lnTo>
                    <a:lnTo>
                      <a:pt x="17" y="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18" name="Google Shape;218;p26"/>
              <p:cNvSpPr/>
              <p:nvPr/>
            </p:nvSpPr>
            <p:spPr>
              <a:xfrm>
                <a:off x="5558744" y="2555035"/>
                <a:ext cx="106395" cy="263674"/>
              </a:xfrm>
              <a:custGeom>
                <a:rect b="b" l="l" r="r" t="t"/>
                <a:pathLst>
                  <a:path extrusionOk="0" h="114" w="46">
                    <a:moveTo>
                      <a:pt x="9" y="0"/>
                    </a:moveTo>
                    <a:lnTo>
                      <a:pt x="11" y="2"/>
                    </a:lnTo>
                    <a:lnTo>
                      <a:pt x="13" y="3"/>
                    </a:lnTo>
                    <a:lnTo>
                      <a:pt x="14" y="5"/>
                    </a:lnTo>
                    <a:lnTo>
                      <a:pt x="16" y="7"/>
                    </a:lnTo>
                    <a:lnTo>
                      <a:pt x="18" y="8"/>
                    </a:lnTo>
                    <a:lnTo>
                      <a:pt x="22" y="12"/>
                    </a:lnTo>
                    <a:lnTo>
                      <a:pt x="26" y="16"/>
                    </a:lnTo>
                    <a:lnTo>
                      <a:pt x="26" y="42"/>
                    </a:lnTo>
                    <a:lnTo>
                      <a:pt x="26" y="50"/>
                    </a:lnTo>
                    <a:lnTo>
                      <a:pt x="28" y="57"/>
                    </a:lnTo>
                    <a:lnTo>
                      <a:pt x="30" y="65"/>
                    </a:lnTo>
                    <a:lnTo>
                      <a:pt x="21" y="67"/>
                    </a:lnTo>
                    <a:lnTo>
                      <a:pt x="22" y="78"/>
                    </a:lnTo>
                    <a:lnTo>
                      <a:pt x="25" y="88"/>
                    </a:lnTo>
                    <a:lnTo>
                      <a:pt x="35" y="96"/>
                    </a:lnTo>
                    <a:lnTo>
                      <a:pt x="46" y="101"/>
                    </a:lnTo>
                    <a:lnTo>
                      <a:pt x="44" y="102"/>
                    </a:lnTo>
                    <a:lnTo>
                      <a:pt x="41" y="102"/>
                    </a:lnTo>
                    <a:lnTo>
                      <a:pt x="39" y="103"/>
                    </a:lnTo>
                    <a:lnTo>
                      <a:pt x="37" y="104"/>
                    </a:lnTo>
                    <a:lnTo>
                      <a:pt x="36" y="105"/>
                    </a:lnTo>
                    <a:lnTo>
                      <a:pt x="35" y="106"/>
                    </a:lnTo>
                    <a:lnTo>
                      <a:pt x="34" y="109"/>
                    </a:lnTo>
                    <a:lnTo>
                      <a:pt x="34" y="111"/>
                    </a:lnTo>
                    <a:lnTo>
                      <a:pt x="35" y="114"/>
                    </a:lnTo>
                    <a:lnTo>
                      <a:pt x="33" y="112"/>
                    </a:lnTo>
                    <a:lnTo>
                      <a:pt x="29" y="110"/>
                    </a:lnTo>
                    <a:lnTo>
                      <a:pt x="28" y="106"/>
                    </a:lnTo>
                    <a:lnTo>
                      <a:pt x="23" y="97"/>
                    </a:lnTo>
                    <a:lnTo>
                      <a:pt x="18" y="87"/>
                    </a:lnTo>
                    <a:lnTo>
                      <a:pt x="12" y="78"/>
                    </a:lnTo>
                    <a:lnTo>
                      <a:pt x="10" y="66"/>
                    </a:lnTo>
                    <a:lnTo>
                      <a:pt x="7" y="54"/>
                    </a:lnTo>
                    <a:lnTo>
                      <a:pt x="9" y="43"/>
                    </a:lnTo>
                    <a:lnTo>
                      <a:pt x="3" y="40"/>
                    </a:lnTo>
                    <a:lnTo>
                      <a:pt x="2" y="31"/>
                    </a:lnTo>
                    <a:lnTo>
                      <a:pt x="3" y="21"/>
                    </a:lnTo>
                    <a:lnTo>
                      <a:pt x="0" y="18"/>
                    </a:lnTo>
                    <a:lnTo>
                      <a:pt x="4" y="14"/>
                    </a:lnTo>
                    <a:lnTo>
                      <a:pt x="9" y="15"/>
                    </a:lnTo>
                    <a:lnTo>
                      <a:pt x="11" y="8"/>
                    </a:lnTo>
                    <a:lnTo>
                      <a:pt x="9" y="7"/>
                    </a:lnTo>
                    <a:lnTo>
                      <a:pt x="6" y="6"/>
                    </a:lnTo>
                    <a:lnTo>
                      <a:pt x="4" y="4"/>
                    </a:lnTo>
                    <a:lnTo>
                      <a:pt x="3" y="3"/>
                    </a:lnTo>
                    <a:lnTo>
                      <a:pt x="5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19" name="Google Shape;219;p26"/>
              <p:cNvSpPr/>
              <p:nvPr/>
            </p:nvSpPr>
            <p:spPr>
              <a:xfrm>
                <a:off x="3863366" y="1407822"/>
                <a:ext cx="180409" cy="124898"/>
              </a:xfrm>
              <a:custGeom>
                <a:rect b="b" l="l" r="r" t="t"/>
                <a:pathLst>
                  <a:path extrusionOk="0" h="54" w="78">
                    <a:moveTo>
                      <a:pt x="25" y="0"/>
                    </a:moveTo>
                    <a:lnTo>
                      <a:pt x="35" y="2"/>
                    </a:lnTo>
                    <a:lnTo>
                      <a:pt x="45" y="4"/>
                    </a:lnTo>
                    <a:lnTo>
                      <a:pt x="42" y="11"/>
                    </a:lnTo>
                    <a:lnTo>
                      <a:pt x="44" y="16"/>
                    </a:lnTo>
                    <a:lnTo>
                      <a:pt x="48" y="21"/>
                    </a:lnTo>
                    <a:lnTo>
                      <a:pt x="49" y="21"/>
                    </a:lnTo>
                    <a:lnTo>
                      <a:pt x="52" y="21"/>
                    </a:lnTo>
                    <a:lnTo>
                      <a:pt x="53" y="22"/>
                    </a:lnTo>
                    <a:lnTo>
                      <a:pt x="52" y="22"/>
                    </a:lnTo>
                    <a:lnTo>
                      <a:pt x="53" y="23"/>
                    </a:lnTo>
                    <a:lnTo>
                      <a:pt x="54" y="25"/>
                    </a:lnTo>
                    <a:lnTo>
                      <a:pt x="54" y="26"/>
                    </a:lnTo>
                    <a:lnTo>
                      <a:pt x="61" y="19"/>
                    </a:lnTo>
                    <a:lnTo>
                      <a:pt x="64" y="20"/>
                    </a:lnTo>
                    <a:lnTo>
                      <a:pt x="67" y="21"/>
                    </a:lnTo>
                    <a:lnTo>
                      <a:pt x="70" y="23"/>
                    </a:lnTo>
                    <a:lnTo>
                      <a:pt x="72" y="31"/>
                    </a:lnTo>
                    <a:lnTo>
                      <a:pt x="73" y="37"/>
                    </a:lnTo>
                    <a:lnTo>
                      <a:pt x="74" y="38"/>
                    </a:lnTo>
                    <a:lnTo>
                      <a:pt x="76" y="39"/>
                    </a:lnTo>
                    <a:lnTo>
                      <a:pt x="77" y="40"/>
                    </a:lnTo>
                    <a:lnTo>
                      <a:pt x="78" y="41"/>
                    </a:lnTo>
                    <a:lnTo>
                      <a:pt x="78" y="44"/>
                    </a:lnTo>
                    <a:lnTo>
                      <a:pt x="73" y="47"/>
                    </a:lnTo>
                    <a:lnTo>
                      <a:pt x="65" y="49"/>
                    </a:lnTo>
                    <a:lnTo>
                      <a:pt x="59" y="49"/>
                    </a:lnTo>
                    <a:lnTo>
                      <a:pt x="48" y="50"/>
                    </a:lnTo>
                    <a:lnTo>
                      <a:pt x="36" y="54"/>
                    </a:lnTo>
                    <a:lnTo>
                      <a:pt x="33" y="51"/>
                    </a:lnTo>
                    <a:lnTo>
                      <a:pt x="31" y="48"/>
                    </a:lnTo>
                    <a:lnTo>
                      <a:pt x="20" y="49"/>
                    </a:lnTo>
                    <a:lnTo>
                      <a:pt x="26" y="41"/>
                    </a:lnTo>
                    <a:lnTo>
                      <a:pt x="26" y="34"/>
                    </a:lnTo>
                    <a:lnTo>
                      <a:pt x="23" y="38"/>
                    </a:lnTo>
                    <a:lnTo>
                      <a:pt x="20" y="43"/>
                    </a:lnTo>
                    <a:lnTo>
                      <a:pt x="18" y="47"/>
                    </a:lnTo>
                    <a:lnTo>
                      <a:pt x="13" y="49"/>
                    </a:lnTo>
                    <a:lnTo>
                      <a:pt x="6" y="50"/>
                    </a:lnTo>
                    <a:lnTo>
                      <a:pt x="1" y="51"/>
                    </a:lnTo>
                    <a:lnTo>
                      <a:pt x="0" y="46"/>
                    </a:lnTo>
                    <a:lnTo>
                      <a:pt x="7" y="40"/>
                    </a:lnTo>
                    <a:lnTo>
                      <a:pt x="5" y="40"/>
                    </a:lnTo>
                    <a:lnTo>
                      <a:pt x="3" y="39"/>
                    </a:lnTo>
                    <a:lnTo>
                      <a:pt x="1" y="39"/>
                    </a:lnTo>
                    <a:lnTo>
                      <a:pt x="2" y="37"/>
                    </a:lnTo>
                    <a:lnTo>
                      <a:pt x="4" y="35"/>
                    </a:lnTo>
                    <a:lnTo>
                      <a:pt x="6" y="33"/>
                    </a:lnTo>
                    <a:lnTo>
                      <a:pt x="7" y="29"/>
                    </a:lnTo>
                    <a:lnTo>
                      <a:pt x="8" y="27"/>
                    </a:lnTo>
                    <a:lnTo>
                      <a:pt x="6" y="26"/>
                    </a:lnTo>
                    <a:lnTo>
                      <a:pt x="5" y="26"/>
                    </a:lnTo>
                    <a:lnTo>
                      <a:pt x="7" y="17"/>
                    </a:lnTo>
                    <a:lnTo>
                      <a:pt x="16" y="1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0" name="Google Shape;220;p26"/>
              <p:cNvSpPr/>
              <p:nvPr/>
            </p:nvSpPr>
            <p:spPr>
              <a:xfrm>
                <a:off x="3245814" y="1768639"/>
                <a:ext cx="196600" cy="261362"/>
              </a:xfrm>
              <a:custGeom>
                <a:rect b="b" l="l" r="r" t="t"/>
                <a:pathLst>
                  <a:path extrusionOk="0" h="113" w="85">
                    <a:moveTo>
                      <a:pt x="79" y="0"/>
                    </a:moveTo>
                    <a:lnTo>
                      <a:pt x="85" y="1"/>
                    </a:lnTo>
                    <a:lnTo>
                      <a:pt x="84" y="10"/>
                    </a:lnTo>
                    <a:lnTo>
                      <a:pt x="80" y="17"/>
                    </a:lnTo>
                    <a:lnTo>
                      <a:pt x="75" y="23"/>
                    </a:lnTo>
                    <a:lnTo>
                      <a:pt x="68" y="31"/>
                    </a:lnTo>
                    <a:lnTo>
                      <a:pt x="59" y="38"/>
                    </a:lnTo>
                    <a:lnTo>
                      <a:pt x="50" y="43"/>
                    </a:lnTo>
                    <a:lnTo>
                      <a:pt x="51" y="52"/>
                    </a:lnTo>
                    <a:lnTo>
                      <a:pt x="45" y="56"/>
                    </a:lnTo>
                    <a:lnTo>
                      <a:pt x="45" y="59"/>
                    </a:lnTo>
                    <a:lnTo>
                      <a:pt x="46" y="64"/>
                    </a:lnTo>
                    <a:lnTo>
                      <a:pt x="46" y="67"/>
                    </a:lnTo>
                    <a:lnTo>
                      <a:pt x="44" y="74"/>
                    </a:lnTo>
                    <a:lnTo>
                      <a:pt x="40" y="80"/>
                    </a:lnTo>
                    <a:lnTo>
                      <a:pt x="37" y="87"/>
                    </a:lnTo>
                    <a:lnTo>
                      <a:pt x="36" y="94"/>
                    </a:lnTo>
                    <a:lnTo>
                      <a:pt x="40" y="101"/>
                    </a:lnTo>
                    <a:lnTo>
                      <a:pt x="46" y="107"/>
                    </a:lnTo>
                    <a:lnTo>
                      <a:pt x="50" y="113"/>
                    </a:lnTo>
                    <a:lnTo>
                      <a:pt x="37" y="113"/>
                    </a:lnTo>
                    <a:lnTo>
                      <a:pt x="23" y="112"/>
                    </a:lnTo>
                    <a:lnTo>
                      <a:pt x="23" y="110"/>
                    </a:lnTo>
                    <a:lnTo>
                      <a:pt x="23" y="107"/>
                    </a:lnTo>
                    <a:lnTo>
                      <a:pt x="22" y="106"/>
                    </a:lnTo>
                    <a:lnTo>
                      <a:pt x="21" y="105"/>
                    </a:lnTo>
                    <a:lnTo>
                      <a:pt x="20" y="104"/>
                    </a:lnTo>
                    <a:lnTo>
                      <a:pt x="19" y="105"/>
                    </a:lnTo>
                    <a:lnTo>
                      <a:pt x="19" y="107"/>
                    </a:lnTo>
                    <a:lnTo>
                      <a:pt x="16" y="107"/>
                    </a:lnTo>
                    <a:lnTo>
                      <a:pt x="15" y="107"/>
                    </a:lnTo>
                    <a:lnTo>
                      <a:pt x="13" y="106"/>
                    </a:lnTo>
                    <a:lnTo>
                      <a:pt x="12" y="104"/>
                    </a:lnTo>
                    <a:lnTo>
                      <a:pt x="11" y="103"/>
                    </a:lnTo>
                    <a:lnTo>
                      <a:pt x="4" y="102"/>
                    </a:lnTo>
                    <a:lnTo>
                      <a:pt x="2" y="101"/>
                    </a:lnTo>
                    <a:lnTo>
                      <a:pt x="1" y="99"/>
                    </a:lnTo>
                    <a:lnTo>
                      <a:pt x="0" y="97"/>
                    </a:lnTo>
                    <a:lnTo>
                      <a:pt x="0" y="94"/>
                    </a:lnTo>
                    <a:lnTo>
                      <a:pt x="4" y="92"/>
                    </a:lnTo>
                    <a:lnTo>
                      <a:pt x="10" y="90"/>
                    </a:lnTo>
                    <a:lnTo>
                      <a:pt x="8" y="87"/>
                    </a:lnTo>
                    <a:lnTo>
                      <a:pt x="7" y="83"/>
                    </a:lnTo>
                    <a:lnTo>
                      <a:pt x="8" y="82"/>
                    </a:lnTo>
                    <a:lnTo>
                      <a:pt x="9" y="80"/>
                    </a:lnTo>
                    <a:lnTo>
                      <a:pt x="10" y="78"/>
                    </a:lnTo>
                    <a:lnTo>
                      <a:pt x="17" y="75"/>
                    </a:lnTo>
                    <a:lnTo>
                      <a:pt x="10" y="71"/>
                    </a:lnTo>
                    <a:lnTo>
                      <a:pt x="15" y="66"/>
                    </a:lnTo>
                    <a:lnTo>
                      <a:pt x="17" y="59"/>
                    </a:lnTo>
                    <a:lnTo>
                      <a:pt x="17" y="53"/>
                    </a:lnTo>
                    <a:lnTo>
                      <a:pt x="15" y="52"/>
                    </a:lnTo>
                    <a:lnTo>
                      <a:pt x="13" y="52"/>
                    </a:lnTo>
                    <a:lnTo>
                      <a:pt x="11" y="52"/>
                    </a:lnTo>
                    <a:lnTo>
                      <a:pt x="12" y="50"/>
                    </a:lnTo>
                    <a:lnTo>
                      <a:pt x="14" y="48"/>
                    </a:lnTo>
                    <a:lnTo>
                      <a:pt x="16" y="47"/>
                    </a:lnTo>
                    <a:lnTo>
                      <a:pt x="25" y="38"/>
                    </a:lnTo>
                    <a:lnTo>
                      <a:pt x="36" y="29"/>
                    </a:lnTo>
                    <a:lnTo>
                      <a:pt x="44" y="27"/>
                    </a:lnTo>
                    <a:lnTo>
                      <a:pt x="51" y="24"/>
                    </a:lnTo>
                    <a:lnTo>
                      <a:pt x="58" y="20"/>
                    </a:lnTo>
                    <a:lnTo>
                      <a:pt x="60" y="18"/>
                    </a:lnTo>
                    <a:lnTo>
                      <a:pt x="61" y="15"/>
                    </a:lnTo>
                    <a:lnTo>
                      <a:pt x="62" y="12"/>
                    </a:lnTo>
                    <a:lnTo>
                      <a:pt x="63" y="9"/>
                    </a:lnTo>
                    <a:lnTo>
                      <a:pt x="64" y="7"/>
                    </a:lnTo>
                    <a:lnTo>
                      <a:pt x="67" y="5"/>
                    </a:lnTo>
                    <a:lnTo>
                      <a:pt x="72" y="1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1" name="Google Shape;221;p26"/>
              <p:cNvSpPr/>
              <p:nvPr/>
            </p:nvSpPr>
            <p:spPr>
              <a:xfrm>
                <a:off x="3176426" y="2069320"/>
                <a:ext cx="57824" cy="27755"/>
              </a:xfrm>
              <a:custGeom>
                <a:rect b="b" l="l" r="r" t="t"/>
                <a:pathLst>
                  <a:path extrusionOk="0" h="12" w="25">
                    <a:moveTo>
                      <a:pt x="9" y="0"/>
                    </a:moveTo>
                    <a:lnTo>
                      <a:pt x="16" y="2"/>
                    </a:lnTo>
                    <a:lnTo>
                      <a:pt x="21" y="5"/>
                    </a:lnTo>
                    <a:lnTo>
                      <a:pt x="25" y="10"/>
                    </a:lnTo>
                    <a:lnTo>
                      <a:pt x="19" y="11"/>
                    </a:lnTo>
                    <a:lnTo>
                      <a:pt x="12" y="12"/>
                    </a:lnTo>
                    <a:lnTo>
                      <a:pt x="7" y="12"/>
                    </a:lnTo>
                    <a:lnTo>
                      <a:pt x="2" y="9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2" name="Google Shape;222;p26"/>
              <p:cNvSpPr/>
              <p:nvPr/>
            </p:nvSpPr>
            <p:spPr>
              <a:xfrm>
                <a:off x="2998330" y="1745510"/>
                <a:ext cx="101769" cy="48572"/>
              </a:xfrm>
              <a:custGeom>
                <a:rect b="b" l="l" r="r" t="t"/>
                <a:pathLst>
                  <a:path extrusionOk="0" h="21" w="44">
                    <a:moveTo>
                      <a:pt x="37" y="0"/>
                    </a:moveTo>
                    <a:lnTo>
                      <a:pt x="40" y="3"/>
                    </a:lnTo>
                    <a:lnTo>
                      <a:pt x="44" y="6"/>
                    </a:lnTo>
                    <a:lnTo>
                      <a:pt x="43" y="8"/>
                    </a:lnTo>
                    <a:lnTo>
                      <a:pt x="40" y="9"/>
                    </a:lnTo>
                    <a:lnTo>
                      <a:pt x="38" y="10"/>
                    </a:lnTo>
                    <a:lnTo>
                      <a:pt x="36" y="11"/>
                    </a:lnTo>
                    <a:lnTo>
                      <a:pt x="34" y="13"/>
                    </a:lnTo>
                    <a:lnTo>
                      <a:pt x="28" y="19"/>
                    </a:lnTo>
                    <a:lnTo>
                      <a:pt x="22" y="21"/>
                    </a:lnTo>
                    <a:lnTo>
                      <a:pt x="12" y="19"/>
                    </a:lnTo>
                    <a:lnTo>
                      <a:pt x="14" y="16"/>
                    </a:lnTo>
                    <a:lnTo>
                      <a:pt x="16" y="14"/>
                    </a:lnTo>
                    <a:lnTo>
                      <a:pt x="14" y="14"/>
                    </a:lnTo>
                    <a:lnTo>
                      <a:pt x="12" y="15"/>
                    </a:lnTo>
                    <a:lnTo>
                      <a:pt x="9" y="15"/>
                    </a:lnTo>
                    <a:lnTo>
                      <a:pt x="6" y="16"/>
                    </a:lnTo>
                    <a:lnTo>
                      <a:pt x="4" y="15"/>
                    </a:lnTo>
                    <a:lnTo>
                      <a:pt x="2" y="15"/>
                    </a:lnTo>
                    <a:lnTo>
                      <a:pt x="0" y="13"/>
                    </a:lnTo>
                    <a:lnTo>
                      <a:pt x="21" y="6"/>
                    </a:lnTo>
                    <a:lnTo>
                      <a:pt x="27" y="13"/>
                    </a:lnTo>
                    <a:lnTo>
                      <a:pt x="26" y="6"/>
                    </a:lnTo>
                    <a:lnTo>
                      <a:pt x="32" y="3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3" name="Google Shape;223;p26"/>
              <p:cNvSpPr/>
              <p:nvPr/>
            </p:nvSpPr>
            <p:spPr>
              <a:xfrm>
                <a:off x="3130168" y="1678434"/>
                <a:ext cx="43946" cy="67076"/>
              </a:xfrm>
              <a:custGeom>
                <a:rect b="b" l="l" r="r" t="t"/>
                <a:pathLst>
                  <a:path extrusionOk="0" h="29" w="19">
                    <a:moveTo>
                      <a:pt x="7" y="0"/>
                    </a:moveTo>
                    <a:lnTo>
                      <a:pt x="15" y="3"/>
                    </a:lnTo>
                    <a:lnTo>
                      <a:pt x="14" y="9"/>
                    </a:lnTo>
                    <a:lnTo>
                      <a:pt x="11" y="14"/>
                    </a:lnTo>
                    <a:lnTo>
                      <a:pt x="19" y="16"/>
                    </a:lnTo>
                    <a:lnTo>
                      <a:pt x="18" y="20"/>
                    </a:lnTo>
                    <a:lnTo>
                      <a:pt x="17" y="22"/>
                    </a:lnTo>
                    <a:lnTo>
                      <a:pt x="16" y="25"/>
                    </a:lnTo>
                    <a:lnTo>
                      <a:pt x="14" y="27"/>
                    </a:lnTo>
                    <a:lnTo>
                      <a:pt x="10" y="28"/>
                    </a:lnTo>
                    <a:lnTo>
                      <a:pt x="5" y="29"/>
                    </a:lnTo>
                    <a:lnTo>
                      <a:pt x="0" y="29"/>
                    </a:lnTo>
                    <a:lnTo>
                      <a:pt x="0" y="26"/>
                    </a:lnTo>
                    <a:lnTo>
                      <a:pt x="0" y="22"/>
                    </a:lnTo>
                    <a:lnTo>
                      <a:pt x="0" y="17"/>
                    </a:lnTo>
                    <a:lnTo>
                      <a:pt x="2" y="17"/>
                    </a:lnTo>
                    <a:lnTo>
                      <a:pt x="5" y="17"/>
                    </a:lnTo>
                    <a:lnTo>
                      <a:pt x="4" y="9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4" name="Google Shape;224;p26"/>
              <p:cNvSpPr/>
              <p:nvPr/>
            </p:nvSpPr>
            <p:spPr>
              <a:xfrm>
                <a:off x="5079967" y="1525781"/>
                <a:ext cx="64762" cy="71702"/>
              </a:xfrm>
              <a:custGeom>
                <a:rect b="b" l="l" r="r" t="t"/>
                <a:pathLst>
                  <a:path extrusionOk="0" h="31" w="28">
                    <a:moveTo>
                      <a:pt x="6" y="0"/>
                    </a:moveTo>
                    <a:lnTo>
                      <a:pt x="6" y="3"/>
                    </a:lnTo>
                    <a:lnTo>
                      <a:pt x="6" y="5"/>
                    </a:lnTo>
                    <a:lnTo>
                      <a:pt x="6" y="7"/>
                    </a:lnTo>
                    <a:lnTo>
                      <a:pt x="8" y="6"/>
                    </a:lnTo>
                    <a:lnTo>
                      <a:pt x="9" y="5"/>
                    </a:lnTo>
                    <a:lnTo>
                      <a:pt x="14" y="7"/>
                    </a:lnTo>
                    <a:lnTo>
                      <a:pt x="16" y="9"/>
                    </a:lnTo>
                    <a:lnTo>
                      <a:pt x="16" y="12"/>
                    </a:lnTo>
                    <a:lnTo>
                      <a:pt x="18" y="12"/>
                    </a:lnTo>
                    <a:lnTo>
                      <a:pt x="19" y="12"/>
                    </a:lnTo>
                    <a:lnTo>
                      <a:pt x="21" y="12"/>
                    </a:lnTo>
                    <a:lnTo>
                      <a:pt x="28" y="22"/>
                    </a:lnTo>
                    <a:lnTo>
                      <a:pt x="25" y="24"/>
                    </a:lnTo>
                    <a:lnTo>
                      <a:pt x="24" y="28"/>
                    </a:lnTo>
                    <a:lnTo>
                      <a:pt x="22" y="30"/>
                    </a:lnTo>
                    <a:lnTo>
                      <a:pt x="19" y="31"/>
                    </a:lnTo>
                    <a:lnTo>
                      <a:pt x="16" y="31"/>
                    </a:lnTo>
                    <a:lnTo>
                      <a:pt x="8" y="21"/>
                    </a:lnTo>
                    <a:lnTo>
                      <a:pt x="0" y="10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2" y="4"/>
                    </a:lnTo>
                    <a:lnTo>
                      <a:pt x="4" y="1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5" name="Google Shape;225;p26"/>
              <p:cNvSpPr/>
              <p:nvPr/>
            </p:nvSpPr>
            <p:spPr>
              <a:xfrm>
                <a:off x="5711398" y="1678434"/>
                <a:ext cx="97143" cy="57824"/>
              </a:xfrm>
              <a:custGeom>
                <a:rect b="b" l="l" r="r" t="t"/>
                <a:pathLst>
                  <a:path extrusionOk="0" h="25" w="42">
                    <a:moveTo>
                      <a:pt x="27" y="0"/>
                    </a:moveTo>
                    <a:lnTo>
                      <a:pt x="39" y="0"/>
                    </a:lnTo>
                    <a:lnTo>
                      <a:pt x="41" y="2"/>
                    </a:lnTo>
                    <a:lnTo>
                      <a:pt x="41" y="5"/>
                    </a:lnTo>
                    <a:lnTo>
                      <a:pt x="42" y="8"/>
                    </a:lnTo>
                    <a:lnTo>
                      <a:pt x="26" y="15"/>
                    </a:lnTo>
                    <a:lnTo>
                      <a:pt x="9" y="25"/>
                    </a:lnTo>
                    <a:lnTo>
                      <a:pt x="4" y="23"/>
                    </a:lnTo>
                    <a:lnTo>
                      <a:pt x="0" y="17"/>
                    </a:lnTo>
                    <a:lnTo>
                      <a:pt x="3" y="12"/>
                    </a:lnTo>
                    <a:lnTo>
                      <a:pt x="5" y="7"/>
                    </a:lnTo>
                    <a:lnTo>
                      <a:pt x="10" y="3"/>
                    </a:lnTo>
                    <a:lnTo>
                      <a:pt x="15" y="1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6" name="Google Shape;226;p26"/>
              <p:cNvSpPr/>
              <p:nvPr/>
            </p:nvSpPr>
            <p:spPr>
              <a:xfrm>
                <a:off x="6335889" y="2013810"/>
                <a:ext cx="74014" cy="37007"/>
              </a:xfrm>
              <a:custGeom>
                <a:rect b="b" l="l" r="r" t="t"/>
                <a:pathLst>
                  <a:path extrusionOk="0" h="16" w="32">
                    <a:moveTo>
                      <a:pt x="20" y="0"/>
                    </a:moveTo>
                    <a:lnTo>
                      <a:pt x="26" y="3"/>
                    </a:lnTo>
                    <a:lnTo>
                      <a:pt x="30" y="7"/>
                    </a:lnTo>
                    <a:lnTo>
                      <a:pt x="31" y="9"/>
                    </a:lnTo>
                    <a:lnTo>
                      <a:pt x="32" y="12"/>
                    </a:lnTo>
                    <a:lnTo>
                      <a:pt x="32" y="16"/>
                    </a:lnTo>
                    <a:lnTo>
                      <a:pt x="28" y="15"/>
                    </a:lnTo>
                    <a:lnTo>
                      <a:pt x="23" y="14"/>
                    </a:lnTo>
                    <a:lnTo>
                      <a:pt x="19" y="11"/>
                    </a:lnTo>
                    <a:lnTo>
                      <a:pt x="15" y="10"/>
                    </a:lnTo>
                    <a:lnTo>
                      <a:pt x="11" y="12"/>
                    </a:lnTo>
                    <a:lnTo>
                      <a:pt x="7" y="16"/>
                    </a:lnTo>
                    <a:lnTo>
                      <a:pt x="5" y="15"/>
                    </a:lnTo>
                    <a:lnTo>
                      <a:pt x="3" y="11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8" y="4"/>
                    </a:lnTo>
                    <a:lnTo>
                      <a:pt x="12" y="4"/>
                    </a:lnTo>
                    <a:lnTo>
                      <a:pt x="15" y="3"/>
                    </a:lnTo>
                    <a:lnTo>
                      <a:pt x="18" y="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7" name="Google Shape;227;p26"/>
              <p:cNvSpPr/>
              <p:nvPr/>
            </p:nvSpPr>
            <p:spPr>
              <a:xfrm>
                <a:off x="4918062" y="1498026"/>
                <a:ext cx="152653" cy="99457"/>
              </a:xfrm>
              <a:custGeom>
                <a:rect b="b" l="l" r="r" t="t"/>
                <a:pathLst>
                  <a:path extrusionOk="0" h="43" w="66">
                    <a:moveTo>
                      <a:pt x="47" y="9"/>
                    </a:moveTo>
                    <a:lnTo>
                      <a:pt x="46" y="10"/>
                    </a:lnTo>
                    <a:lnTo>
                      <a:pt x="45" y="10"/>
                    </a:lnTo>
                    <a:lnTo>
                      <a:pt x="45" y="13"/>
                    </a:lnTo>
                    <a:lnTo>
                      <a:pt x="45" y="16"/>
                    </a:lnTo>
                    <a:lnTo>
                      <a:pt x="46" y="16"/>
                    </a:lnTo>
                    <a:lnTo>
                      <a:pt x="47" y="15"/>
                    </a:lnTo>
                    <a:lnTo>
                      <a:pt x="48" y="13"/>
                    </a:lnTo>
                    <a:lnTo>
                      <a:pt x="50" y="11"/>
                    </a:lnTo>
                    <a:lnTo>
                      <a:pt x="48" y="10"/>
                    </a:lnTo>
                    <a:lnTo>
                      <a:pt x="47" y="9"/>
                    </a:lnTo>
                    <a:close/>
                    <a:moveTo>
                      <a:pt x="33" y="0"/>
                    </a:moveTo>
                    <a:lnTo>
                      <a:pt x="36" y="1"/>
                    </a:lnTo>
                    <a:lnTo>
                      <a:pt x="40" y="2"/>
                    </a:lnTo>
                    <a:lnTo>
                      <a:pt x="43" y="5"/>
                    </a:lnTo>
                    <a:lnTo>
                      <a:pt x="55" y="5"/>
                    </a:lnTo>
                    <a:lnTo>
                      <a:pt x="66" y="9"/>
                    </a:lnTo>
                    <a:lnTo>
                      <a:pt x="65" y="12"/>
                    </a:lnTo>
                    <a:lnTo>
                      <a:pt x="64" y="16"/>
                    </a:lnTo>
                    <a:lnTo>
                      <a:pt x="63" y="20"/>
                    </a:lnTo>
                    <a:lnTo>
                      <a:pt x="62" y="23"/>
                    </a:lnTo>
                    <a:lnTo>
                      <a:pt x="59" y="27"/>
                    </a:lnTo>
                    <a:lnTo>
                      <a:pt x="56" y="29"/>
                    </a:lnTo>
                    <a:lnTo>
                      <a:pt x="53" y="31"/>
                    </a:lnTo>
                    <a:lnTo>
                      <a:pt x="48" y="32"/>
                    </a:lnTo>
                    <a:lnTo>
                      <a:pt x="50" y="34"/>
                    </a:lnTo>
                    <a:lnTo>
                      <a:pt x="47" y="33"/>
                    </a:lnTo>
                    <a:lnTo>
                      <a:pt x="45" y="32"/>
                    </a:lnTo>
                    <a:lnTo>
                      <a:pt x="43" y="31"/>
                    </a:lnTo>
                    <a:lnTo>
                      <a:pt x="41" y="30"/>
                    </a:lnTo>
                    <a:lnTo>
                      <a:pt x="35" y="33"/>
                    </a:lnTo>
                    <a:lnTo>
                      <a:pt x="29" y="35"/>
                    </a:lnTo>
                    <a:lnTo>
                      <a:pt x="28" y="35"/>
                    </a:lnTo>
                    <a:lnTo>
                      <a:pt x="27" y="34"/>
                    </a:lnTo>
                    <a:lnTo>
                      <a:pt x="25" y="36"/>
                    </a:lnTo>
                    <a:lnTo>
                      <a:pt x="24" y="39"/>
                    </a:lnTo>
                    <a:lnTo>
                      <a:pt x="23" y="41"/>
                    </a:lnTo>
                    <a:lnTo>
                      <a:pt x="22" y="42"/>
                    </a:lnTo>
                    <a:lnTo>
                      <a:pt x="20" y="43"/>
                    </a:lnTo>
                    <a:lnTo>
                      <a:pt x="18" y="43"/>
                    </a:lnTo>
                    <a:lnTo>
                      <a:pt x="15" y="42"/>
                    </a:lnTo>
                    <a:lnTo>
                      <a:pt x="12" y="41"/>
                    </a:lnTo>
                    <a:lnTo>
                      <a:pt x="11" y="40"/>
                    </a:lnTo>
                    <a:lnTo>
                      <a:pt x="10" y="39"/>
                    </a:lnTo>
                    <a:lnTo>
                      <a:pt x="9" y="36"/>
                    </a:lnTo>
                    <a:lnTo>
                      <a:pt x="0" y="32"/>
                    </a:lnTo>
                    <a:lnTo>
                      <a:pt x="1" y="27"/>
                    </a:lnTo>
                    <a:lnTo>
                      <a:pt x="0" y="17"/>
                    </a:lnTo>
                    <a:lnTo>
                      <a:pt x="10" y="7"/>
                    </a:lnTo>
                    <a:lnTo>
                      <a:pt x="21" y="9"/>
                    </a:lnTo>
                    <a:lnTo>
                      <a:pt x="33" y="12"/>
                    </a:lnTo>
                    <a:lnTo>
                      <a:pt x="32" y="9"/>
                    </a:lnTo>
                    <a:lnTo>
                      <a:pt x="32" y="5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8" name="Google Shape;228;p26"/>
              <p:cNvSpPr/>
              <p:nvPr/>
            </p:nvSpPr>
            <p:spPr>
              <a:xfrm>
                <a:off x="2373839" y="2920478"/>
                <a:ext cx="46259" cy="74014"/>
              </a:xfrm>
              <a:custGeom>
                <a:rect b="b" l="l" r="r" t="t"/>
                <a:pathLst>
                  <a:path extrusionOk="0" h="32" w="20">
                    <a:moveTo>
                      <a:pt x="15" y="0"/>
                    </a:moveTo>
                    <a:lnTo>
                      <a:pt x="17" y="2"/>
                    </a:lnTo>
                    <a:lnTo>
                      <a:pt x="19" y="5"/>
                    </a:lnTo>
                    <a:lnTo>
                      <a:pt x="20" y="9"/>
                    </a:lnTo>
                    <a:lnTo>
                      <a:pt x="17" y="27"/>
                    </a:lnTo>
                    <a:lnTo>
                      <a:pt x="15" y="27"/>
                    </a:lnTo>
                    <a:lnTo>
                      <a:pt x="14" y="27"/>
                    </a:lnTo>
                    <a:lnTo>
                      <a:pt x="12" y="27"/>
                    </a:lnTo>
                    <a:lnTo>
                      <a:pt x="11" y="28"/>
                    </a:lnTo>
                    <a:lnTo>
                      <a:pt x="10" y="29"/>
                    </a:lnTo>
                    <a:lnTo>
                      <a:pt x="9" y="32"/>
                    </a:lnTo>
                    <a:lnTo>
                      <a:pt x="8" y="31"/>
                    </a:lnTo>
                    <a:lnTo>
                      <a:pt x="5" y="28"/>
                    </a:lnTo>
                    <a:lnTo>
                      <a:pt x="3" y="27"/>
                    </a:lnTo>
                    <a:lnTo>
                      <a:pt x="3" y="25"/>
                    </a:lnTo>
                    <a:lnTo>
                      <a:pt x="3" y="23"/>
                    </a:lnTo>
                    <a:lnTo>
                      <a:pt x="4" y="20"/>
                    </a:lnTo>
                    <a:lnTo>
                      <a:pt x="4" y="15"/>
                    </a:lnTo>
                    <a:lnTo>
                      <a:pt x="3" y="12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8" y="3"/>
                    </a:lnTo>
                    <a:lnTo>
                      <a:pt x="11" y="1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9" name="Google Shape;229;p26"/>
              <p:cNvSpPr/>
              <p:nvPr/>
            </p:nvSpPr>
            <p:spPr>
              <a:xfrm>
                <a:off x="3007582" y="3100887"/>
                <a:ext cx="50884" cy="30069"/>
              </a:xfrm>
              <a:custGeom>
                <a:rect b="b" l="l" r="r" t="t"/>
                <a:pathLst>
                  <a:path extrusionOk="0" h="13" w="22">
                    <a:moveTo>
                      <a:pt x="22" y="0"/>
                    </a:moveTo>
                    <a:lnTo>
                      <a:pt x="20" y="4"/>
                    </a:lnTo>
                    <a:lnTo>
                      <a:pt x="21" y="5"/>
                    </a:lnTo>
                    <a:lnTo>
                      <a:pt x="21" y="6"/>
                    </a:lnTo>
                    <a:lnTo>
                      <a:pt x="17" y="8"/>
                    </a:lnTo>
                    <a:lnTo>
                      <a:pt x="13" y="10"/>
                    </a:lnTo>
                    <a:lnTo>
                      <a:pt x="10" y="13"/>
                    </a:lnTo>
                    <a:lnTo>
                      <a:pt x="8" y="12"/>
                    </a:lnTo>
                    <a:lnTo>
                      <a:pt x="6" y="12"/>
                    </a:lnTo>
                    <a:lnTo>
                      <a:pt x="5" y="10"/>
                    </a:lnTo>
                    <a:lnTo>
                      <a:pt x="2" y="10"/>
                    </a:lnTo>
                    <a:lnTo>
                      <a:pt x="1" y="9"/>
                    </a:lnTo>
                    <a:lnTo>
                      <a:pt x="0" y="7"/>
                    </a:lnTo>
                    <a:lnTo>
                      <a:pt x="1" y="6"/>
                    </a:lnTo>
                    <a:lnTo>
                      <a:pt x="11" y="2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0" name="Google Shape;230;p26"/>
              <p:cNvSpPr/>
              <p:nvPr/>
            </p:nvSpPr>
            <p:spPr>
              <a:xfrm>
                <a:off x="2570438" y="1664557"/>
                <a:ext cx="143402" cy="85579"/>
              </a:xfrm>
              <a:custGeom>
                <a:rect b="b" l="l" r="r" t="t"/>
                <a:pathLst>
                  <a:path extrusionOk="0" h="37" w="62">
                    <a:moveTo>
                      <a:pt x="16" y="0"/>
                    </a:moveTo>
                    <a:lnTo>
                      <a:pt x="36" y="15"/>
                    </a:lnTo>
                    <a:lnTo>
                      <a:pt x="37" y="13"/>
                    </a:lnTo>
                    <a:lnTo>
                      <a:pt x="37" y="10"/>
                    </a:lnTo>
                    <a:lnTo>
                      <a:pt x="37" y="8"/>
                    </a:lnTo>
                    <a:lnTo>
                      <a:pt x="42" y="10"/>
                    </a:lnTo>
                    <a:lnTo>
                      <a:pt x="43" y="16"/>
                    </a:lnTo>
                    <a:lnTo>
                      <a:pt x="48" y="15"/>
                    </a:lnTo>
                    <a:lnTo>
                      <a:pt x="52" y="18"/>
                    </a:lnTo>
                    <a:lnTo>
                      <a:pt x="57" y="21"/>
                    </a:lnTo>
                    <a:lnTo>
                      <a:pt x="62" y="23"/>
                    </a:lnTo>
                    <a:lnTo>
                      <a:pt x="61" y="27"/>
                    </a:lnTo>
                    <a:lnTo>
                      <a:pt x="61" y="29"/>
                    </a:lnTo>
                    <a:lnTo>
                      <a:pt x="57" y="32"/>
                    </a:lnTo>
                    <a:lnTo>
                      <a:pt x="54" y="37"/>
                    </a:lnTo>
                    <a:lnTo>
                      <a:pt x="47" y="37"/>
                    </a:lnTo>
                    <a:lnTo>
                      <a:pt x="40" y="37"/>
                    </a:lnTo>
                    <a:lnTo>
                      <a:pt x="38" y="34"/>
                    </a:lnTo>
                    <a:lnTo>
                      <a:pt x="36" y="33"/>
                    </a:lnTo>
                    <a:lnTo>
                      <a:pt x="34" y="31"/>
                    </a:lnTo>
                    <a:lnTo>
                      <a:pt x="32" y="30"/>
                    </a:lnTo>
                    <a:lnTo>
                      <a:pt x="24" y="28"/>
                    </a:lnTo>
                    <a:lnTo>
                      <a:pt x="18" y="23"/>
                    </a:lnTo>
                    <a:lnTo>
                      <a:pt x="16" y="23"/>
                    </a:lnTo>
                    <a:lnTo>
                      <a:pt x="13" y="17"/>
                    </a:lnTo>
                    <a:lnTo>
                      <a:pt x="10" y="17"/>
                    </a:lnTo>
                    <a:lnTo>
                      <a:pt x="8" y="17"/>
                    </a:lnTo>
                    <a:lnTo>
                      <a:pt x="5" y="16"/>
                    </a:lnTo>
                    <a:lnTo>
                      <a:pt x="2" y="10"/>
                    </a:lnTo>
                    <a:lnTo>
                      <a:pt x="0" y="6"/>
                    </a:lnTo>
                    <a:lnTo>
                      <a:pt x="5" y="6"/>
                    </a:lnTo>
                    <a:lnTo>
                      <a:pt x="7" y="5"/>
                    </a:lnTo>
                    <a:lnTo>
                      <a:pt x="10" y="4"/>
                    </a:lnTo>
                    <a:lnTo>
                      <a:pt x="13" y="2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1" name="Google Shape;231;p26"/>
              <p:cNvSpPr/>
              <p:nvPr/>
            </p:nvSpPr>
            <p:spPr>
              <a:xfrm>
                <a:off x="2447852" y="1694625"/>
                <a:ext cx="245171" cy="154967"/>
              </a:xfrm>
              <a:custGeom>
                <a:rect b="b" l="l" r="r" t="t"/>
                <a:pathLst>
                  <a:path extrusionOk="0" h="67" w="106">
                    <a:moveTo>
                      <a:pt x="34" y="30"/>
                    </a:moveTo>
                    <a:lnTo>
                      <a:pt x="31" y="30"/>
                    </a:lnTo>
                    <a:lnTo>
                      <a:pt x="28" y="30"/>
                    </a:lnTo>
                    <a:lnTo>
                      <a:pt x="28" y="31"/>
                    </a:lnTo>
                    <a:lnTo>
                      <a:pt x="28" y="33"/>
                    </a:lnTo>
                    <a:lnTo>
                      <a:pt x="28" y="36"/>
                    </a:lnTo>
                    <a:lnTo>
                      <a:pt x="23" y="40"/>
                    </a:lnTo>
                    <a:lnTo>
                      <a:pt x="26" y="40"/>
                    </a:lnTo>
                    <a:lnTo>
                      <a:pt x="30" y="39"/>
                    </a:lnTo>
                    <a:lnTo>
                      <a:pt x="34" y="37"/>
                    </a:lnTo>
                    <a:lnTo>
                      <a:pt x="37" y="35"/>
                    </a:lnTo>
                    <a:lnTo>
                      <a:pt x="36" y="33"/>
                    </a:lnTo>
                    <a:lnTo>
                      <a:pt x="35" y="31"/>
                    </a:lnTo>
                    <a:lnTo>
                      <a:pt x="34" y="30"/>
                    </a:lnTo>
                    <a:close/>
                    <a:moveTo>
                      <a:pt x="40" y="0"/>
                    </a:moveTo>
                    <a:lnTo>
                      <a:pt x="46" y="0"/>
                    </a:lnTo>
                    <a:lnTo>
                      <a:pt x="51" y="0"/>
                    </a:lnTo>
                    <a:lnTo>
                      <a:pt x="53" y="2"/>
                    </a:lnTo>
                    <a:lnTo>
                      <a:pt x="54" y="4"/>
                    </a:lnTo>
                    <a:lnTo>
                      <a:pt x="55" y="7"/>
                    </a:lnTo>
                    <a:lnTo>
                      <a:pt x="58" y="7"/>
                    </a:lnTo>
                    <a:lnTo>
                      <a:pt x="60" y="7"/>
                    </a:lnTo>
                    <a:lnTo>
                      <a:pt x="63" y="16"/>
                    </a:lnTo>
                    <a:lnTo>
                      <a:pt x="82" y="27"/>
                    </a:lnTo>
                    <a:lnTo>
                      <a:pt x="82" y="29"/>
                    </a:lnTo>
                    <a:lnTo>
                      <a:pt x="82" y="30"/>
                    </a:lnTo>
                    <a:lnTo>
                      <a:pt x="87" y="35"/>
                    </a:lnTo>
                    <a:lnTo>
                      <a:pt x="88" y="37"/>
                    </a:lnTo>
                    <a:lnTo>
                      <a:pt x="88" y="39"/>
                    </a:lnTo>
                    <a:lnTo>
                      <a:pt x="90" y="40"/>
                    </a:lnTo>
                    <a:lnTo>
                      <a:pt x="91" y="40"/>
                    </a:lnTo>
                    <a:lnTo>
                      <a:pt x="94" y="40"/>
                    </a:lnTo>
                    <a:lnTo>
                      <a:pt x="98" y="48"/>
                    </a:lnTo>
                    <a:lnTo>
                      <a:pt x="106" y="48"/>
                    </a:lnTo>
                    <a:lnTo>
                      <a:pt x="103" y="51"/>
                    </a:lnTo>
                    <a:lnTo>
                      <a:pt x="101" y="53"/>
                    </a:lnTo>
                    <a:lnTo>
                      <a:pt x="98" y="54"/>
                    </a:lnTo>
                    <a:lnTo>
                      <a:pt x="95" y="56"/>
                    </a:lnTo>
                    <a:lnTo>
                      <a:pt x="90" y="57"/>
                    </a:lnTo>
                    <a:lnTo>
                      <a:pt x="90" y="55"/>
                    </a:lnTo>
                    <a:lnTo>
                      <a:pt x="89" y="54"/>
                    </a:lnTo>
                    <a:lnTo>
                      <a:pt x="86" y="53"/>
                    </a:lnTo>
                    <a:lnTo>
                      <a:pt x="82" y="53"/>
                    </a:lnTo>
                    <a:lnTo>
                      <a:pt x="78" y="53"/>
                    </a:lnTo>
                    <a:lnTo>
                      <a:pt x="81" y="49"/>
                    </a:lnTo>
                    <a:lnTo>
                      <a:pt x="82" y="45"/>
                    </a:lnTo>
                    <a:lnTo>
                      <a:pt x="78" y="41"/>
                    </a:lnTo>
                    <a:lnTo>
                      <a:pt x="75" y="37"/>
                    </a:lnTo>
                    <a:lnTo>
                      <a:pt x="72" y="32"/>
                    </a:lnTo>
                    <a:lnTo>
                      <a:pt x="71" y="32"/>
                    </a:lnTo>
                    <a:lnTo>
                      <a:pt x="69" y="31"/>
                    </a:lnTo>
                    <a:lnTo>
                      <a:pt x="66" y="31"/>
                    </a:lnTo>
                    <a:lnTo>
                      <a:pt x="65" y="32"/>
                    </a:lnTo>
                    <a:lnTo>
                      <a:pt x="64" y="33"/>
                    </a:lnTo>
                    <a:lnTo>
                      <a:pt x="63" y="35"/>
                    </a:lnTo>
                    <a:lnTo>
                      <a:pt x="63" y="36"/>
                    </a:lnTo>
                    <a:lnTo>
                      <a:pt x="63" y="38"/>
                    </a:lnTo>
                    <a:lnTo>
                      <a:pt x="62" y="40"/>
                    </a:lnTo>
                    <a:lnTo>
                      <a:pt x="61" y="41"/>
                    </a:lnTo>
                    <a:lnTo>
                      <a:pt x="60" y="42"/>
                    </a:lnTo>
                    <a:lnTo>
                      <a:pt x="59" y="49"/>
                    </a:lnTo>
                    <a:lnTo>
                      <a:pt x="52" y="53"/>
                    </a:lnTo>
                    <a:lnTo>
                      <a:pt x="50" y="61"/>
                    </a:lnTo>
                    <a:lnTo>
                      <a:pt x="48" y="67"/>
                    </a:lnTo>
                    <a:lnTo>
                      <a:pt x="36" y="61"/>
                    </a:lnTo>
                    <a:lnTo>
                      <a:pt x="25" y="55"/>
                    </a:lnTo>
                    <a:lnTo>
                      <a:pt x="25" y="52"/>
                    </a:lnTo>
                    <a:lnTo>
                      <a:pt x="25" y="50"/>
                    </a:lnTo>
                    <a:lnTo>
                      <a:pt x="26" y="50"/>
                    </a:lnTo>
                    <a:lnTo>
                      <a:pt x="28" y="49"/>
                    </a:lnTo>
                    <a:lnTo>
                      <a:pt x="29" y="49"/>
                    </a:lnTo>
                    <a:lnTo>
                      <a:pt x="30" y="48"/>
                    </a:lnTo>
                    <a:lnTo>
                      <a:pt x="30" y="45"/>
                    </a:lnTo>
                    <a:lnTo>
                      <a:pt x="20" y="48"/>
                    </a:lnTo>
                    <a:lnTo>
                      <a:pt x="20" y="40"/>
                    </a:lnTo>
                    <a:lnTo>
                      <a:pt x="16" y="39"/>
                    </a:lnTo>
                    <a:lnTo>
                      <a:pt x="13" y="38"/>
                    </a:lnTo>
                    <a:lnTo>
                      <a:pt x="8" y="36"/>
                    </a:lnTo>
                    <a:lnTo>
                      <a:pt x="6" y="32"/>
                    </a:lnTo>
                    <a:lnTo>
                      <a:pt x="4" y="29"/>
                    </a:lnTo>
                    <a:lnTo>
                      <a:pt x="3" y="27"/>
                    </a:lnTo>
                    <a:lnTo>
                      <a:pt x="1" y="25"/>
                    </a:lnTo>
                    <a:lnTo>
                      <a:pt x="0" y="21"/>
                    </a:lnTo>
                    <a:lnTo>
                      <a:pt x="0" y="19"/>
                    </a:lnTo>
                    <a:lnTo>
                      <a:pt x="5" y="14"/>
                    </a:lnTo>
                    <a:lnTo>
                      <a:pt x="11" y="12"/>
                    </a:lnTo>
                    <a:lnTo>
                      <a:pt x="17" y="10"/>
                    </a:lnTo>
                    <a:lnTo>
                      <a:pt x="24" y="8"/>
                    </a:lnTo>
                    <a:lnTo>
                      <a:pt x="20" y="15"/>
                    </a:lnTo>
                    <a:lnTo>
                      <a:pt x="23" y="14"/>
                    </a:lnTo>
                    <a:lnTo>
                      <a:pt x="25" y="13"/>
                    </a:lnTo>
                    <a:lnTo>
                      <a:pt x="26" y="10"/>
                    </a:lnTo>
                    <a:lnTo>
                      <a:pt x="27" y="8"/>
                    </a:lnTo>
                    <a:lnTo>
                      <a:pt x="29" y="7"/>
                    </a:lnTo>
                    <a:lnTo>
                      <a:pt x="31" y="7"/>
                    </a:lnTo>
                    <a:lnTo>
                      <a:pt x="36" y="12"/>
                    </a:lnTo>
                    <a:lnTo>
                      <a:pt x="40" y="16"/>
                    </a:lnTo>
                    <a:lnTo>
                      <a:pt x="39" y="13"/>
                    </a:lnTo>
                    <a:lnTo>
                      <a:pt x="38" y="8"/>
                    </a:lnTo>
                    <a:lnTo>
                      <a:pt x="39" y="4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2" name="Google Shape;232;p26"/>
              <p:cNvSpPr/>
              <p:nvPr/>
            </p:nvSpPr>
            <p:spPr>
              <a:xfrm>
                <a:off x="3530304" y="2987553"/>
                <a:ext cx="9252" cy="9252"/>
              </a:xfrm>
              <a:custGeom>
                <a:rect b="b" l="l" r="r" t="t"/>
                <a:pathLst>
                  <a:path extrusionOk="0" h="4" w="4">
                    <a:moveTo>
                      <a:pt x="3" y="0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3" y="4"/>
                    </a:lnTo>
                    <a:lnTo>
                      <a:pt x="2" y="3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3" name="Google Shape;233;p26"/>
              <p:cNvSpPr/>
              <p:nvPr/>
            </p:nvSpPr>
            <p:spPr>
              <a:xfrm>
                <a:off x="2133294" y="2300613"/>
                <a:ext cx="27755" cy="27755"/>
              </a:xfrm>
              <a:custGeom>
                <a:rect b="b" l="l" r="r" t="t"/>
                <a:pathLst>
                  <a:path extrusionOk="0" h="12" w="12">
                    <a:moveTo>
                      <a:pt x="12" y="0"/>
                    </a:moveTo>
                    <a:lnTo>
                      <a:pt x="9" y="4"/>
                    </a:lnTo>
                    <a:lnTo>
                      <a:pt x="7" y="12"/>
                    </a:lnTo>
                    <a:lnTo>
                      <a:pt x="3" y="8"/>
                    </a:lnTo>
                    <a:lnTo>
                      <a:pt x="0" y="3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4" name="Google Shape;234;p26"/>
              <p:cNvSpPr/>
              <p:nvPr/>
            </p:nvSpPr>
            <p:spPr>
              <a:xfrm>
                <a:off x="2017647" y="2351498"/>
                <a:ext cx="20817" cy="25443"/>
              </a:xfrm>
              <a:custGeom>
                <a:rect b="b" l="l" r="r" t="t"/>
                <a:pathLst>
                  <a:path extrusionOk="0" h="11" w="9">
                    <a:moveTo>
                      <a:pt x="6" y="0"/>
                    </a:moveTo>
                    <a:lnTo>
                      <a:pt x="8" y="0"/>
                    </a:lnTo>
                    <a:lnTo>
                      <a:pt x="9" y="1"/>
                    </a:lnTo>
                    <a:lnTo>
                      <a:pt x="8" y="3"/>
                    </a:lnTo>
                    <a:lnTo>
                      <a:pt x="8" y="4"/>
                    </a:lnTo>
                    <a:lnTo>
                      <a:pt x="6" y="4"/>
                    </a:lnTo>
                    <a:lnTo>
                      <a:pt x="5" y="7"/>
                    </a:lnTo>
                    <a:lnTo>
                      <a:pt x="4" y="10"/>
                    </a:lnTo>
                    <a:lnTo>
                      <a:pt x="2" y="11"/>
                    </a:lnTo>
                    <a:lnTo>
                      <a:pt x="0" y="5"/>
                    </a:lnTo>
                    <a:lnTo>
                      <a:pt x="1" y="4"/>
                    </a:lnTo>
                    <a:lnTo>
                      <a:pt x="3" y="3"/>
                    </a:lnTo>
                    <a:lnTo>
                      <a:pt x="4" y="2"/>
                    </a:lnTo>
                    <a:lnTo>
                      <a:pt x="4" y="1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5" name="Google Shape;235;p26"/>
              <p:cNvSpPr/>
              <p:nvPr/>
            </p:nvSpPr>
            <p:spPr>
              <a:xfrm>
                <a:off x="2024587" y="2349184"/>
                <a:ext cx="205852" cy="286803"/>
              </a:xfrm>
              <a:custGeom>
                <a:rect b="b" l="l" r="r" t="t"/>
                <a:pathLst>
                  <a:path extrusionOk="0" h="124" w="89">
                    <a:moveTo>
                      <a:pt x="14" y="0"/>
                    </a:moveTo>
                    <a:lnTo>
                      <a:pt x="34" y="2"/>
                    </a:lnTo>
                    <a:lnTo>
                      <a:pt x="33" y="5"/>
                    </a:lnTo>
                    <a:lnTo>
                      <a:pt x="33" y="7"/>
                    </a:lnTo>
                    <a:lnTo>
                      <a:pt x="26" y="10"/>
                    </a:lnTo>
                    <a:lnTo>
                      <a:pt x="29" y="15"/>
                    </a:lnTo>
                    <a:lnTo>
                      <a:pt x="52" y="22"/>
                    </a:lnTo>
                    <a:lnTo>
                      <a:pt x="50" y="25"/>
                    </a:lnTo>
                    <a:lnTo>
                      <a:pt x="49" y="28"/>
                    </a:lnTo>
                    <a:lnTo>
                      <a:pt x="48" y="31"/>
                    </a:lnTo>
                    <a:lnTo>
                      <a:pt x="47" y="35"/>
                    </a:lnTo>
                    <a:lnTo>
                      <a:pt x="44" y="38"/>
                    </a:lnTo>
                    <a:lnTo>
                      <a:pt x="44" y="39"/>
                    </a:lnTo>
                    <a:lnTo>
                      <a:pt x="45" y="40"/>
                    </a:lnTo>
                    <a:lnTo>
                      <a:pt x="40" y="45"/>
                    </a:lnTo>
                    <a:lnTo>
                      <a:pt x="45" y="42"/>
                    </a:lnTo>
                    <a:lnTo>
                      <a:pt x="48" y="46"/>
                    </a:lnTo>
                    <a:lnTo>
                      <a:pt x="52" y="48"/>
                    </a:lnTo>
                    <a:lnTo>
                      <a:pt x="54" y="51"/>
                    </a:lnTo>
                    <a:lnTo>
                      <a:pt x="57" y="57"/>
                    </a:lnTo>
                    <a:lnTo>
                      <a:pt x="59" y="63"/>
                    </a:lnTo>
                    <a:lnTo>
                      <a:pt x="62" y="64"/>
                    </a:lnTo>
                    <a:lnTo>
                      <a:pt x="66" y="65"/>
                    </a:lnTo>
                    <a:lnTo>
                      <a:pt x="68" y="69"/>
                    </a:lnTo>
                    <a:lnTo>
                      <a:pt x="69" y="72"/>
                    </a:lnTo>
                    <a:lnTo>
                      <a:pt x="70" y="75"/>
                    </a:lnTo>
                    <a:lnTo>
                      <a:pt x="71" y="78"/>
                    </a:lnTo>
                    <a:lnTo>
                      <a:pt x="72" y="81"/>
                    </a:lnTo>
                    <a:lnTo>
                      <a:pt x="71" y="84"/>
                    </a:lnTo>
                    <a:lnTo>
                      <a:pt x="71" y="87"/>
                    </a:lnTo>
                    <a:lnTo>
                      <a:pt x="73" y="86"/>
                    </a:lnTo>
                    <a:lnTo>
                      <a:pt x="77" y="85"/>
                    </a:lnTo>
                    <a:lnTo>
                      <a:pt x="80" y="85"/>
                    </a:lnTo>
                    <a:lnTo>
                      <a:pt x="84" y="87"/>
                    </a:lnTo>
                    <a:lnTo>
                      <a:pt x="89" y="89"/>
                    </a:lnTo>
                    <a:lnTo>
                      <a:pt x="87" y="94"/>
                    </a:lnTo>
                    <a:lnTo>
                      <a:pt x="85" y="98"/>
                    </a:lnTo>
                    <a:lnTo>
                      <a:pt x="82" y="100"/>
                    </a:lnTo>
                    <a:lnTo>
                      <a:pt x="79" y="103"/>
                    </a:lnTo>
                    <a:lnTo>
                      <a:pt x="76" y="105"/>
                    </a:lnTo>
                    <a:lnTo>
                      <a:pt x="80" y="108"/>
                    </a:lnTo>
                    <a:lnTo>
                      <a:pt x="84" y="110"/>
                    </a:lnTo>
                    <a:lnTo>
                      <a:pt x="82" y="111"/>
                    </a:lnTo>
                    <a:lnTo>
                      <a:pt x="79" y="112"/>
                    </a:lnTo>
                    <a:lnTo>
                      <a:pt x="76" y="113"/>
                    </a:lnTo>
                    <a:lnTo>
                      <a:pt x="70" y="116"/>
                    </a:lnTo>
                    <a:lnTo>
                      <a:pt x="64" y="116"/>
                    </a:lnTo>
                    <a:lnTo>
                      <a:pt x="57" y="115"/>
                    </a:lnTo>
                    <a:lnTo>
                      <a:pt x="57" y="118"/>
                    </a:lnTo>
                    <a:lnTo>
                      <a:pt x="52" y="117"/>
                    </a:lnTo>
                    <a:lnTo>
                      <a:pt x="46" y="117"/>
                    </a:lnTo>
                    <a:lnTo>
                      <a:pt x="41" y="117"/>
                    </a:lnTo>
                    <a:lnTo>
                      <a:pt x="36" y="116"/>
                    </a:lnTo>
                    <a:lnTo>
                      <a:pt x="32" y="123"/>
                    </a:lnTo>
                    <a:lnTo>
                      <a:pt x="29" y="122"/>
                    </a:lnTo>
                    <a:lnTo>
                      <a:pt x="25" y="122"/>
                    </a:lnTo>
                    <a:lnTo>
                      <a:pt x="22" y="123"/>
                    </a:lnTo>
                    <a:lnTo>
                      <a:pt x="19" y="124"/>
                    </a:lnTo>
                    <a:lnTo>
                      <a:pt x="18" y="123"/>
                    </a:lnTo>
                    <a:lnTo>
                      <a:pt x="17" y="123"/>
                    </a:lnTo>
                    <a:lnTo>
                      <a:pt x="21" y="119"/>
                    </a:lnTo>
                    <a:lnTo>
                      <a:pt x="24" y="115"/>
                    </a:lnTo>
                    <a:lnTo>
                      <a:pt x="25" y="111"/>
                    </a:lnTo>
                    <a:lnTo>
                      <a:pt x="26" y="110"/>
                    </a:lnTo>
                    <a:lnTo>
                      <a:pt x="29" y="109"/>
                    </a:lnTo>
                    <a:lnTo>
                      <a:pt x="31" y="109"/>
                    </a:lnTo>
                    <a:lnTo>
                      <a:pt x="33" y="108"/>
                    </a:lnTo>
                    <a:lnTo>
                      <a:pt x="35" y="108"/>
                    </a:lnTo>
                    <a:lnTo>
                      <a:pt x="37" y="108"/>
                    </a:lnTo>
                    <a:lnTo>
                      <a:pt x="40" y="107"/>
                    </a:lnTo>
                    <a:lnTo>
                      <a:pt x="41" y="105"/>
                    </a:lnTo>
                    <a:lnTo>
                      <a:pt x="38" y="105"/>
                    </a:lnTo>
                    <a:lnTo>
                      <a:pt x="37" y="106"/>
                    </a:lnTo>
                    <a:lnTo>
                      <a:pt x="35" y="107"/>
                    </a:lnTo>
                    <a:lnTo>
                      <a:pt x="31" y="104"/>
                    </a:lnTo>
                    <a:lnTo>
                      <a:pt x="25" y="101"/>
                    </a:lnTo>
                    <a:lnTo>
                      <a:pt x="21" y="103"/>
                    </a:lnTo>
                    <a:lnTo>
                      <a:pt x="21" y="99"/>
                    </a:lnTo>
                    <a:lnTo>
                      <a:pt x="20" y="97"/>
                    </a:lnTo>
                    <a:lnTo>
                      <a:pt x="28" y="94"/>
                    </a:lnTo>
                    <a:lnTo>
                      <a:pt x="28" y="89"/>
                    </a:lnTo>
                    <a:lnTo>
                      <a:pt x="26" y="84"/>
                    </a:lnTo>
                    <a:lnTo>
                      <a:pt x="24" y="80"/>
                    </a:lnTo>
                    <a:lnTo>
                      <a:pt x="26" y="78"/>
                    </a:lnTo>
                    <a:lnTo>
                      <a:pt x="28" y="78"/>
                    </a:lnTo>
                    <a:lnTo>
                      <a:pt x="30" y="78"/>
                    </a:lnTo>
                    <a:lnTo>
                      <a:pt x="32" y="78"/>
                    </a:lnTo>
                    <a:lnTo>
                      <a:pt x="34" y="80"/>
                    </a:lnTo>
                    <a:lnTo>
                      <a:pt x="36" y="80"/>
                    </a:lnTo>
                    <a:lnTo>
                      <a:pt x="38" y="78"/>
                    </a:lnTo>
                    <a:lnTo>
                      <a:pt x="40" y="76"/>
                    </a:lnTo>
                    <a:lnTo>
                      <a:pt x="40" y="70"/>
                    </a:lnTo>
                    <a:lnTo>
                      <a:pt x="36" y="68"/>
                    </a:lnTo>
                    <a:lnTo>
                      <a:pt x="34" y="65"/>
                    </a:lnTo>
                    <a:lnTo>
                      <a:pt x="35" y="60"/>
                    </a:lnTo>
                    <a:lnTo>
                      <a:pt x="29" y="60"/>
                    </a:lnTo>
                    <a:lnTo>
                      <a:pt x="23" y="60"/>
                    </a:lnTo>
                    <a:lnTo>
                      <a:pt x="18" y="58"/>
                    </a:lnTo>
                    <a:lnTo>
                      <a:pt x="24" y="50"/>
                    </a:lnTo>
                    <a:lnTo>
                      <a:pt x="19" y="42"/>
                    </a:lnTo>
                    <a:lnTo>
                      <a:pt x="20" y="50"/>
                    </a:lnTo>
                    <a:lnTo>
                      <a:pt x="12" y="52"/>
                    </a:lnTo>
                    <a:lnTo>
                      <a:pt x="14" y="42"/>
                    </a:lnTo>
                    <a:lnTo>
                      <a:pt x="7" y="47"/>
                    </a:lnTo>
                    <a:lnTo>
                      <a:pt x="9" y="42"/>
                    </a:lnTo>
                    <a:lnTo>
                      <a:pt x="12" y="39"/>
                    </a:lnTo>
                    <a:lnTo>
                      <a:pt x="15" y="36"/>
                    </a:lnTo>
                    <a:lnTo>
                      <a:pt x="7" y="37"/>
                    </a:lnTo>
                    <a:lnTo>
                      <a:pt x="8" y="30"/>
                    </a:lnTo>
                    <a:lnTo>
                      <a:pt x="9" y="29"/>
                    </a:lnTo>
                    <a:lnTo>
                      <a:pt x="10" y="27"/>
                    </a:lnTo>
                    <a:lnTo>
                      <a:pt x="10" y="26"/>
                    </a:lnTo>
                    <a:lnTo>
                      <a:pt x="10" y="24"/>
                    </a:lnTo>
                    <a:lnTo>
                      <a:pt x="7" y="22"/>
                    </a:lnTo>
                    <a:lnTo>
                      <a:pt x="3" y="19"/>
                    </a:lnTo>
                    <a:lnTo>
                      <a:pt x="0" y="16"/>
                    </a:lnTo>
                    <a:lnTo>
                      <a:pt x="6" y="14"/>
                    </a:lnTo>
                    <a:lnTo>
                      <a:pt x="8" y="17"/>
                    </a:lnTo>
                    <a:lnTo>
                      <a:pt x="10" y="21"/>
                    </a:lnTo>
                    <a:lnTo>
                      <a:pt x="9" y="16"/>
                    </a:lnTo>
                    <a:lnTo>
                      <a:pt x="9" y="12"/>
                    </a:lnTo>
                    <a:lnTo>
                      <a:pt x="12" y="6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6" name="Google Shape;236;p26"/>
              <p:cNvSpPr/>
              <p:nvPr/>
            </p:nvSpPr>
            <p:spPr>
              <a:xfrm>
                <a:off x="2378465" y="4097759"/>
                <a:ext cx="18503" cy="18503"/>
              </a:xfrm>
              <a:custGeom>
                <a:rect b="b" l="l" r="r" t="t"/>
                <a:pathLst>
                  <a:path extrusionOk="0" h="8" w="8">
                    <a:moveTo>
                      <a:pt x="5" y="0"/>
                    </a:moveTo>
                    <a:lnTo>
                      <a:pt x="6" y="2"/>
                    </a:lnTo>
                    <a:lnTo>
                      <a:pt x="8" y="3"/>
                    </a:lnTo>
                    <a:lnTo>
                      <a:pt x="6" y="8"/>
                    </a:lnTo>
                    <a:lnTo>
                      <a:pt x="5" y="8"/>
                    </a:lnTo>
                    <a:lnTo>
                      <a:pt x="1" y="8"/>
                    </a:lnTo>
                    <a:lnTo>
                      <a:pt x="0" y="8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7" name="Google Shape;237;p26"/>
              <p:cNvSpPr/>
              <p:nvPr/>
            </p:nvSpPr>
            <p:spPr>
              <a:xfrm>
                <a:off x="5419969" y="3420071"/>
                <a:ext cx="39321" cy="108708"/>
              </a:xfrm>
              <a:custGeom>
                <a:rect b="b" l="l" r="r" t="t"/>
                <a:pathLst>
                  <a:path extrusionOk="0" h="47" w="17">
                    <a:moveTo>
                      <a:pt x="13" y="0"/>
                    </a:moveTo>
                    <a:lnTo>
                      <a:pt x="15" y="3"/>
                    </a:lnTo>
                    <a:lnTo>
                      <a:pt x="16" y="5"/>
                    </a:lnTo>
                    <a:lnTo>
                      <a:pt x="17" y="8"/>
                    </a:lnTo>
                    <a:lnTo>
                      <a:pt x="17" y="10"/>
                    </a:lnTo>
                    <a:lnTo>
                      <a:pt x="17" y="15"/>
                    </a:lnTo>
                    <a:lnTo>
                      <a:pt x="17" y="23"/>
                    </a:lnTo>
                    <a:lnTo>
                      <a:pt x="14" y="32"/>
                    </a:lnTo>
                    <a:lnTo>
                      <a:pt x="12" y="41"/>
                    </a:lnTo>
                    <a:lnTo>
                      <a:pt x="13" y="47"/>
                    </a:lnTo>
                    <a:lnTo>
                      <a:pt x="11" y="46"/>
                    </a:lnTo>
                    <a:lnTo>
                      <a:pt x="10" y="45"/>
                    </a:lnTo>
                    <a:lnTo>
                      <a:pt x="8" y="43"/>
                    </a:lnTo>
                    <a:lnTo>
                      <a:pt x="8" y="42"/>
                    </a:lnTo>
                    <a:lnTo>
                      <a:pt x="5" y="39"/>
                    </a:lnTo>
                    <a:lnTo>
                      <a:pt x="2" y="34"/>
                    </a:lnTo>
                    <a:lnTo>
                      <a:pt x="0" y="30"/>
                    </a:lnTo>
                    <a:lnTo>
                      <a:pt x="1" y="17"/>
                    </a:lnTo>
                    <a:lnTo>
                      <a:pt x="6" y="5"/>
                    </a:lnTo>
                    <a:lnTo>
                      <a:pt x="8" y="4"/>
                    </a:lnTo>
                    <a:lnTo>
                      <a:pt x="11" y="2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8" name="Google Shape;238;p26"/>
              <p:cNvSpPr/>
              <p:nvPr/>
            </p:nvSpPr>
            <p:spPr>
              <a:xfrm>
                <a:off x="3329080" y="4608917"/>
                <a:ext cx="222041" cy="416327"/>
              </a:xfrm>
              <a:custGeom>
                <a:rect b="b" l="l" r="r" t="t"/>
                <a:pathLst>
                  <a:path extrusionOk="0" h="180" w="96">
                    <a:moveTo>
                      <a:pt x="83" y="0"/>
                    </a:moveTo>
                    <a:lnTo>
                      <a:pt x="85" y="6"/>
                    </a:lnTo>
                    <a:lnTo>
                      <a:pt x="89" y="11"/>
                    </a:lnTo>
                    <a:lnTo>
                      <a:pt x="91" y="18"/>
                    </a:lnTo>
                    <a:lnTo>
                      <a:pt x="92" y="27"/>
                    </a:lnTo>
                    <a:lnTo>
                      <a:pt x="93" y="35"/>
                    </a:lnTo>
                    <a:lnTo>
                      <a:pt x="96" y="43"/>
                    </a:lnTo>
                    <a:lnTo>
                      <a:pt x="94" y="49"/>
                    </a:lnTo>
                    <a:lnTo>
                      <a:pt x="92" y="53"/>
                    </a:lnTo>
                    <a:lnTo>
                      <a:pt x="86" y="44"/>
                    </a:lnTo>
                    <a:lnTo>
                      <a:pt x="86" y="47"/>
                    </a:lnTo>
                    <a:lnTo>
                      <a:pt x="86" y="51"/>
                    </a:lnTo>
                    <a:lnTo>
                      <a:pt x="86" y="54"/>
                    </a:lnTo>
                    <a:lnTo>
                      <a:pt x="86" y="56"/>
                    </a:lnTo>
                    <a:lnTo>
                      <a:pt x="86" y="59"/>
                    </a:lnTo>
                    <a:lnTo>
                      <a:pt x="85" y="62"/>
                    </a:lnTo>
                    <a:lnTo>
                      <a:pt x="84" y="64"/>
                    </a:lnTo>
                    <a:lnTo>
                      <a:pt x="82" y="67"/>
                    </a:lnTo>
                    <a:lnTo>
                      <a:pt x="82" y="70"/>
                    </a:lnTo>
                    <a:lnTo>
                      <a:pt x="82" y="75"/>
                    </a:lnTo>
                    <a:lnTo>
                      <a:pt x="81" y="79"/>
                    </a:lnTo>
                    <a:lnTo>
                      <a:pt x="80" y="84"/>
                    </a:lnTo>
                    <a:lnTo>
                      <a:pt x="57" y="134"/>
                    </a:lnTo>
                    <a:lnTo>
                      <a:pt x="43" y="170"/>
                    </a:lnTo>
                    <a:lnTo>
                      <a:pt x="32" y="174"/>
                    </a:lnTo>
                    <a:lnTo>
                      <a:pt x="22" y="180"/>
                    </a:lnTo>
                    <a:lnTo>
                      <a:pt x="16" y="178"/>
                    </a:lnTo>
                    <a:lnTo>
                      <a:pt x="11" y="175"/>
                    </a:lnTo>
                    <a:lnTo>
                      <a:pt x="7" y="171"/>
                    </a:lnTo>
                    <a:lnTo>
                      <a:pt x="4" y="157"/>
                    </a:lnTo>
                    <a:lnTo>
                      <a:pt x="2" y="141"/>
                    </a:lnTo>
                    <a:lnTo>
                      <a:pt x="0" y="135"/>
                    </a:lnTo>
                    <a:lnTo>
                      <a:pt x="2" y="129"/>
                    </a:lnTo>
                    <a:lnTo>
                      <a:pt x="5" y="123"/>
                    </a:lnTo>
                    <a:lnTo>
                      <a:pt x="9" y="118"/>
                    </a:lnTo>
                    <a:lnTo>
                      <a:pt x="11" y="114"/>
                    </a:lnTo>
                    <a:lnTo>
                      <a:pt x="13" y="110"/>
                    </a:lnTo>
                    <a:lnTo>
                      <a:pt x="15" y="105"/>
                    </a:lnTo>
                    <a:lnTo>
                      <a:pt x="15" y="94"/>
                    </a:lnTo>
                    <a:lnTo>
                      <a:pt x="13" y="84"/>
                    </a:lnTo>
                    <a:lnTo>
                      <a:pt x="12" y="73"/>
                    </a:lnTo>
                    <a:lnTo>
                      <a:pt x="15" y="63"/>
                    </a:lnTo>
                    <a:lnTo>
                      <a:pt x="20" y="53"/>
                    </a:lnTo>
                    <a:lnTo>
                      <a:pt x="28" y="51"/>
                    </a:lnTo>
                    <a:lnTo>
                      <a:pt x="36" y="49"/>
                    </a:lnTo>
                    <a:lnTo>
                      <a:pt x="43" y="45"/>
                    </a:lnTo>
                    <a:lnTo>
                      <a:pt x="46" y="43"/>
                    </a:lnTo>
                    <a:lnTo>
                      <a:pt x="50" y="41"/>
                    </a:lnTo>
                    <a:lnTo>
                      <a:pt x="52" y="39"/>
                    </a:lnTo>
                    <a:lnTo>
                      <a:pt x="56" y="35"/>
                    </a:lnTo>
                    <a:lnTo>
                      <a:pt x="60" y="36"/>
                    </a:lnTo>
                    <a:lnTo>
                      <a:pt x="60" y="30"/>
                    </a:lnTo>
                    <a:lnTo>
                      <a:pt x="61" y="29"/>
                    </a:lnTo>
                    <a:lnTo>
                      <a:pt x="62" y="28"/>
                    </a:lnTo>
                    <a:lnTo>
                      <a:pt x="63" y="27"/>
                    </a:lnTo>
                    <a:lnTo>
                      <a:pt x="65" y="19"/>
                    </a:lnTo>
                    <a:lnTo>
                      <a:pt x="70" y="21"/>
                    </a:lnTo>
                    <a:lnTo>
                      <a:pt x="72" y="19"/>
                    </a:lnTo>
                    <a:lnTo>
                      <a:pt x="75" y="16"/>
                    </a:lnTo>
                    <a:lnTo>
                      <a:pt x="78" y="14"/>
                    </a:lnTo>
                    <a:lnTo>
                      <a:pt x="77" y="9"/>
                    </a:lnTo>
                    <a:lnTo>
                      <a:pt x="77" y="6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9" name="Google Shape;239;p26"/>
              <p:cNvSpPr/>
              <p:nvPr/>
            </p:nvSpPr>
            <p:spPr>
              <a:xfrm>
                <a:off x="2609758" y="2411634"/>
                <a:ext cx="18503" cy="25443"/>
              </a:xfrm>
              <a:custGeom>
                <a:rect b="b" l="l" r="r" t="t"/>
                <a:pathLst>
                  <a:path extrusionOk="0" h="11" w="8">
                    <a:moveTo>
                      <a:pt x="8" y="0"/>
                    </a:moveTo>
                    <a:lnTo>
                      <a:pt x="6" y="8"/>
                    </a:lnTo>
                    <a:lnTo>
                      <a:pt x="1" y="11"/>
                    </a:lnTo>
                    <a:lnTo>
                      <a:pt x="0" y="4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0" name="Google Shape;240;p26"/>
              <p:cNvSpPr/>
              <p:nvPr/>
            </p:nvSpPr>
            <p:spPr>
              <a:xfrm>
                <a:off x="2639826" y="2335306"/>
                <a:ext cx="11565" cy="13878"/>
              </a:xfrm>
              <a:custGeom>
                <a:rect b="b" l="l" r="r" t="t"/>
                <a:pathLst>
                  <a:path extrusionOk="0" h="6" w="5">
                    <a:moveTo>
                      <a:pt x="2" y="0"/>
                    </a:moveTo>
                    <a:lnTo>
                      <a:pt x="3" y="0"/>
                    </a:lnTo>
                    <a:lnTo>
                      <a:pt x="4" y="1"/>
                    </a:lnTo>
                    <a:lnTo>
                      <a:pt x="5" y="2"/>
                    </a:lnTo>
                    <a:lnTo>
                      <a:pt x="5" y="4"/>
                    </a:lnTo>
                    <a:lnTo>
                      <a:pt x="4" y="6"/>
                    </a:lnTo>
                    <a:lnTo>
                      <a:pt x="3" y="6"/>
                    </a:lnTo>
                    <a:lnTo>
                      <a:pt x="2" y="6"/>
                    </a:lnTo>
                    <a:lnTo>
                      <a:pt x="1" y="5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1" name="Google Shape;241;p26"/>
              <p:cNvSpPr/>
              <p:nvPr/>
            </p:nvSpPr>
            <p:spPr>
              <a:xfrm>
                <a:off x="1666082" y="1551224"/>
                <a:ext cx="4635112" cy="3770076"/>
              </a:xfrm>
              <a:custGeom>
                <a:rect b="b" l="l" r="r" t="t"/>
                <a:pathLst>
                  <a:path extrusionOk="0" h="1630" w="2004">
                    <a:moveTo>
                      <a:pt x="615" y="1285"/>
                    </a:moveTo>
                    <a:lnTo>
                      <a:pt x="617" y="1295"/>
                    </a:lnTo>
                    <a:lnTo>
                      <a:pt x="620" y="1298"/>
                    </a:lnTo>
                    <a:lnTo>
                      <a:pt x="620" y="1302"/>
                    </a:lnTo>
                    <a:lnTo>
                      <a:pt x="620" y="1305"/>
                    </a:lnTo>
                    <a:lnTo>
                      <a:pt x="619" y="1309"/>
                    </a:lnTo>
                    <a:lnTo>
                      <a:pt x="619" y="1313"/>
                    </a:lnTo>
                    <a:lnTo>
                      <a:pt x="617" y="1317"/>
                    </a:lnTo>
                    <a:lnTo>
                      <a:pt x="616" y="1320"/>
                    </a:lnTo>
                    <a:lnTo>
                      <a:pt x="616" y="1325"/>
                    </a:lnTo>
                    <a:lnTo>
                      <a:pt x="622" y="1346"/>
                    </a:lnTo>
                    <a:lnTo>
                      <a:pt x="623" y="1346"/>
                    </a:lnTo>
                    <a:lnTo>
                      <a:pt x="625" y="1348"/>
                    </a:lnTo>
                    <a:lnTo>
                      <a:pt x="626" y="1344"/>
                    </a:lnTo>
                    <a:lnTo>
                      <a:pt x="627" y="1341"/>
                    </a:lnTo>
                    <a:lnTo>
                      <a:pt x="626" y="1341"/>
                    </a:lnTo>
                    <a:lnTo>
                      <a:pt x="625" y="1340"/>
                    </a:lnTo>
                    <a:lnTo>
                      <a:pt x="625" y="1339"/>
                    </a:lnTo>
                    <a:lnTo>
                      <a:pt x="624" y="1338"/>
                    </a:lnTo>
                    <a:lnTo>
                      <a:pt x="623" y="1327"/>
                    </a:lnTo>
                    <a:lnTo>
                      <a:pt x="623" y="1326"/>
                    </a:lnTo>
                    <a:lnTo>
                      <a:pt x="623" y="1323"/>
                    </a:lnTo>
                    <a:lnTo>
                      <a:pt x="624" y="1322"/>
                    </a:lnTo>
                    <a:lnTo>
                      <a:pt x="624" y="1320"/>
                    </a:lnTo>
                    <a:lnTo>
                      <a:pt x="625" y="1319"/>
                    </a:lnTo>
                    <a:lnTo>
                      <a:pt x="625" y="1318"/>
                    </a:lnTo>
                    <a:lnTo>
                      <a:pt x="625" y="1317"/>
                    </a:lnTo>
                    <a:lnTo>
                      <a:pt x="626" y="1316"/>
                    </a:lnTo>
                    <a:lnTo>
                      <a:pt x="626" y="1315"/>
                    </a:lnTo>
                    <a:lnTo>
                      <a:pt x="626" y="1313"/>
                    </a:lnTo>
                    <a:lnTo>
                      <a:pt x="626" y="1311"/>
                    </a:lnTo>
                    <a:lnTo>
                      <a:pt x="625" y="1310"/>
                    </a:lnTo>
                    <a:lnTo>
                      <a:pt x="625" y="1309"/>
                    </a:lnTo>
                    <a:lnTo>
                      <a:pt x="624" y="1308"/>
                    </a:lnTo>
                    <a:lnTo>
                      <a:pt x="623" y="1307"/>
                    </a:lnTo>
                    <a:lnTo>
                      <a:pt x="623" y="1306"/>
                    </a:lnTo>
                    <a:lnTo>
                      <a:pt x="623" y="1305"/>
                    </a:lnTo>
                    <a:lnTo>
                      <a:pt x="623" y="1304"/>
                    </a:lnTo>
                    <a:lnTo>
                      <a:pt x="623" y="1303"/>
                    </a:lnTo>
                    <a:lnTo>
                      <a:pt x="623" y="1302"/>
                    </a:lnTo>
                    <a:lnTo>
                      <a:pt x="623" y="1299"/>
                    </a:lnTo>
                    <a:lnTo>
                      <a:pt x="621" y="1297"/>
                    </a:lnTo>
                    <a:lnTo>
                      <a:pt x="621" y="1295"/>
                    </a:lnTo>
                    <a:lnTo>
                      <a:pt x="621" y="1293"/>
                    </a:lnTo>
                    <a:lnTo>
                      <a:pt x="621" y="1291"/>
                    </a:lnTo>
                    <a:lnTo>
                      <a:pt x="621" y="1290"/>
                    </a:lnTo>
                    <a:lnTo>
                      <a:pt x="620" y="1288"/>
                    </a:lnTo>
                    <a:lnTo>
                      <a:pt x="619" y="1287"/>
                    </a:lnTo>
                    <a:lnTo>
                      <a:pt x="617" y="1286"/>
                    </a:lnTo>
                    <a:lnTo>
                      <a:pt x="616" y="1286"/>
                    </a:lnTo>
                    <a:lnTo>
                      <a:pt x="615" y="1285"/>
                    </a:lnTo>
                    <a:close/>
                    <a:moveTo>
                      <a:pt x="557" y="1208"/>
                    </a:moveTo>
                    <a:lnTo>
                      <a:pt x="559" y="1225"/>
                    </a:lnTo>
                    <a:lnTo>
                      <a:pt x="561" y="1243"/>
                    </a:lnTo>
                    <a:lnTo>
                      <a:pt x="563" y="1244"/>
                    </a:lnTo>
                    <a:lnTo>
                      <a:pt x="563" y="1246"/>
                    </a:lnTo>
                    <a:lnTo>
                      <a:pt x="563" y="1247"/>
                    </a:lnTo>
                    <a:lnTo>
                      <a:pt x="569" y="1253"/>
                    </a:lnTo>
                    <a:lnTo>
                      <a:pt x="570" y="1253"/>
                    </a:lnTo>
                    <a:lnTo>
                      <a:pt x="570" y="1255"/>
                    </a:lnTo>
                    <a:lnTo>
                      <a:pt x="574" y="1267"/>
                    </a:lnTo>
                    <a:lnTo>
                      <a:pt x="574" y="1269"/>
                    </a:lnTo>
                    <a:lnTo>
                      <a:pt x="575" y="1270"/>
                    </a:lnTo>
                    <a:lnTo>
                      <a:pt x="576" y="1270"/>
                    </a:lnTo>
                    <a:lnTo>
                      <a:pt x="577" y="1271"/>
                    </a:lnTo>
                    <a:lnTo>
                      <a:pt x="578" y="1272"/>
                    </a:lnTo>
                    <a:lnTo>
                      <a:pt x="579" y="1271"/>
                    </a:lnTo>
                    <a:lnTo>
                      <a:pt x="580" y="1270"/>
                    </a:lnTo>
                    <a:lnTo>
                      <a:pt x="580" y="1268"/>
                    </a:lnTo>
                    <a:lnTo>
                      <a:pt x="580" y="1267"/>
                    </a:lnTo>
                    <a:lnTo>
                      <a:pt x="579" y="1266"/>
                    </a:lnTo>
                    <a:lnTo>
                      <a:pt x="579" y="1264"/>
                    </a:lnTo>
                    <a:lnTo>
                      <a:pt x="578" y="1263"/>
                    </a:lnTo>
                    <a:lnTo>
                      <a:pt x="578" y="1261"/>
                    </a:lnTo>
                    <a:lnTo>
                      <a:pt x="577" y="1260"/>
                    </a:lnTo>
                    <a:lnTo>
                      <a:pt x="577" y="1259"/>
                    </a:lnTo>
                    <a:lnTo>
                      <a:pt x="575" y="1258"/>
                    </a:lnTo>
                    <a:lnTo>
                      <a:pt x="575" y="1256"/>
                    </a:lnTo>
                    <a:lnTo>
                      <a:pt x="575" y="1253"/>
                    </a:lnTo>
                    <a:lnTo>
                      <a:pt x="575" y="1252"/>
                    </a:lnTo>
                    <a:lnTo>
                      <a:pt x="575" y="1252"/>
                    </a:lnTo>
                    <a:lnTo>
                      <a:pt x="574" y="1251"/>
                    </a:lnTo>
                    <a:lnTo>
                      <a:pt x="574" y="1251"/>
                    </a:lnTo>
                    <a:lnTo>
                      <a:pt x="574" y="1249"/>
                    </a:lnTo>
                    <a:lnTo>
                      <a:pt x="574" y="1248"/>
                    </a:lnTo>
                    <a:lnTo>
                      <a:pt x="573" y="1247"/>
                    </a:lnTo>
                    <a:lnTo>
                      <a:pt x="569" y="1244"/>
                    </a:lnTo>
                    <a:lnTo>
                      <a:pt x="566" y="1239"/>
                    </a:lnTo>
                    <a:lnTo>
                      <a:pt x="566" y="1238"/>
                    </a:lnTo>
                    <a:lnTo>
                      <a:pt x="566" y="1237"/>
                    </a:lnTo>
                    <a:lnTo>
                      <a:pt x="566" y="1236"/>
                    </a:lnTo>
                    <a:lnTo>
                      <a:pt x="566" y="1235"/>
                    </a:lnTo>
                    <a:lnTo>
                      <a:pt x="566" y="1234"/>
                    </a:lnTo>
                    <a:lnTo>
                      <a:pt x="566" y="1232"/>
                    </a:lnTo>
                    <a:lnTo>
                      <a:pt x="566" y="1231"/>
                    </a:lnTo>
                    <a:lnTo>
                      <a:pt x="566" y="1229"/>
                    </a:lnTo>
                    <a:lnTo>
                      <a:pt x="565" y="1227"/>
                    </a:lnTo>
                    <a:lnTo>
                      <a:pt x="565" y="1226"/>
                    </a:lnTo>
                    <a:lnTo>
                      <a:pt x="565" y="1224"/>
                    </a:lnTo>
                    <a:lnTo>
                      <a:pt x="565" y="1222"/>
                    </a:lnTo>
                    <a:lnTo>
                      <a:pt x="564" y="1220"/>
                    </a:lnTo>
                    <a:lnTo>
                      <a:pt x="563" y="1217"/>
                    </a:lnTo>
                    <a:lnTo>
                      <a:pt x="564" y="1215"/>
                    </a:lnTo>
                    <a:lnTo>
                      <a:pt x="564" y="1214"/>
                    </a:lnTo>
                    <a:lnTo>
                      <a:pt x="563" y="1212"/>
                    </a:lnTo>
                    <a:lnTo>
                      <a:pt x="563" y="1211"/>
                    </a:lnTo>
                    <a:lnTo>
                      <a:pt x="562" y="1210"/>
                    </a:lnTo>
                    <a:lnTo>
                      <a:pt x="561" y="1209"/>
                    </a:lnTo>
                    <a:lnTo>
                      <a:pt x="559" y="1209"/>
                    </a:lnTo>
                    <a:lnTo>
                      <a:pt x="557" y="1208"/>
                    </a:lnTo>
                    <a:close/>
                    <a:moveTo>
                      <a:pt x="609" y="1151"/>
                    </a:moveTo>
                    <a:lnTo>
                      <a:pt x="608" y="1151"/>
                    </a:lnTo>
                    <a:lnTo>
                      <a:pt x="606" y="1152"/>
                    </a:lnTo>
                    <a:lnTo>
                      <a:pt x="605" y="1152"/>
                    </a:lnTo>
                    <a:lnTo>
                      <a:pt x="604" y="1154"/>
                    </a:lnTo>
                    <a:lnTo>
                      <a:pt x="602" y="1154"/>
                    </a:lnTo>
                    <a:lnTo>
                      <a:pt x="600" y="1154"/>
                    </a:lnTo>
                    <a:lnTo>
                      <a:pt x="598" y="1155"/>
                    </a:lnTo>
                    <a:lnTo>
                      <a:pt x="597" y="1155"/>
                    </a:lnTo>
                    <a:lnTo>
                      <a:pt x="594" y="1155"/>
                    </a:lnTo>
                    <a:lnTo>
                      <a:pt x="593" y="1156"/>
                    </a:lnTo>
                    <a:lnTo>
                      <a:pt x="594" y="1157"/>
                    </a:lnTo>
                    <a:lnTo>
                      <a:pt x="593" y="1159"/>
                    </a:lnTo>
                    <a:lnTo>
                      <a:pt x="592" y="1161"/>
                    </a:lnTo>
                    <a:lnTo>
                      <a:pt x="591" y="1162"/>
                    </a:lnTo>
                    <a:lnTo>
                      <a:pt x="590" y="1163"/>
                    </a:lnTo>
                    <a:lnTo>
                      <a:pt x="590" y="1164"/>
                    </a:lnTo>
                    <a:lnTo>
                      <a:pt x="590" y="1166"/>
                    </a:lnTo>
                    <a:lnTo>
                      <a:pt x="590" y="1167"/>
                    </a:lnTo>
                    <a:lnTo>
                      <a:pt x="591" y="1168"/>
                    </a:lnTo>
                    <a:lnTo>
                      <a:pt x="592" y="1169"/>
                    </a:lnTo>
                    <a:lnTo>
                      <a:pt x="592" y="1171"/>
                    </a:lnTo>
                    <a:lnTo>
                      <a:pt x="591" y="1173"/>
                    </a:lnTo>
                    <a:lnTo>
                      <a:pt x="590" y="1174"/>
                    </a:lnTo>
                    <a:lnTo>
                      <a:pt x="590" y="1175"/>
                    </a:lnTo>
                    <a:lnTo>
                      <a:pt x="589" y="1177"/>
                    </a:lnTo>
                    <a:lnTo>
                      <a:pt x="591" y="1180"/>
                    </a:lnTo>
                    <a:lnTo>
                      <a:pt x="591" y="1184"/>
                    </a:lnTo>
                    <a:lnTo>
                      <a:pt x="590" y="1187"/>
                    </a:lnTo>
                    <a:lnTo>
                      <a:pt x="591" y="1189"/>
                    </a:lnTo>
                    <a:lnTo>
                      <a:pt x="592" y="1188"/>
                    </a:lnTo>
                    <a:lnTo>
                      <a:pt x="593" y="1188"/>
                    </a:lnTo>
                    <a:lnTo>
                      <a:pt x="594" y="1188"/>
                    </a:lnTo>
                    <a:lnTo>
                      <a:pt x="594" y="1187"/>
                    </a:lnTo>
                    <a:lnTo>
                      <a:pt x="596" y="1186"/>
                    </a:lnTo>
                    <a:lnTo>
                      <a:pt x="598" y="1186"/>
                    </a:lnTo>
                    <a:lnTo>
                      <a:pt x="598" y="1188"/>
                    </a:lnTo>
                    <a:lnTo>
                      <a:pt x="600" y="1188"/>
                    </a:lnTo>
                    <a:lnTo>
                      <a:pt x="602" y="1188"/>
                    </a:lnTo>
                    <a:lnTo>
                      <a:pt x="603" y="1188"/>
                    </a:lnTo>
                    <a:lnTo>
                      <a:pt x="605" y="1188"/>
                    </a:lnTo>
                    <a:lnTo>
                      <a:pt x="608" y="1188"/>
                    </a:lnTo>
                    <a:lnTo>
                      <a:pt x="609" y="1187"/>
                    </a:lnTo>
                    <a:lnTo>
                      <a:pt x="611" y="1187"/>
                    </a:lnTo>
                    <a:lnTo>
                      <a:pt x="610" y="1186"/>
                    </a:lnTo>
                    <a:lnTo>
                      <a:pt x="610" y="1184"/>
                    </a:lnTo>
                    <a:lnTo>
                      <a:pt x="610" y="1182"/>
                    </a:lnTo>
                    <a:lnTo>
                      <a:pt x="609" y="1181"/>
                    </a:lnTo>
                    <a:lnTo>
                      <a:pt x="609" y="1181"/>
                    </a:lnTo>
                    <a:lnTo>
                      <a:pt x="610" y="1180"/>
                    </a:lnTo>
                    <a:lnTo>
                      <a:pt x="610" y="1179"/>
                    </a:lnTo>
                    <a:lnTo>
                      <a:pt x="611" y="1178"/>
                    </a:lnTo>
                    <a:lnTo>
                      <a:pt x="611" y="1178"/>
                    </a:lnTo>
                    <a:lnTo>
                      <a:pt x="612" y="1176"/>
                    </a:lnTo>
                    <a:lnTo>
                      <a:pt x="612" y="1175"/>
                    </a:lnTo>
                    <a:lnTo>
                      <a:pt x="614" y="1174"/>
                    </a:lnTo>
                    <a:lnTo>
                      <a:pt x="614" y="1173"/>
                    </a:lnTo>
                    <a:lnTo>
                      <a:pt x="615" y="1171"/>
                    </a:lnTo>
                    <a:lnTo>
                      <a:pt x="616" y="1170"/>
                    </a:lnTo>
                    <a:lnTo>
                      <a:pt x="617" y="1169"/>
                    </a:lnTo>
                    <a:lnTo>
                      <a:pt x="617" y="1168"/>
                    </a:lnTo>
                    <a:lnTo>
                      <a:pt x="617" y="1166"/>
                    </a:lnTo>
                    <a:lnTo>
                      <a:pt x="617" y="1164"/>
                    </a:lnTo>
                    <a:lnTo>
                      <a:pt x="619" y="1163"/>
                    </a:lnTo>
                    <a:lnTo>
                      <a:pt x="619" y="1161"/>
                    </a:lnTo>
                    <a:lnTo>
                      <a:pt x="620" y="1159"/>
                    </a:lnTo>
                    <a:lnTo>
                      <a:pt x="619" y="1158"/>
                    </a:lnTo>
                    <a:lnTo>
                      <a:pt x="619" y="1157"/>
                    </a:lnTo>
                    <a:lnTo>
                      <a:pt x="617" y="1156"/>
                    </a:lnTo>
                    <a:lnTo>
                      <a:pt x="617" y="1154"/>
                    </a:lnTo>
                    <a:lnTo>
                      <a:pt x="614" y="1154"/>
                    </a:lnTo>
                    <a:lnTo>
                      <a:pt x="612" y="1152"/>
                    </a:lnTo>
                    <a:lnTo>
                      <a:pt x="609" y="1151"/>
                    </a:lnTo>
                    <a:close/>
                    <a:moveTo>
                      <a:pt x="1277" y="840"/>
                    </a:moveTo>
                    <a:lnTo>
                      <a:pt x="1275" y="840"/>
                    </a:lnTo>
                    <a:lnTo>
                      <a:pt x="1275" y="841"/>
                    </a:lnTo>
                    <a:lnTo>
                      <a:pt x="1275" y="842"/>
                    </a:lnTo>
                    <a:lnTo>
                      <a:pt x="1276" y="843"/>
                    </a:lnTo>
                    <a:lnTo>
                      <a:pt x="1279" y="843"/>
                    </a:lnTo>
                    <a:lnTo>
                      <a:pt x="1279" y="841"/>
                    </a:lnTo>
                    <a:lnTo>
                      <a:pt x="1279" y="840"/>
                    </a:lnTo>
                    <a:lnTo>
                      <a:pt x="1277" y="840"/>
                    </a:lnTo>
                    <a:close/>
                    <a:moveTo>
                      <a:pt x="588" y="747"/>
                    </a:moveTo>
                    <a:lnTo>
                      <a:pt x="588" y="748"/>
                    </a:lnTo>
                    <a:lnTo>
                      <a:pt x="587" y="748"/>
                    </a:lnTo>
                    <a:lnTo>
                      <a:pt x="587" y="750"/>
                    </a:lnTo>
                    <a:lnTo>
                      <a:pt x="588" y="750"/>
                    </a:lnTo>
                    <a:lnTo>
                      <a:pt x="588" y="752"/>
                    </a:lnTo>
                    <a:lnTo>
                      <a:pt x="590" y="753"/>
                    </a:lnTo>
                    <a:lnTo>
                      <a:pt x="590" y="753"/>
                    </a:lnTo>
                    <a:lnTo>
                      <a:pt x="590" y="750"/>
                    </a:lnTo>
                    <a:lnTo>
                      <a:pt x="590" y="748"/>
                    </a:lnTo>
                    <a:lnTo>
                      <a:pt x="590" y="747"/>
                    </a:lnTo>
                    <a:lnTo>
                      <a:pt x="588" y="747"/>
                    </a:lnTo>
                    <a:close/>
                    <a:moveTo>
                      <a:pt x="615" y="710"/>
                    </a:moveTo>
                    <a:lnTo>
                      <a:pt x="615" y="718"/>
                    </a:lnTo>
                    <a:lnTo>
                      <a:pt x="615" y="725"/>
                    </a:lnTo>
                    <a:lnTo>
                      <a:pt x="621" y="723"/>
                    </a:lnTo>
                    <a:lnTo>
                      <a:pt x="622" y="712"/>
                    </a:lnTo>
                    <a:lnTo>
                      <a:pt x="615" y="710"/>
                    </a:lnTo>
                    <a:close/>
                    <a:moveTo>
                      <a:pt x="467" y="630"/>
                    </a:moveTo>
                    <a:lnTo>
                      <a:pt x="463" y="631"/>
                    </a:lnTo>
                    <a:lnTo>
                      <a:pt x="466" y="632"/>
                    </a:lnTo>
                    <a:lnTo>
                      <a:pt x="467" y="633"/>
                    </a:lnTo>
                    <a:lnTo>
                      <a:pt x="468" y="633"/>
                    </a:lnTo>
                    <a:lnTo>
                      <a:pt x="469" y="635"/>
                    </a:lnTo>
                    <a:lnTo>
                      <a:pt x="471" y="635"/>
                    </a:lnTo>
                    <a:lnTo>
                      <a:pt x="472" y="635"/>
                    </a:lnTo>
                    <a:lnTo>
                      <a:pt x="473" y="635"/>
                    </a:lnTo>
                    <a:lnTo>
                      <a:pt x="474" y="633"/>
                    </a:lnTo>
                    <a:lnTo>
                      <a:pt x="472" y="631"/>
                    </a:lnTo>
                    <a:lnTo>
                      <a:pt x="469" y="631"/>
                    </a:lnTo>
                    <a:lnTo>
                      <a:pt x="467" y="630"/>
                    </a:lnTo>
                    <a:close/>
                    <a:moveTo>
                      <a:pt x="529" y="594"/>
                    </a:moveTo>
                    <a:lnTo>
                      <a:pt x="525" y="596"/>
                    </a:lnTo>
                    <a:lnTo>
                      <a:pt x="520" y="597"/>
                    </a:lnTo>
                    <a:lnTo>
                      <a:pt x="516" y="601"/>
                    </a:lnTo>
                    <a:lnTo>
                      <a:pt x="520" y="603"/>
                    </a:lnTo>
                    <a:lnTo>
                      <a:pt x="529" y="603"/>
                    </a:lnTo>
                    <a:lnTo>
                      <a:pt x="538" y="604"/>
                    </a:lnTo>
                    <a:lnTo>
                      <a:pt x="537" y="602"/>
                    </a:lnTo>
                    <a:lnTo>
                      <a:pt x="537" y="600"/>
                    </a:lnTo>
                    <a:lnTo>
                      <a:pt x="538" y="600"/>
                    </a:lnTo>
                    <a:lnTo>
                      <a:pt x="541" y="600"/>
                    </a:lnTo>
                    <a:lnTo>
                      <a:pt x="542" y="600"/>
                    </a:lnTo>
                    <a:lnTo>
                      <a:pt x="542" y="598"/>
                    </a:lnTo>
                    <a:lnTo>
                      <a:pt x="538" y="596"/>
                    </a:lnTo>
                    <a:lnTo>
                      <a:pt x="533" y="595"/>
                    </a:lnTo>
                    <a:lnTo>
                      <a:pt x="529" y="594"/>
                    </a:lnTo>
                    <a:close/>
                    <a:moveTo>
                      <a:pt x="800" y="581"/>
                    </a:moveTo>
                    <a:lnTo>
                      <a:pt x="801" y="582"/>
                    </a:lnTo>
                    <a:lnTo>
                      <a:pt x="801" y="584"/>
                    </a:lnTo>
                    <a:lnTo>
                      <a:pt x="801" y="586"/>
                    </a:lnTo>
                    <a:lnTo>
                      <a:pt x="800" y="589"/>
                    </a:lnTo>
                    <a:lnTo>
                      <a:pt x="800" y="591"/>
                    </a:lnTo>
                    <a:lnTo>
                      <a:pt x="801" y="592"/>
                    </a:lnTo>
                    <a:lnTo>
                      <a:pt x="803" y="594"/>
                    </a:lnTo>
                    <a:lnTo>
                      <a:pt x="804" y="596"/>
                    </a:lnTo>
                    <a:lnTo>
                      <a:pt x="806" y="595"/>
                    </a:lnTo>
                    <a:lnTo>
                      <a:pt x="809" y="595"/>
                    </a:lnTo>
                    <a:lnTo>
                      <a:pt x="810" y="596"/>
                    </a:lnTo>
                    <a:lnTo>
                      <a:pt x="811" y="598"/>
                    </a:lnTo>
                    <a:lnTo>
                      <a:pt x="812" y="600"/>
                    </a:lnTo>
                    <a:lnTo>
                      <a:pt x="814" y="600"/>
                    </a:lnTo>
                    <a:lnTo>
                      <a:pt x="814" y="597"/>
                    </a:lnTo>
                    <a:lnTo>
                      <a:pt x="816" y="596"/>
                    </a:lnTo>
                    <a:lnTo>
                      <a:pt x="818" y="596"/>
                    </a:lnTo>
                    <a:lnTo>
                      <a:pt x="820" y="596"/>
                    </a:lnTo>
                    <a:lnTo>
                      <a:pt x="821" y="595"/>
                    </a:lnTo>
                    <a:lnTo>
                      <a:pt x="820" y="594"/>
                    </a:lnTo>
                    <a:lnTo>
                      <a:pt x="820" y="593"/>
                    </a:lnTo>
                    <a:lnTo>
                      <a:pt x="818" y="592"/>
                    </a:lnTo>
                    <a:lnTo>
                      <a:pt x="817" y="592"/>
                    </a:lnTo>
                    <a:lnTo>
                      <a:pt x="816" y="591"/>
                    </a:lnTo>
                    <a:lnTo>
                      <a:pt x="816" y="590"/>
                    </a:lnTo>
                    <a:lnTo>
                      <a:pt x="815" y="589"/>
                    </a:lnTo>
                    <a:lnTo>
                      <a:pt x="814" y="589"/>
                    </a:lnTo>
                    <a:lnTo>
                      <a:pt x="814" y="588"/>
                    </a:lnTo>
                    <a:lnTo>
                      <a:pt x="813" y="586"/>
                    </a:lnTo>
                    <a:lnTo>
                      <a:pt x="812" y="585"/>
                    </a:lnTo>
                    <a:lnTo>
                      <a:pt x="811" y="583"/>
                    </a:lnTo>
                    <a:lnTo>
                      <a:pt x="810" y="581"/>
                    </a:lnTo>
                    <a:lnTo>
                      <a:pt x="800" y="581"/>
                    </a:lnTo>
                    <a:close/>
                    <a:moveTo>
                      <a:pt x="862" y="531"/>
                    </a:moveTo>
                    <a:lnTo>
                      <a:pt x="860" y="531"/>
                    </a:lnTo>
                    <a:lnTo>
                      <a:pt x="859" y="532"/>
                    </a:lnTo>
                    <a:lnTo>
                      <a:pt x="858" y="533"/>
                    </a:lnTo>
                    <a:lnTo>
                      <a:pt x="859" y="534"/>
                    </a:lnTo>
                    <a:lnTo>
                      <a:pt x="859" y="536"/>
                    </a:lnTo>
                    <a:lnTo>
                      <a:pt x="860" y="537"/>
                    </a:lnTo>
                    <a:lnTo>
                      <a:pt x="860" y="538"/>
                    </a:lnTo>
                    <a:lnTo>
                      <a:pt x="862" y="540"/>
                    </a:lnTo>
                    <a:lnTo>
                      <a:pt x="862" y="542"/>
                    </a:lnTo>
                    <a:lnTo>
                      <a:pt x="860" y="542"/>
                    </a:lnTo>
                    <a:lnTo>
                      <a:pt x="861" y="544"/>
                    </a:lnTo>
                    <a:lnTo>
                      <a:pt x="861" y="546"/>
                    </a:lnTo>
                    <a:lnTo>
                      <a:pt x="861" y="547"/>
                    </a:lnTo>
                    <a:lnTo>
                      <a:pt x="862" y="548"/>
                    </a:lnTo>
                    <a:lnTo>
                      <a:pt x="862" y="549"/>
                    </a:lnTo>
                    <a:lnTo>
                      <a:pt x="863" y="550"/>
                    </a:lnTo>
                    <a:lnTo>
                      <a:pt x="863" y="551"/>
                    </a:lnTo>
                    <a:lnTo>
                      <a:pt x="864" y="553"/>
                    </a:lnTo>
                    <a:lnTo>
                      <a:pt x="865" y="553"/>
                    </a:lnTo>
                    <a:lnTo>
                      <a:pt x="867" y="553"/>
                    </a:lnTo>
                    <a:lnTo>
                      <a:pt x="869" y="551"/>
                    </a:lnTo>
                    <a:lnTo>
                      <a:pt x="871" y="551"/>
                    </a:lnTo>
                    <a:lnTo>
                      <a:pt x="870" y="549"/>
                    </a:lnTo>
                    <a:lnTo>
                      <a:pt x="870" y="547"/>
                    </a:lnTo>
                    <a:lnTo>
                      <a:pt x="870" y="546"/>
                    </a:lnTo>
                    <a:lnTo>
                      <a:pt x="870" y="544"/>
                    </a:lnTo>
                    <a:lnTo>
                      <a:pt x="870" y="543"/>
                    </a:lnTo>
                    <a:lnTo>
                      <a:pt x="869" y="539"/>
                    </a:lnTo>
                    <a:lnTo>
                      <a:pt x="868" y="537"/>
                    </a:lnTo>
                    <a:lnTo>
                      <a:pt x="868" y="535"/>
                    </a:lnTo>
                    <a:lnTo>
                      <a:pt x="865" y="535"/>
                    </a:lnTo>
                    <a:lnTo>
                      <a:pt x="863" y="534"/>
                    </a:lnTo>
                    <a:lnTo>
                      <a:pt x="862" y="533"/>
                    </a:lnTo>
                    <a:lnTo>
                      <a:pt x="862" y="531"/>
                    </a:lnTo>
                    <a:close/>
                    <a:moveTo>
                      <a:pt x="856" y="528"/>
                    </a:moveTo>
                    <a:lnTo>
                      <a:pt x="855" y="530"/>
                    </a:lnTo>
                    <a:lnTo>
                      <a:pt x="853" y="530"/>
                    </a:lnTo>
                    <a:lnTo>
                      <a:pt x="852" y="530"/>
                    </a:lnTo>
                    <a:lnTo>
                      <a:pt x="851" y="531"/>
                    </a:lnTo>
                    <a:lnTo>
                      <a:pt x="851" y="532"/>
                    </a:lnTo>
                    <a:lnTo>
                      <a:pt x="850" y="534"/>
                    </a:lnTo>
                    <a:lnTo>
                      <a:pt x="849" y="544"/>
                    </a:lnTo>
                    <a:lnTo>
                      <a:pt x="850" y="545"/>
                    </a:lnTo>
                    <a:lnTo>
                      <a:pt x="851" y="546"/>
                    </a:lnTo>
                    <a:lnTo>
                      <a:pt x="850" y="548"/>
                    </a:lnTo>
                    <a:lnTo>
                      <a:pt x="851" y="548"/>
                    </a:lnTo>
                    <a:lnTo>
                      <a:pt x="852" y="548"/>
                    </a:lnTo>
                    <a:lnTo>
                      <a:pt x="853" y="548"/>
                    </a:lnTo>
                    <a:lnTo>
                      <a:pt x="853" y="547"/>
                    </a:lnTo>
                    <a:lnTo>
                      <a:pt x="855" y="545"/>
                    </a:lnTo>
                    <a:lnTo>
                      <a:pt x="855" y="543"/>
                    </a:lnTo>
                    <a:lnTo>
                      <a:pt x="853" y="542"/>
                    </a:lnTo>
                    <a:lnTo>
                      <a:pt x="852" y="540"/>
                    </a:lnTo>
                    <a:lnTo>
                      <a:pt x="852" y="538"/>
                    </a:lnTo>
                    <a:lnTo>
                      <a:pt x="853" y="537"/>
                    </a:lnTo>
                    <a:lnTo>
                      <a:pt x="853" y="535"/>
                    </a:lnTo>
                    <a:lnTo>
                      <a:pt x="855" y="534"/>
                    </a:lnTo>
                    <a:lnTo>
                      <a:pt x="855" y="533"/>
                    </a:lnTo>
                    <a:lnTo>
                      <a:pt x="856" y="531"/>
                    </a:lnTo>
                    <a:lnTo>
                      <a:pt x="856" y="528"/>
                    </a:lnTo>
                    <a:close/>
                    <a:moveTo>
                      <a:pt x="550" y="525"/>
                    </a:moveTo>
                    <a:lnTo>
                      <a:pt x="549" y="526"/>
                    </a:lnTo>
                    <a:lnTo>
                      <a:pt x="547" y="527"/>
                    </a:lnTo>
                    <a:lnTo>
                      <a:pt x="547" y="528"/>
                    </a:lnTo>
                    <a:lnTo>
                      <a:pt x="546" y="530"/>
                    </a:lnTo>
                    <a:lnTo>
                      <a:pt x="545" y="531"/>
                    </a:lnTo>
                    <a:lnTo>
                      <a:pt x="544" y="532"/>
                    </a:lnTo>
                    <a:lnTo>
                      <a:pt x="544" y="533"/>
                    </a:lnTo>
                    <a:lnTo>
                      <a:pt x="543" y="533"/>
                    </a:lnTo>
                    <a:lnTo>
                      <a:pt x="542" y="534"/>
                    </a:lnTo>
                    <a:lnTo>
                      <a:pt x="541" y="535"/>
                    </a:lnTo>
                    <a:lnTo>
                      <a:pt x="540" y="536"/>
                    </a:lnTo>
                    <a:lnTo>
                      <a:pt x="541" y="538"/>
                    </a:lnTo>
                    <a:lnTo>
                      <a:pt x="540" y="540"/>
                    </a:lnTo>
                    <a:lnTo>
                      <a:pt x="538" y="542"/>
                    </a:lnTo>
                    <a:lnTo>
                      <a:pt x="538" y="544"/>
                    </a:lnTo>
                    <a:lnTo>
                      <a:pt x="538" y="545"/>
                    </a:lnTo>
                    <a:lnTo>
                      <a:pt x="537" y="547"/>
                    </a:lnTo>
                    <a:lnTo>
                      <a:pt x="533" y="548"/>
                    </a:lnTo>
                    <a:lnTo>
                      <a:pt x="530" y="549"/>
                    </a:lnTo>
                    <a:lnTo>
                      <a:pt x="530" y="551"/>
                    </a:lnTo>
                    <a:lnTo>
                      <a:pt x="530" y="556"/>
                    </a:lnTo>
                    <a:lnTo>
                      <a:pt x="530" y="559"/>
                    </a:lnTo>
                    <a:lnTo>
                      <a:pt x="530" y="560"/>
                    </a:lnTo>
                    <a:lnTo>
                      <a:pt x="530" y="562"/>
                    </a:lnTo>
                    <a:lnTo>
                      <a:pt x="528" y="563"/>
                    </a:lnTo>
                    <a:lnTo>
                      <a:pt x="528" y="565"/>
                    </a:lnTo>
                    <a:lnTo>
                      <a:pt x="526" y="565"/>
                    </a:lnTo>
                    <a:lnTo>
                      <a:pt x="525" y="566"/>
                    </a:lnTo>
                    <a:lnTo>
                      <a:pt x="523" y="567"/>
                    </a:lnTo>
                    <a:lnTo>
                      <a:pt x="523" y="568"/>
                    </a:lnTo>
                    <a:lnTo>
                      <a:pt x="521" y="575"/>
                    </a:lnTo>
                    <a:lnTo>
                      <a:pt x="521" y="577"/>
                    </a:lnTo>
                    <a:lnTo>
                      <a:pt x="522" y="578"/>
                    </a:lnTo>
                    <a:lnTo>
                      <a:pt x="522" y="579"/>
                    </a:lnTo>
                    <a:lnTo>
                      <a:pt x="523" y="580"/>
                    </a:lnTo>
                    <a:lnTo>
                      <a:pt x="525" y="580"/>
                    </a:lnTo>
                    <a:lnTo>
                      <a:pt x="526" y="582"/>
                    </a:lnTo>
                    <a:lnTo>
                      <a:pt x="527" y="584"/>
                    </a:lnTo>
                    <a:lnTo>
                      <a:pt x="527" y="586"/>
                    </a:lnTo>
                    <a:lnTo>
                      <a:pt x="528" y="588"/>
                    </a:lnTo>
                    <a:lnTo>
                      <a:pt x="529" y="588"/>
                    </a:lnTo>
                    <a:lnTo>
                      <a:pt x="530" y="589"/>
                    </a:lnTo>
                    <a:lnTo>
                      <a:pt x="531" y="589"/>
                    </a:lnTo>
                    <a:lnTo>
                      <a:pt x="532" y="590"/>
                    </a:lnTo>
                    <a:lnTo>
                      <a:pt x="533" y="590"/>
                    </a:lnTo>
                    <a:lnTo>
                      <a:pt x="535" y="590"/>
                    </a:lnTo>
                    <a:lnTo>
                      <a:pt x="538" y="590"/>
                    </a:lnTo>
                    <a:lnTo>
                      <a:pt x="540" y="591"/>
                    </a:lnTo>
                    <a:lnTo>
                      <a:pt x="542" y="592"/>
                    </a:lnTo>
                    <a:lnTo>
                      <a:pt x="545" y="592"/>
                    </a:lnTo>
                    <a:lnTo>
                      <a:pt x="549" y="592"/>
                    </a:lnTo>
                    <a:lnTo>
                      <a:pt x="552" y="593"/>
                    </a:lnTo>
                    <a:lnTo>
                      <a:pt x="555" y="593"/>
                    </a:lnTo>
                    <a:lnTo>
                      <a:pt x="559" y="592"/>
                    </a:lnTo>
                    <a:lnTo>
                      <a:pt x="563" y="592"/>
                    </a:lnTo>
                    <a:lnTo>
                      <a:pt x="564" y="591"/>
                    </a:lnTo>
                    <a:lnTo>
                      <a:pt x="565" y="590"/>
                    </a:lnTo>
                    <a:lnTo>
                      <a:pt x="566" y="590"/>
                    </a:lnTo>
                    <a:lnTo>
                      <a:pt x="567" y="589"/>
                    </a:lnTo>
                    <a:lnTo>
                      <a:pt x="568" y="588"/>
                    </a:lnTo>
                    <a:lnTo>
                      <a:pt x="569" y="588"/>
                    </a:lnTo>
                    <a:lnTo>
                      <a:pt x="570" y="586"/>
                    </a:lnTo>
                    <a:lnTo>
                      <a:pt x="572" y="586"/>
                    </a:lnTo>
                    <a:lnTo>
                      <a:pt x="573" y="585"/>
                    </a:lnTo>
                    <a:lnTo>
                      <a:pt x="575" y="584"/>
                    </a:lnTo>
                    <a:lnTo>
                      <a:pt x="575" y="583"/>
                    </a:lnTo>
                    <a:lnTo>
                      <a:pt x="577" y="583"/>
                    </a:lnTo>
                    <a:lnTo>
                      <a:pt x="578" y="582"/>
                    </a:lnTo>
                    <a:lnTo>
                      <a:pt x="580" y="583"/>
                    </a:lnTo>
                    <a:lnTo>
                      <a:pt x="580" y="581"/>
                    </a:lnTo>
                    <a:lnTo>
                      <a:pt x="582" y="581"/>
                    </a:lnTo>
                    <a:lnTo>
                      <a:pt x="584" y="581"/>
                    </a:lnTo>
                    <a:lnTo>
                      <a:pt x="586" y="581"/>
                    </a:lnTo>
                    <a:lnTo>
                      <a:pt x="602" y="582"/>
                    </a:lnTo>
                    <a:lnTo>
                      <a:pt x="603" y="582"/>
                    </a:lnTo>
                    <a:lnTo>
                      <a:pt x="604" y="583"/>
                    </a:lnTo>
                    <a:lnTo>
                      <a:pt x="605" y="583"/>
                    </a:lnTo>
                    <a:lnTo>
                      <a:pt x="605" y="584"/>
                    </a:lnTo>
                    <a:lnTo>
                      <a:pt x="609" y="584"/>
                    </a:lnTo>
                    <a:lnTo>
                      <a:pt x="611" y="584"/>
                    </a:lnTo>
                    <a:lnTo>
                      <a:pt x="613" y="584"/>
                    </a:lnTo>
                    <a:lnTo>
                      <a:pt x="615" y="586"/>
                    </a:lnTo>
                    <a:lnTo>
                      <a:pt x="620" y="591"/>
                    </a:lnTo>
                    <a:lnTo>
                      <a:pt x="621" y="591"/>
                    </a:lnTo>
                    <a:lnTo>
                      <a:pt x="623" y="591"/>
                    </a:lnTo>
                    <a:lnTo>
                      <a:pt x="624" y="591"/>
                    </a:lnTo>
                    <a:lnTo>
                      <a:pt x="625" y="592"/>
                    </a:lnTo>
                    <a:lnTo>
                      <a:pt x="626" y="592"/>
                    </a:lnTo>
                    <a:lnTo>
                      <a:pt x="628" y="592"/>
                    </a:lnTo>
                    <a:lnTo>
                      <a:pt x="629" y="593"/>
                    </a:lnTo>
                    <a:lnTo>
                      <a:pt x="631" y="594"/>
                    </a:lnTo>
                    <a:lnTo>
                      <a:pt x="633" y="594"/>
                    </a:lnTo>
                    <a:lnTo>
                      <a:pt x="633" y="593"/>
                    </a:lnTo>
                    <a:lnTo>
                      <a:pt x="634" y="593"/>
                    </a:lnTo>
                    <a:lnTo>
                      <a:pt x="634" y="594"/>
                    </a:lnTo>
                    <a:lnTo>
                      <a:pt x="636" y="594"/>
                    </a:lnTo>
                    <a:lnTo>
                      <a:pt x="637" y="594"/>
                    </a:lnTo>
                    <a:lnTo>
                      <a:pt x="639" y="594"/>
                    </a:lnTo>
                    <a:lnTo>
                      <a:pt x="640" y="596"/>
                    </a:lnTo>
                    <a:lnTo>
                      <a:pt x="643" y="596"/>
                    </a:lnTo>
                    <a:lnTo>
                      <a:pt x="643" y="594"/>
                    </a:lnTo>
                    <a:lnTo>
                      <a:pt x="645" y="594"/>
                    </a:lnTo>
                    <a:lnTo>
                      <a:pt x="646" y="594"/>
                    </a:lnTo>
                    <a:lnTo>
                      <a:pt x="648" y="594"/>
                    </a:lnTo>
                    <a:lnTo>
                      <a:pt x="650" y="594"/>
                    </a:lnTo>
                    <a:lnTo>
                      <a:pt x="650" y="593"/>
                    </a:lnTo>
                    <a:lnTo>
                      <a:pt x="651" y="592"/>
                    </a:lnTo>
                    <a:lnTo>
                      <a:pt x="653" y="593"/>
                    </a:lnTo>
                    <a:lnTo>
                      <a:pt x="653" y="594"/>
                    </a:lnTo>
                    <a:lnTo>
                      <a:pt x="656" y="594"/>
                    </a:lnTo>
                    <a:lnTo>
                      <a:pt x="657" y="594"/>
                    </a:lnTo>
                    <a:lnTo>
                      <a:pt x="659" y="594"/>
                    </a:lnTo>
                    <a:lnTo>
                      <a:pt x="660" y="595"/>
                    </a:lnTo>
                    <a:lnTo>
                      <a:pt x="662" y="595"/>
                    </a:lnTo>
                    <a:lnTo>
                      <a:pt x="663" y="595"/>
                    </a:lnTo>
                    <a:lnTo>
                      <a:pt x="664" y="594"/>
                    </a:lnTo>
                    <a:lnTo>
                      <a:pt x="665" y="594"/>
                    </a:lnTo>
                    <a:lnTo>
                      <a:pt x="667" y="593"/>
                    </a:lnTo>
                    <a:lnTo>
                      <a:pt x="668" y="593"/>
                    </a:lnTo>
                    <a:lnTo>
                      <a:pt x="669" y="592"/>
                    </a:lnTo>
                    <a:lnTo>
                      <a:pt x="670" y="591"/>
                    </a:lnTo>
                    <a:lnTo>
                      <a:pt x="671" y="591"/>
                    </a:lnTo>
                    <a:lnTo>
                      <a:pt x="672" y="590"/>
                    </a:lnTo>
                    <a:lnTo>
                      <a:pt x="673" y="589"/>
                    </a:lnTo>
                    <a:lnTo>
                      <a:pt x="675" y="588"/>
                    </a:lnTo>
                    <a:lnTo>
                      <a:pt x="675" y="586"/>
                    </a:lnTo>
                    <a:lnTo>
                      <a:pt x="675" y="585"/>
                    </a:lnTo>
                    <a:lnTo>
                      <a:pt x="675" y="584"/>
                    </a:lnTo>
                    <a:lnTo>
                      <a:pt x="675" y="583"/>
                    </a:lnTo>
                    <a:lnTo>
                      <a:pt x="675" y="582"/>
                    </a:lnTo>
                    <a:lnTo>
                      <a:pt x="675" y="581"/>
                    </a:lnTo>
                    <a:lnTo>
                      <a:pt x="674" y="579"/>
                    </a:lnTo>
                    <a:lnTo>
                      <a:pt x="674" y="578"/>
                    </a:lnTo>
                    <a:lnTo>
                      <a:pt x="673" y="577"/>
                    </a:lnTo>
                    <a:lnTo>
                      <a:pt x="673" y="575"/>
                    </a:lnTo>
                    <a:lnTo>
                      <a:pt x="672" y="573"/>
                    </a:lnTo>
                    <a:lnTo>
                      <a:pt x="671" y="572"/>
                    </a:lnTo>
                    <a:lnTo>
                      <a:pt x="670" y="571"/>
                    </a:lnTo>
                    <a:lnTo>
                      <a:pt x="669" y="571"/>
                    </a:lnTo>
                    <a:lnTo>
                      <a:pt x="668" y="570"/>
                    </a:lnTo>
                    <a:lnTo>
                      <a:pt x="668" y="569"/>
                    </a:lnTo>
                    <a:lnTo>
                      <a:pt x="667" y="569"/>
                    </a:lnTo>
                    <a:lnTo>
                      <a:pt x="665" y="568"/>
                    </a:lnTo>
                    <a:lnTo>
                      <a:pt x="663" y="567"/>
                    </a:lnTo>
                    <a:lnTo>
                      <a:pt x="661" y="567"/>
                    </a:lnTo>
                    <a:lnTo>
                      <a:pt x="660" y="567"/>
                    </a:lnTo>
                    <a:lnTo>
                      <a:pt x="659" y="566"/>
                    </a:lnTo>
                    <a:lnTo>
                      <a:pt x="658" y="565"/>
                    </a:lnTo>
                    <a:lnTo>
                      <a:pt x="657" y="565"/>
                    </a:lnTo>
                    <a:lnTo>
                      <a:pt x="656" y="563"/>
                    </a:lnTo>
                    <a:lnTo>
                      <a:pt x="655" y="562"/>
                    </a:lnTo>
                    <a:lnTo>
                      <a:pt x="653" y="562"/>
                    </a:lnTo>
                    <a:lnTo>
                      <a:pt x="646" y="557"/>
                    </a:lnTo>
                    <a:lnTo>
                      <a:pt x="645" y="557"/>
                    </a:lnTo>
                    <a:lnTo>
                      <a:pt x="645" y="556"/>
                    </a:lnTo>
                    <a:lnTo>
                      <a:pt x="634" y="549"/>
                    </a:lnTo>
                    <a:lnTo>
                      <a:pt x="623" y="545"/>
                    </a:lnTo>
                    <a:lnTo>
                      <a:pt x="622" y="545"/>
                    </a:lnTo>
                    <a:lnTo>
                      <a:pt x="621" y="544"/>
                    </a:lnTo>
                    <a:lnTo>
                      <a:pt x="620" y="543"/>
                    </a:lnTo>
                    <a:lnTo>
                      <a:pt x="619" y="542"/>
                    </a:lnTo>
                    <a:lnTo>
                      <a:pt x="619" y="542"/>
                    </a:lnTo>
                    <a:lnTo>
                      <a:pt x="617" y="540"/>
                    </a:lnTo>
                    <a:lnTo>
                      <a:pt x="616" y="539"/>
                    </a:lnTo>
                    <a:lnTo>
                      <a:pt x="614" y="539"/>
                    </a:lnTo>
                    <a:lnTo>
                      <a:pt x="612" y="538"/>
                    </a:lnTo>
                    <a:lnTo>
                      <a:pt x="611" y="538"/>
                    </a:lnTo>
                    <a:lnTo>
                      <a:pt x="612" y="539"/>
                    </a:lnTo>
                    <a:lnTo>
                      <a:pt x="611" y="540"/>
                    </a:lnTo>
                    <a:lnTo>
                      <a:pt x="609" y="542"/>
                    </a:lnTo>
                    <a:lnTo>
                      <a:pt x="608" y="542"/>
                    </a:lnTo>
                    <a:lnTo>
                      <a:pt x="605" y="542"/>
                    </a:lnTo>
                    <a:lnTo>
                      <a:pt x="603" y="542"/>
                    </a:lnTo>
                    <a:lnTo>
                      <a:pt x="599" y="542"/>
                    </a:lnTo>
                    <a:lnTo>
                      <a:pt x="599" y="543"/>
                    </a:lnTo>
                    <a:lnTo>
                      <a:pt x="598" y="544"/>
                    </a:lnTo>
                    <a:lnTo>
                      <a:pt x="597" y="545"/>
                    </a:lnTo>
                    <a:lnTo>
                      <a:pt x="596" y="546"/>
                    </a:lnTo>
                    <a:lnTo>
                      <a:pt x="593" y="546"/>
                    </a:lnTo>
                    <a:lnTo>
                      <a:pt x="592" y="546"/>
                    </a:lnTo>
                    <a:lnTo>
                      <a:pt x="591" y="547"/>
                    </a:lnTo>
                    <a:lnTo>
                      <a:pt x="590" y="547"/>
                    </a:lnTo>
                    <a:lnTo>
                      <a:pt x="589" y="548"/>
                    </a:lnTo>
                    <a:lnTo>
                      <a:pt x="589" y="549"/>
                    </a:lnTo>
                    <a:lnTo>
                      <a:pt x="588" y="550"/>
                    </a:lnTo>
                    <a:lnTo>
                      <a:pt x="587" y="551"/>
                    </a:lnTo>
                    <a:lnTo>
                      <a:pt x="586" y="550"/>
                    </a:lnTo>
                    <a:lnTo>
                      <a:pt x="585" y="549"/>
                    </a:lnTo>
                    <a:lnTo>
                      <a:pt x="582" y="549"/>
                    </a:lnTo>
                    <a:lnTo>
                      <a:pt x="581" y="548"/>
                    </a:lnTo>
                    <a:lnTo>
                      <a:pt x="580" y="547"/>
                    </a:lnTo>
                    <a:lnTo>
                      <a:pt x="579" y="546"/>
                    </a:lnTo>
                    <a:lnTo>
                      <a:pt x="579" y="544"/>
                    </a:lnTo>
                    <a:lnTo>
                      <a:pt x="580" y="542"/>
                    </a:lnTo>
                    <a:lnTo>
                      <a:pt x="578" y="542"/>
                    </a:lnTo>
                    <a:lnTo>
                      <a:pt x="577" y="542"/>
                    </a:lnTo>
                    <a:lnTo>
                      <a:pt x="576" y="542"/>
                    </a:lnTo>
                    <a:lnTo>
                      <a:pt x="575" y="540"/>
                    </a:lnTo>
                    <a:lnTo>
                      <a:pt x="573" y="540"/>
                    </a:lnTo>
                    <a:lnTo>
                      <a:pt x="572" y="540"/>
                    </a:lnTo>
                    <a:lnTo>
                      <a:pt x="570" y="539"/>
                    </a:lnTo>
                    <a:lnTo>
                      <a:pt x="569" y="538"/>
                    </a:lnTo>
                    <a:lnTo>
                      <a:pt x="569" y="537"/>
                    </a:lnTo>
                    <a:lnTo>
                      <a:pt x="572" y="536"/>
                    </a:lnTo>
                    <a:lnTo>
                      <a:pt x="573" y="535"/>
                    </a:lnTo>
                    <a:lnTo>
                      <a:pt x="574" y="534"/>
                    </a:lnTo>
                    <a:lnTo>
                      <a:pt x="575" y="534"/>
                    </a:lnTo>
                    <a:lnTo>
                      <a:pt x="576" y="533"/>
                    </a:lnTo>
                    <a:lnTo>
                      <a:pt x="577" y="533"/>
                    </a:lnTo>
                    <a:lnTo>
                      <a:pt x="578" y="533"/>
                    </a:lnTo>
                    <a:lnTo>
                      <a:pt x="574" y="531"/>
                    </a:lnTo>
                    <a:lnTo>
                      <a:pt x="568" y="530"/>
                    </a:lnTo>
                    <a:lnTo>
                      <a:pt x="566" y="530"/>
                    </a:lnTo>
                    <a:lnTo>
                      <a:pt x="565" y="530"/>
                    </a:lnTo>
                    <a:lnTo>
                      <a:pt x="563" y="531"/>
                    </a:lnTo>
                    <a:lnTo>
                      <a:pt x="561" y="531"/>
                    </a:lnTo>
                    <a:lnTo>
                      <a:pt x="559" y="531"/>
                    </a:lnTo>
                    <a:lnTo>
                      <a:pt x="558" y="530"/>
                    </a:lnTo>
                    <a:lnTo>
                      <a:pt x="556" y="530"/>
                    </a:lnTo>
                    <a:lnTo>
                      <a:pt x="555" y="528"/>
                    </a:lnTo>
                    <a:lnTo>
                      <a:pt x="555" y="526"/>
                    </a:lnTo>
                    <a:lnTo>
                      <a:pt x="556" y="525"/>
                    </a:lnTo>
                    <a:lnTo>
                      <a:pt x="554" y="525"/>
                    </a:lnTo>
                    <a:lnTo>
                      <a:pt x="552" y="525"/>
                    </a:lnTo>
                    <a:lnTo>
                      <a:pt x="550" y="525"/>
                    </a:lnTo>
                    <a:close/>
                    <a:moveTo>
                      <a:pt x="872" y="523"/>
                    </a:moveTo>
                    <a:lnTo>
                      <a:pt x="872" y="524"/>
                    </a:lnTo>
                    <a:lnTo>
                      <a:pt x="874" y="524"/>
                    </a:lnTo>
                    <a:lnTo>
                      <a:pt x="875" y="525"/>
                    </a:lnTo>
                    <a:lnTo>
                      <a:pt x="874" y="524"/>
                    </a:lnTo>
                    <a:lnTo>
                      <a:pt x="873" y="523"/>
                    </a:lnTo>
                    <a:lnTo>
                      <a:pt x="872" y="523"/>
                    </a:lnTo>
                    <a:close/>
                    <a:moveTo>
                      <a:pt x="865" y="519"/>
                    </a:moveTo>
                    <a:lnTo>
                      <a:pt x="864" y="520"/>
                    </a:lnTo>
                    <a:lnTo>
                      <a:pt x="864" y="521"/>
                    </a:lnTo>
                    <a:lnTo>
                      <a:pt x="864" y="523"/>
                    </a:lnTo>
                    <a:lnTo>
                      <a:pt x="867" y="523"/>
                    </a:lnTo>
                    <a:lnTo>
                      <a:pt x="868" y="523"/>
                    </a:lnTo>
                    <a:lnTo>
                      <a:pt x="870" y="523"/>
                    </a:lnTo>
                    <a:lnTo>
                      <a:pt x="872" y="523"/>
                    </a:lnTo>
                    <a:lnTo>
                      <a:pt x="872" y="523"/>
                    </a:lnTo>
                    <a:lnTo>
                      <a:pt x="872" y="522"/>
                    </a:lnTo>
                    <a:lnTo>
                      <a:pt x="869" y="521"/>
                    </a:lnTo>
                    <a:lnTo>
                      <a:pt x="865" y="519"/>
                    </a:lnTo>
                    <a:close/>
                    <a:moveTo>
                      <a:pt x="1062" y="519"/>
                    </a:moveTo>
                    <a:lnTo>
                      <a:pt x="1060" y="519"/>
                    </a:lnTo>
                    <a:lnTo>
                      <a:pt x="1059" y="521"/>
                    </a:lnTo>
                    <a:lnTo>
                      <a:pt x="1057" y="521"/>
                    </a:lnTo>
                    <a:lnTo>
                      <a:pt x="1054" y="521"/>
                    </a:lnTo>
                    <a:lnTo>
                      <a:pt x="1053" y="521"/>
                    </a:lnTo>
                    <a:lnTo>
                      <a:pt x="1051" y="521"/>
                    </a:lnTo>
                    <a:lnTo>
                      <a:pt x="1049" y="521"/>
                    </a:lnTo>
                    <a:lnTo>
                      <a:pt x="1048" y="521"/>
                    </a:lnTo>
                    <a:lnTo>
                      <a:pt x="1045" y="521"/>
                    </a:lnTo>
                    <a:lnTo>
                      <a:pt x="1042" y="521"/>
                    </a:lnTo>
                    <a:lnTo>
                      <a:pt x="1042" y="522"/>
                    </a:lnTo>
                    <a:lnTo>
                      <a:pt x="1046" y="522"/>
                    </a:lnTo>
                    <a:lnTo>
                      <a:pt x="1048" y="522"/>
                    </a:lnTo>
                    <a:lnTo>
                      <a:pt x="1049" y="523"/>
                    </a:lnTo>
                    <a:lnTo>
                      <a:pt x="1051" y="524"/>
                    </a:lnTo>
                    <a:lnTo>
                      <a:pt x="1052" y="525"/>
                    </a:lnTo>
                    <a:lnTo>
                      <a:pt x="1054" y="524"/>
                    </a:lnTo>
                    <a:lnTo>
                      <a:pt x="1065" y="524"/>
                    </a:lnTo>
                    <a:lnTo>
                      <a:pt x="1067" y="523"/>
                    </a:lnTo>
                    <a:lnTo>
                      <a:pt x="1067" y="522"/>
                    </a:lnTo>
                    <a:lnTo>
                      <a:pt x="1065" y="520"/>
                    </a:lnTo>
                    <a:lnTo>
                      <a:pt x="1064" y="519"/>
                    </a:lnTo>
                    <a:lnTo>
                      <a:pt x="1062" y="519"/>
                    </a:lnTo>
                    <a:close/>
                    <a:moveTo>
                      <a:pt x="1027" y="519"/>
                    </a:moveTo>
                    <a:lnTo>
                      <a:pt x="1024" y="519"/>
                    </a:lnTo>
                    <a:lnTo>
                      <a:pt x="1023" y="519"/>
                    </a:lnTo>
                    <a:lnTo>
                      <a:pt x="1021" y="520"/>
                    </a:lnTo>
                    <a:lnTo>
                      <a:pt x="1018" y="520"/>
                    </a:lnTo>
                    <a:lnTo>
                      <a:pt x="1017" y="521"/>
                    </a:lnTo>
                    <a:lnTo>
                      <a:pt x="1017" y="521"/>
                    </a:lnTo>
                    <a:lnTo>
                      <a:pt x="1016" y="522"/>
                    </a:lnTo>
                    <a:lnTo>
                      <a:pt x="1015" y="523"/>
                    </a:lnTo>
                    <a:lnTo>
                      <a:pt x="1012" y="531"/>
                    </a:lnTo>
                    <a:lnTo>
                      <a:pt x="1012" y="533"/>
                    </a:lnTo>
                    <a:lnTo>
                      <a:pt x="1013" y="535"/>
                    </a:lnTo>
                    <a:lnTo>
                      <a:pt x="1014" y="535"/>
                    </a:lnTo>
                    <a:lnTo>
                      <a:pt x="1014" y="536"/>
                    </a:lnTo>
                    <a:lnTo>
                      <a:pt x="1015" y="537"/>
                    </a:lnTo>
                    <a:lnTo>
                      <a:pt x="1016" y="538"/>
                    </a:lnTo>
                    <a:lnTo>
                      <a:pt x="1017" y="537"/>
                    </a:lnTo>
                    <a:lnTo>
                      <a:pt x="1018" y="536"/>
                    </a:lnTo>
                    <a:lnTo>
                      <a:pt x="1020" y="530"/>
                    </a:lnTo>
                    <a:lnTo>
                      <a:pt x="1022" y="524"/>
                    </a:lnTo>
                    <a:lnTo>
                      <a:pt x="1023" y="523"/>
                    </a:lnTo>
                    <a:lnTo>
                      <a:pt x="1025" y="523"/>
                    </a:lnTo>
                    <a:lnTo>
                      <a:pt x="1026" y="522"/>
                    </a:lnTo>
                    <a:lnTo>
                      <a:pt x="1026" y="520"/>
                    </a:lnTo>
                    <a:lnTo>
                      <a:pt x="1027" y="519"/>
                    </a:lnTo>
                    <a:close/>
                    <a:moveTo>
                      <a:pt x="1034" y="519"/>
                    </a:moveTo>
                    <a:lnTo>
                      <a:pt x="1032" y="519"/>
                    </a:lnTo>
                    <a:lnTo>
                      <a:pt x="1030" y="519"/>
                    </a:lnTo>
                    <a:lnTo>
                      <a:pt x="1028" y="520"/>
                    </a:lnTo>
                    <a:lnTo>
                      <a:pt x="1029" y="521"/>
                    </a:lnTo>
                    <a:lnTo>
                      <a:pt x="1032" y="521"/>
                    </a:lnTo>
                    <a:lnTo>
                      <a:pt x="1033" y="521"/>
                    </a:lnTo>
                    <a:lnTo>
                      <a:pt x="1035" y="521"/>
                    </a:lnTo>
                    <a:lnTo>
                      <a:pt x="1036" y="519"/>
                    </a:lnTo>
                    <a:lnTo>
                      <a:pt x="1034" y="519"/>
                    </a:lnTo>
                    <a:close/>
                    <a:moveTo>
                      <a:pt x="766" y="514"/>
                    </a:moveTo>
                    <a:lnTo>
                      <a:pt x="765" y="514"/>
                    </a:lnTo>
                    <a:lnTo>
                      <a:pt x="764" y="514"/>
                    </a:lnTo>
                    <a:lnTo>
                      <a:pt x="762" y="515"/>
                    </a:lnTo>
                    <a:lnTo>
                      <a:pt x="762" y="516"/>
                    </a:lnTo>
                    <a:lnTo>
                      <a:pt x="759" y="516"/>
                    </a:lnTo>
                    <a:lnTo>
                      <a:pt x="758" y="518"/>
                    </a:lnTo>
                    <a:lnTo>
                      <a:pt x="757" y="518"/>
                    </a:lnTo>
                    <a:lnTo>
                      <a:pt x="756" y="519"/>
                    </a:lnTo>
                    <a:lnTo>
                      <a:pt x="755" y="520"/>
                    </a:lnTo>
                    <a:lnTo>
                      <a:pt x="754" y="520"/>
                    </a:lnTo>
                    <a:lnTo>
                      <a:pt x="753" y="521"/>
                    </a:lnTo>
                    <a:lnTo>
                      <a:pt x="751" y="521"/>
                    </a:lnTo>
                    <a:lnTo>
                      <a:pt x="751" y="522"/>
                    </a:lnTo>
                    <a:lnTo>
                      <a:pt x="750" y="523"/>
                    </a:lnTo>
                    <a:lnTo>
                      <a:pt x="745" y="526"/>
                    </a:lnTo>
                    <a:lnTo>
                      <a:pt x="744" y="528"/>
                    </a:lnTo>
                    <a:lnTo>
                      <a:pt x="744" y="530"/>
                    </a:lnTo>
                    <a:lnTo>
                      <a:pt x="743" y="530"/>
                    </a:lnTo>
                    <a:lnTo>
                      <a:pt x="742" y="528"/>
                    </a:lnTo>
                    <a:lnTo>
                      <a:pt x="741" y="528"/>
                    </a:lnTo>
                    <a:lnTo>
                      <a:pt x="740" y="530"/>
                    </a:lnTo>
                    <a:lnTo>
                      <a:pt x="739" y="531"/>
                    </a:lnTo>
                    <a:lnTo>
                      <a:pt x="738" y="532"/>
                    </a:lnTo>
                    <a:lnTo>
                      <a:pt x="737" y="532"/>
                    </a:lnTo>
                    <a:lnTo>
                      <a:pt x="734" y="532"/>
                    </a:lnTo>
                    <a:lnTo>
                      <a:pt x="730" y="539"/>
                    </a:lnTo>
                    <a:lnTo>
                      <a:pt x="726" y="548"/>
                    </a:lnTo>
                    <a:lnTo>
                      <a:pt x="728" y="547"/>
                    </a:lnTo>
                    <a:lnTo>
                      <a:pt x="729" y="549"/>
                    </a:lnTo>
                    <a:lnTo>
                      <a:pt x="729" y="550"/>
                    </a:lnTo>
                    <a:lnTo>
                      <a:pt x="730" y="550"/>
                    </a:lnTo>
                    <a:lnTo>
                      <a:pt x="731" y="551"/>
                    </a:lnTo>
                    <a:lnTo>
                      <a:pt x="732" y="553"/>
                    </a:lnTo>
                    <a:lnTo>
                      <a:pt x="733" y="554"/>
                    </a:lnTo>
                    <a:lnTo>
                      <a:pt x="734" y="555"/>
                    </a:lnTo>
                    <a:lnTo>
                      <a:pt x="734" y="555"/>
                    </a:lnTo>
                    <a:lnTo>
                      <a:pt x="735" y="558"/>
                    </a:lnTo>
                    <a:lnTo>
                      <a:pt x="737" y="561"/>
                    </a:lnTo>
                    <a:lnTo>
                      <a:pt x="737" y="563"/>
                    </a:lnTo>
                    <a:lnTo>
                      <a:pt x="738" y="567"/>
                    </a:lnTo>
                    <a:lnTo>
                      <a:pt x="738" y="568"/>
                    </a:lnTo>
                    <a:lnTo>
                      <a:pt x="739" y="569"/>
                    </a:lnTo>
                    <a:lnTo>
                      <a:pt x="752" y="583"/>
                    </a:lnTo>
                    <a:lnTo>
                      <a:pt x="753" y="584"/>
                    </a:lnTo>
                    <a:lnTo>
                      <a:pt x="754" y="584"/>
                    </a:lnTo>
                    <a:lnTo>
                      <a:pt x="755" y="585"/>
                    </a:lnTo>
                    <a:lnTo>
                      <a:pt x="755" y="586"/>
                    </a:lnTo>
                    <a:lnTo>
                      <a:pt x="764" y="597"/>
                    </a:lnTo>
                    <a:lnTo>
                      <a:pt x="765" y="597"/>
                    </a:lnTo>
                    <a:lnTo>
                      <a:pt x="766" y="598"/>
                    </a:lnTo>
                    <a:lnTo>
                      <a:pt x="766" y="600"/>
                    </a:lnTo>
                    <a:lnTo>
                      <a:pt x="768" y="600"/>
                    </a:lnTo>
                    <a:lnTo>
                      <a:pt x="769" y="601"/>
                    </a:lnTo>
                    <a:lnTo>
                      <a:pt x="771" y="601"/>
                    </a:lnTo>
                    <a:lnTo>
                      <a:pt x="773" y="601"/>
                    </a:lnTo>
                    <a:lnTo>
                      <a:pt x="774" y="602"/>
                    </a:lnTo>
                    <a:lnTo>
                      <a:pt x="775" y="603"/>
                    </a:lnTo>
                    <a:lnTo>
                      <a:pt x="776" y="604"/>
                    </a:lnTo>
                    <a:lnTo>
                      <a:pt x="775" y="605"/>
                    </a:lnTo>
                    <a:lnTo>
                      <a:pt x="774" y="604"/>
                    </a:lnTo>
                    <a:lnTo>
                      <a:pt x="773" y="603"/>
                    </a:lnTo>
                    <a:lnTo>
                      <a:pt x="770" y="604"/>
                    </a:lnTo>
                    <a:lnTo>
                      <a:pt x="769" y="604"/>
                    </a:lnTo>
                    <a:lnTo>
                      <a:pt x="768" y="605"/>
                    </a:lnTo>
                    <a:lnTo>
                      <a:pt x="768" y="605"/>
                    </a:lnTo>
                    <a:lnTo>
                      <a:pt x="766" y="614"/>
                    </a:lnTo>
                    <a:lnTo>
                      <a:pt x="765" y="616"/>
                    </a:lnTo>
                    <a:lnTo>
                      <a:pt x="767" y="616"/>
                    </a:lnTo>
                    <a:lnTo>
                      <a:pt x="768" y="616"/>
                    </a:lnTo>
                    <a:lnTo>
                      <a:pt x="767" y="618"/>
                    </a:lnTo>
                    <a:lnTo>
                      <a:pt x="766" y="619"/>
                    </a:lnTo>
                    <a:lnTo>
                      <a:pt x="766" y="620"/>
                    </a:lnTo>
                    <a:lnTo>
                      <a:pt x="765" y="621"/>
                    </a:lnTo>
                    <a:lnTo>
                      <a:pt x="764" y="624"/>
                    </a:lnTo>
                    <a:lnTo>
                      <a:pt x="762" y="624"/>
                    </a:lnTo>
                    <a:lnTo>
                      <a:pt x="762" y="626"/>
                    </a:lnTo>
                    <a:lnTo>
                      <a:pt x="762" y="627"/>
                    </a:lnTo>
                    <a:lnTo>
                      <a:pt x="764" y="628"/>
                    </a:lnTo>
                    <a:lnTo>
                      <a:pt x="764" y="630"/>
                    </a:lnTo>
                    <a:lnTo>
                      <a:pt x="764" y="632"/>
                    </a:lnTo>
                    <a:lnTo>
                      <a:pt x="764" y="635"/>
                    </a:lnTo>
                    <a:lnTo>
                      <a:pt x="765" y="635"/>
                    </a:lnTo>
                    <a:lnTo>
                      <a:pt x="765" y="637"/>
                    </a:lnTo>
                    <a:lnTo>
                      <a:pt x="766" y="639"/>
                    </a:lnTo>
                    <a:lnTo>
                      <a:pt x="767" y="640"/>
                    </a:lnTo>
                    <a:lnTo>
                      <a:pt x="768" y="641"/>
                    </a:lnTo>
                    <a:lnTo>
                      <a:pt x="769" y="641"/>
                    </a:lnTo>
                    <a:lnTo>
                      <a:pt x="770" y="642"/>
                    </a:lnTo>
                    <a:lnTo>
                      <a:pt x="777" y="643"/>
                    </a:lnTo>
                    <a:lnTo>
                      <a:pt x="778" y="643"/>
                    </a:lnTo>
                    <a:lnTo>
                      <a:pt x="779" y="644"/>
                    </a:lnTo>
                    <a:lnTo>
                      <a:pt x="780" y="645"/>
                    </a:lnTo>
                    <a:lnTo>
                      <a:pt x="781" y="647"/>
                    </a:lnTo>
                    <a:lnTo>
                      <a:pt x="782" y="647"/>
                    </a:lnTo>
                    <a:lnTo>
                      <a:pt x="784" y="648"/>
                    </a:lnTo>
                    <a:lnTo>
                      <a:pt x="785" y="649"/>
                    </a:lnTo>
                    <a:lnTo>
                      <a:pt x="786" y="650"/>
                    </a:lnTo>
                    <a:lnTo>
                      <a:pt x="787" y="650"/>
                    </a:lnTo>
                    <a:lnTo>
                      <a:pt x="788" y="651"/>
                    </a:lnTo>
                    <a:lnTo>
                      <a:pt x="789" y="651"/>
                    </a:lnTo>
                    <a:lnTo>
                      <a:pt x="790" y="652"/>
                    </a:lnTo>
                    <a:lnTo>
                      <a:pt x="793" y="652"/>
                    </a:lnTo>
                    <a:lnTo>
                      <a:pt x="794" y="652"/>
                    </a:lnTo>
                    <a:lnTo>
                      <a:pt x="797" y="654"/>
                    </a:lnTo>
                    <a:lnTo>
                      <a:pt x="806" y="654"/>
                    </a:lnTo>
                    <a:lnTo>
                      <a:pt x="806" y="652"/>
                    </a:lnTo>
                    <a:lnTo>
                      <a:pt x="809" y="652"/>
                    </a:lnTo>
                    <a:lnTo>
                      <a:pt x="810" y="652"/>
                    </a:lnTo>
                    <a:lnTo>
                      <a:pt x="812" y="652"/>
                    </a:lnTo>
                    <a:lnTo>
                      <a:pt x="813" y="651"/>
                    </a:lnTo>
                    <a:lnTo>
                      <a:pt x="814" y="650"/>
                    </a:lnTo>
                    <a:lnTo>
                      <a:pt x="816" y="650"/>
                    </a:lnTo>
                    <a:lnTo>
                      <a:pt x="817" y="651"/>
                    </a:lnTo>
                    <a:lnTo>
                      <a:pt x="820" y="651"/>
                    </a:lnTo>
                    <a:lnTo>
                      <a:pt x="821" y="650"/>
                    </a:lnTo>
                    <a:lnTo>
                      <a:pt x="822" y="648"/>
                    </a:lnTo>
                    <a:lnTo>
                      <a:pt x="822" y="647"/>
                    </a:lnTo>
                    <a:lnTo>
                      <a:pt x="822" y="644"/>
                    </a:lnTo>
                    <a:lnTo>
                      <a:pt x="820" y="643"/>
                    </a:lnTo>
                    <a:lnTo>
                      <a:pt x="820" y="642"/>
                    </a:lnTo>
                    <a:lnTo>
                      <a:pt x="821" y="640"/>
                    </a:lnTo>
                    <a:lnTo>
                      <a:pt x="820" y="639"/>
                    </a:lnTo>
                    <a:lnTo>
                      <a:pt x="818" y="637"/>
                    </a:lnTo>
                    <a:lnTo>
                      <a:pt x="817" y="633"/>
                    </a:lnTo>
                    <a:lnTo>
                      <a:pt x="817" y="630"/>
                    </a:lnTo>
                    <a:lnTo>
                      <a:pt x="817" y="629"/>
                    </a:lnTo>
                    <a:lnTo>
                      <a:pt x="817" y="627"/>
                    </a:lnTo>
                    <a:lnTo>
                      <a:pt x="817" y="625"/>
                    </a:lnTo>
                    <a:lnTo>
                      <a:pt x="817" y="623"/>
                    </a:lnTo>
                    <a:lnTo>
                      <a:pt x="816" y="623"/>
                    </a:lnTo>
                    <a:lnTo>
                      <a:pt x="816" y="621"/>
                    </a:lnTo>
                    <a:lnTo>
                      <a:pt x="815" y="620"/>
                    </a:lnTo>
                    <a:lnTo>
                      <a:pt x="813" y="619"/>
                    </a:lnTo>
                    <a:lnTo>
                      <a:pt x="812" y="619"/>
                    </a:lnTo>
                    <a:lnTo>
                      <a:pt x="811" y="618"/>
                    </a:lnTo>
                    <a:lnTo>
                      <a:pt x="810" y="617"/>
                    </a:lnTo>
                    <a:lnTo>
                      <a:pt x="810" y="617"/>
                    </a:lnTo>
                    <a:lnTo>
                      <a:pt x="809" y="617"/>
                    </a:lnTo>
                    <a:lnTo>
                      <a:pt x="809" y="617"/>
                    </a:lnTo>
                    <a:lnTo>
                      <a:pt x="808" y="616"/>
                    </a:lnTo>
                    <a:lnTo>
                      <a:pt x="809" y="616"/>
                    </a:lnTo>
                    <a:lnTo>
                      <a:pt x="809" y="614"/>
                    </a:lnTo>
                    <a:lnTo>
                      <a:pt x="810" y="613"/>
                    </a:lnTo>
                    <a:lnTo>
                      <a:pt x="810" y="610"/>
                    </a:lnTo>
                    <a:lnTo>
                      <a:pt x="810" y="609"/>
                    </a:lnTo>
                    <a:lnTo>
                      <a:pt x="808" y="610"/>
                    </a:lnTo>
                    <a:lnTo>
                      <a:pt x="806" y="610"/>
                    </a:lnTo>
                    <a:lnTo>
                      <a:pt x="804" y="609"/>
                    </a:lnTo>
                    <a:lnTo>
                      <a:pt x="803" y="608"/>
                    </a:lnTo>
                    <a:lnTo>
                      <a:pt x="803" y="607"/>
                    </a:lnTo>
                    <a:lnTo>
                      <a:pt x="802" y="606"/>
                    </a:lnTo>
                    <a:lnTo>
                      <a:pt x="801" y="604"/>
                    </a:lnTo>
                    <a:lnTo>
                      <a:pt x="800" y="602"/>
                    </a:lnTo>
                    <a:lnTo>
                      <a:pt x="801" y="600"/>
                    </a:lnTo>
                    <a:lnTo>
                      <a:pt x="801" y="592"/>
                    </a:lnTo>
                    <a:lnTo>
                      <a:pt x="799" y="592"/>
                    </a:lnTo>
                    <a:lnTo>
                      <a:pt x="799" y="590"/>
                    </a:lnTo>
                    <a:lnTo>
                      <a:pt x="799" y="589"/>
                    </a:lnTo>
                    <a:lnTo>
                      <a:pt x="798" y="588"/>
                    </a:lnTo>
                    <a:lnTo>
                      <a:pt x="797" y="586"/>
                    </a:lnTo>
                    <a:lnTo>
                      <a:pt x="796" y="585"/>
                    </a:lnTo>
                    <a:lnTo>
                      <a:pt x="796" y="584"/>
                    </a:lnTo>
                    <a:lnTo>
                      <a:pt x="794" y="582"/>
                    </a:lnTo>
                    <a:lnTo>
                      <a:pt x="793" y="581"/>
                    </a:lnTo>
                    <a:lnTo>
                      <a:pt x="792" y="580"/>
                    </a:lnTo>
                    <a:lnTo>
                      <a:pt x="792" y="579"/>
                    </a:lnTo>
                    <a:lnTo>
                      <a:pt x="793" y="578"/>
                    </a:lnTo>
                    <a:lnTo>
                      <a:pt x="794" y="577"/>
                    </a:lnTo>
                    <a:lnTo>
                      <a:pt x="794" y="575"/>
                    </a:lnTo>
                    <a:lnTo>
                      <a:pt x="793" y="573"/>
                    </a:lnTo>
                    <a:lnTo>
                      <a:pt x="793" y="572"/>
                    </a:lnTo>
                    <a:lnTo>
                      <a:pt x="793" y="571"/>
                    </a:lnTo>
                    <a:lnTo>
                      <a:pt x="790" y="571"/>
                    </a:lnTo>
                    <a:lnTo>
                      <a:pt x="787" y="571"/>
                    </a:lnTo>
                    <a:lnTo>
                      <a:pt x="785" y="569"/>
                    </a:lnTo>
                    <a:lnTo>
                      <a:pt x="785" y="568"/>
                    </a:lnTo>
                    <a:lnTo>
                      <a:pt x="784" y="567"/>
                    </a:lnTo>
                    <a:lnTo>
                      <a:pt x="782" y="567"/>
                    </a:lnTo>
                    <a:lnTo>
                      <a:pt x="780" y="567"/>
                    </a:lnTo>
                    <a:lnTo>
                      <a:pt x="778" y="567"/>
                    </a:lnTo>
                    <a:lnTo>
                      <a:pt x="778" y="565"/>
                    </a:lnTo>
                    <a:lnTo>
                      <a:pt x="777" y="562"/>
                    </a:lnTo>
                    <a:lnTo>
                      <a:pt x="777" y="561"/>
                    </a:lnTo>
                    <a:lnTo>
                      <a:pt x="776" y="560"/>
                    </a:lnTo>
                    <a:lnTo>
                      <a:pt x="775" y="559"/>
                    </a:lnTo>
                    <a:lnTo>
                      <a:pt x="775" y="558"/>
                    </a:lnTo>
                    <a:lnTo>
                      <a:pt x="774" y="557"/>
                    </a:lnTo>
                    <a:lnTo>
                      <a:pt x="773" y="556"/>
                    </a:lnTo>
                    <a:lnTo>
                      <a:pt x="773" y="555"/>
                    </a:lnTo>
                    <a:lnTo>
                      <a:pt x="771" y="554"/>
                    </a:lnTo>
                    <a:lnTo>
                      <a:pt x="770" y="553"/>
                    </a:lnTo>
                    <a:lnTo>
                      <a:pt x="770" y="553"/>
                    </a:lnTo>
                    <a:lnTo>
                      <a:pt x="767" y="553"/>
                    </a:lnTo>
                    <a:lnTo>
                      <a:pt x="766" y="551"/>
                    </a:lnTo>
                    <a:lnTo>
                      <a:pt x="764" y="550"/>
                    </a:lnTo>
                    <a:lnTo>
                      <a:pt x="763" y="549"/>
                    </a:lnTo>
                    <a:lnTo>
                      <a:pt x="762" y="548"/>
                    </a:lnTo>
                    <a:lnTo>
                      <a:pt x="763" y="546"/>
                    </a:lnTo>
                    <a:lnTo>
                      <a:pt x="764" y="546"/>
                    </a:lnTo>
                    <a:lnTo>
                      <a:pt x="771" y="546"/>
                    </a:lnTo>
                    <a:lnTo>
                      <a:pt x="774" y="545"/>
                    </a:lnTo>
                    <a:lnTo>
                      <a:pt x="773" y="544"/>
                    </a:lnTo>
                    <a:lnTo>
                      <a:pt x="771" y="543"/>
                    </a:lnTo>
                    <a:lnTo>
                      <a:pt x="770" y="543"/>
                    </a:lnTo>
                    <a:lnTo>
                      <a:pt x="769" y="542"/>
                    </a:lnTo>
                    <a:lnTo>
                      <a:pt x="770" y="540"/>
                    </a:lnTo>
                    <a:lnTo>
                      <a:pt x="771" y="539"/>
                    </a:lnTo>
                    <a:lnTo>
                      <a:pt x="773" y="539"/>
                    </a:lnTo>
                    <a:lnTo>
                      <a:pt x="774" y="538"/>
                    </a:lnTo>
                    <a:lnTo>
                      <a:pt x="775" y="537"/>
                    </a:lnTo>
                    <a:lnTo>
                      <a:pt x="776" y="536"/>
                    </a:lnTo>
                    <a:lnTo>
                      <a:pt x="777" y="535"/>
                    </a:lnTo>
                    <a:lnTo>
                      <a:pt x="778" y="534"/>
                    </a:lnTo>
                    <a:lnTo>
                      <a:pt x="779" y="534"/>
                    </a:lnTo>
                    <a:lnTo>
                      <a:pt x="781" y="536"/>
                    </a:lnTo>
                    <a:lnTo>
                      <a:pt x="784" y="536"/>
                    </a:lnTo>
                    <a:lnTo>
                      <a:pt x="785" y="536"/>
                    </a:lnTo>
                    <a:lnTo>
                      <a:pt x="787" y="536"/>
                    </a:lnTo>
                    <a:lnTo>
                      <a:pt x="788" y="536"/>
                    </a:lnTo>
                    <a:lnTo>
                      <a:pt x="789" y="535"/>
                    </a:lnTo>
                    <a:lnTo>
                      <a:pt x="790" y="534"/>
                    </a:lnTo>
                    <a:lnTo>
                      <a:pt x="791" y="532"/>
                    </a:lnTo>
                    <a:lnTo>
                      <a:pt x="791" y="531"/>
                    </a:lnTo>
                    <a:lnTo>
                      <a:pt x="791" y="528"/>
                    </a:lnTo>
                    <a:lnTo>
                      <a:pt x="791" y="526"/>
                    </a:lnTo>
                    <a:lnTo>
                      <a:pt x="791" y="524"/>
                    </a:lnTo>
                    <a:lnTo>
                      <a:pt x="791" y="522"/>
                    </a:lnTo>
                    <a:lnTo>
                      <a:pt x="790" y="521"/>
                    </a:lnTo>
                    <a:lnTo>
                      <a:pt x="789" y="520"/>
                    </a:lnTo>
                    <a:lnTo>
                      <a:pt x="788" y="519"/>
                    </a:lnTo>
                    <a:lnTo>
                      <a:pt x="788" y="518"/>
                    </a:lnTo>
                    <a:lnTo>
                      <a:pt x="787" y="516"/>
                    </a:lnTo>
                    <a:lnTo>
                      <a:pt x="786" y="516"/>
                    </a:lnTo>
                    <a:lnTo>
                      <a:pt x="786" y="516"/>
                    </a:lnTo>
                    <a:lnTo>
                      <a:pt x="777" y="516"/>
                    </a:lnTo>
                    <a:lnTo>
                      <a:pt x="776" y="516"/>
                    </a:lnTo>
                    <a:lnTo>
                      <a:pt x="774" y="515"/>
                    </a:lnTo>
                    <a:lnTo>
                      <a:pt x="773" y="514"/>
                    </a:lnTo>
                    <a:lnTo>
                      <a:pt x="771" y="514"/>
                    </a:lnTo>
                    <a:lnTo>
                      <a:pt x="770" y="514"/>
                    </a:lnTo>
                    <a:lnTo>
                      <a:pt x="769" y="514"/>
                    </a:lnTo>
                    <a:lnTo>
                      <a:pt x="768" y="514"/>
                    </a:lnTo>
                    <a:lnTo>
                      <a:pt x="766" y="514"/>
                    </a:lnTo>
                    <a:close/>
                    <a:moveTo>
                      <a:pt x="625" y="512"/>
                    </a:moveTo>
                    <a:lnTo>
                      <a:pt x="623" y="514"/>
                    </a:lnTo>
                    <a:lnTo>
                      <a:pt x="622" y="515"/>
                    </a:lnTo>
                    <a:lnTo>
                      <a:pt x="619" y="515"/>
                    </a:lnTo>
                    <a:lnTo>
                      <a:pt x="616" y="515"/>
                    </a:lnTo>
                    <a:lnTo>
                      <a:pt x="616" y="516"/>
                    </a:lnTo>
                    <a:lnTo>
                      <a:pt x="615" y="516"/>
                    </a:lnTo>
                    <a:lnTo>
                      <a:pt x="614" y="518"/>
                    </a:lnTo>
                    <a:lnTo>
                      <a:pt x="613" y="518"/>
                    </a:lnTo>
                    <a:lnTo>
                      <a:pt x="612" y="519"/>
                    </a:lnTo>
                    <a:lnTo>
                      <a:pt x="610" y="521"/>
                    </a:lnTo>
                    <a:lnTo>
                      <a:pt x="608" y="521"/>
                    </a:lnTo>
                    <a:lnTo>
                      <a:pt x="605" y="521"/>
                    </a:lnTo>
                    <a:lnTo>
                      <a:pt x="604" y="523"/>
                    </a:lnTo>
                    <a:lnTo>
                      <a:pt x="602" y="523"/>
                    </a:lnTo>
                    <a:lnTo>
                      <a:pt x="600" y="523"/>
                    </a:lnTo>
                    <a:lnTo>
                      <a:pt x="599" y="524"/>
                    </a:lnTo>
                    <a:lnTo>
                      <a:pt x="598" y="524"/>
                    </a:lnTo>
                    <a:lnTo>
                      <a:pt x="598" y="526"/>
                    </a:lnTo>
                    <a:lnTo>
                      <a:pt x="596" y="527"/>
                    </a:lnTo>
                    <a:lnTo>
                      <a:pt x="594" y="528"/>
                    </a:lnTo>
                    <a:lnTo>
                      <a:pt x="592" y="528"/>
                    </a:lnTo>
                    <a:lnTo>
                      <a:pt x="594" y="534"/>
                    </a:lnTo>
                    <a:lnTo>
                      <a:pt x="596" y="535"/>
                    </a:lnTo>
                    <a:lnTo>
                      <a:pt x="599" y="535"/>
                    </a:lnTo>
                    <a:lnTo>
                      <a:pt x="602" y="537"/>
                    </a:lnTo>
                    <a:lnTo>
                      <a:pt x="603" y="536"/>
                    </a:lnTo>
                    <a:lnTo>
                      <a:pt x="605" y="536"/>
                    </a:lnTo>
                    <a:lnTo>
                      <a:pt x="606" y="535"/>
                    </a:lnTo>
                    <a:lnTo>
                      <a:pt x="609" y="534"/>
                    </a:lnTo>
                    <a:lnTo>
                      <a:pt x="611" y="535"/>
                    </a:lnTo>
                    <a:lnTo>
                      <a:pt x="612" y="536"/>
                    </a:lnTo>
                    <a:lnTo>
                      <a:pt x="613" y="536"/>
                    </a:lnTo>
                    <a:lnTo>
                      <a:pt x="615" y="536"/>
                    </a:lnTo>
                    <a:lnTo>
                      <a:pt x="617" y="536"/>
                    </a:lnTo>
                    <a:lnTo>
                      <a:pt x="619" y="536"/>
                    </a:lnTo>
                    <a:lnTo>
                      <a:pt x="621" y="536"/>
                    </a:lnTo>
                    <a:lnTo>
                      <a:pt x="621" y="535"/>
                    </a:lnTo>
                    <a:lnTo>
                      <a:pt x="621" y="534"/>
                    </a:lnTo>
                    <a:lnTo>
                      <a:pt x="622" y="532"/>
                    </a:lnTo>
                    <a:lnTo>
                      <a:pt x="626" y="525"/>
                    </a:lnTo>
                    <a:lnTo>
                      <a:pt x="627" y="524"/>
                    </a:lnTo>
                    <a:lnTo>
                      <a:pt x="625" y="525"/>
                    </a:lnTo>
                    <a:lnTo>
                      <a:pt x="624" y="524"/>
                    </a:lnTo>
                    <a:lnTo>
                      <a:pt x="623" y="523"/>
                    </a:lnTo>
                    <a:lnTo>
                      <a:pt x="622" y="522"/>
                    </a:lnTo>
                    <a:lnTo>
                      <a:pt x="621" y="521"/>
                    </a:lnTo>
                    <a:lnTo>
                      <a:pt x="622" y="520"/>
                    </a:lnTo>
                    <a:lnTo>
                      <a:pt x="623" y="519"/>
                    </a:lnTo>
                    <a:lnTo>
                      <a:pt x="624" y="519"/>
                    </a:lnTo>
                    <a:lnTo>
                      <a:pt x="633" y="515"/>
                    </a:lnTo>
                    <a:lnTo>
                      <a:pt x="632" y="514"/>
                    </a:lnTo>
                    <a:lnTo>
                      <a:pt x="631" y="513"/>
                    </a:lnTo>
                    <a:lnTo>
                      <a:pt x="627" y="513"/>
                    </a:lnTo>
                    <a:lnTo>
                      <a:pt x="625" y="512"/>
                    </a:lnTo>
                    <a:close/>
                    <a:moveTo>
                      <a:pt x="1323" y="391"/>
                    </a:moveTo>
                    <a:lnTo>
                      <a:pt x="1324" y="399"/>
                    </a:lnTo>
                    <a:lnTo>
                      <a:pt x="1325" y="407"/>
                    </a:lnTo>
                    <a:lnTo>
                      <a:pt x="1325" y="409"/>
                    </a:lnTo>
                    <a:lnTo>
                      <a:pt x="1325" y="411"/>
                    </a:lnTo>
                    <a:lnTo>
                      <a:pt x="1325" y="415"/>
                    </a:lnTo>
                    <a:lnTo>
                      <a:pt x="1324" y="417"/>
                    </a:lnTo>
                    <a:lnTo>
                      <a:pt x="1323" y="418"/>
                    </a:lnTo>
                    <a:lnTo>
                      <a:pt x="1322" y="419"/>
                    </a:lnTo>
                    <a:lnTo>
                      <a:pt x="1321" y="421"/>
                    </a:lnTo>
                    <a:lnTo>
                      <a:pt x="1321" y="422"/>
                    </a:lnTo>
                    <a:lnTo>
                      <a:pt x="1320" y="423"/>
                    </a:lnTo>
                    <a:lnTo>
                      <a:pt x="1320" y="425"/>
                    </a:lnTo>
                    <a:lnTo>
                      <a:pt x="1319" y="425"/>
                    </a:lnTo>
                    <a:lnTo>
                      <a:pt x="1319" y="425"/>
                    </a:lnTo>
                    <a:lnTo>
                      <a:pt x="1318" y="434"/>
                    </a:lnTo>
                    <a:lnTo>
                      <a:pt x="1312" y="437"/>
                    </a:lnTo>
                    <a:lnTo>
                      <a:pt x="1311" y="443"/>
                    </a:lnTo>
                    <a:lnTo>
                      <a:pt x="1310" y="444"/>
                    </a:lnTo>
                    <a:lnTo>
                      <a:pt x="1309" y="445"/>
                    </a:lnTo>
                    <a:lnTo>
                      <a:pt x="1308" y="446"/>
                    </a:lnTo>
                    <a:lnTo>
                      <a:pt x="1307" y="448"/>
                    </a:lnTo>
                    <a:lnTo>
                      <a:pt x="1306" y="448"/>
                    </a:lnTo>
                    <a:lnTo>
                      <a:pt x="1304" y="448"/>
                    </a:lnTo>
                    <a:lnTo>
                      <a:pt x="1300" y="451"/>
                    </a:lnTo>
                    <a:lnTo>
                      <a:pt x="1301" y="451"/>
                    </a:lnTo>
                    <a:lnTo>
                      <a:pt x="1303" y="452"/>
                    </a:lnTo>
                    <a:lnTo>
                      <a:pt x="1304" y="453"/>
                    </a:lnTo>
                    <a:lnTo>
                      <a:pt x="1307" y="453"/>
                    </a:lnTo>
                    <a:lnTo>
                      <a:pt x="1309" y="453"/>
                    </a:lnTo>
                    <a:lnTo>
                      <a:pt x="1311" y="452"/>
                    </a:lnTo>
                    <a:lnTo>
                      <a:pt x="1313" y="450"/>
                    </a:lnTo>
                    <a:lnTo>
                      <a:pt x="1316" y="449"/>
                    </a:lnTo>
                    <a:lnTo>
                      <a:pt x="1317" y="449"/>
                    </a:lnTo>
                    <a:lnTo>
                      <a:pt x="1317" y="448"/>
                    </a:lnTo>
                    <a:lnTo>
                      <a:pt x="1318" y="440"/>
                    </a:lnTo>
                    <a:lnTo>
                      <a:pt x="1318" y="438"/>
                    </a:lnTo>
                    <a:lnTo>
                      <a:pt x="1319" y="438"/>
                    </a:lnTo>
                    <a:lnTo>
                      <a:pt x="1321" y="437"/>
                    </a:lnTo>
                    <a:lnTo>
                      <a:pt x="1325" y="434"/>
                    </a:lnTo>
                    <a:lnTo>
                      <a:pt x="1331" y="432"/>
                    </a:lnTo>
                    <a:lnTo>
                      <a:pt x="1331" y="430"/>
                    </a:lnTo>
                    <a:lnTo>
                      <a:pt x="1331" y="428"/>
                    </a:lnTo>
                    <a:lnTo>
                      <a:pt x="1331" y="426"/>
                    </a:lnTo>
                    <a:lnTo>
                      <a:pt x="1333" y="426"/>
                    </a:lnTo>
                    <a:lnTo>
                      <a:pt x="1335" y="426"/>
                    </a:lnTo>
                    <a:lnTo>
                      <a:pt x="1335" y="423"/>
                    </a:lnTo>
                    <a:lnTo>
                      <a:pt x="1335" y="422"/>
                    </a:lnTo>
                    <a:lnTo>
                      <a:pt x="1333" y="421"/>
                    </a:lnTo>
                    <a:lnTo>
                      <a:pt x="1332" y="421"/>
                    </a:lnTo>
                    <a:lnTo>
                      <a:pt x="1331" y="420"/>
                    </a:lnTo>
                    <a:lnTo>
                      <a:pt x="1332" y="419"/>
                    </a:lnTo>
                    <a:lnTo>
                      <a:pt x="1333" y="418"/>
                    </a:lnTo>
                    <a:lnTo>
                      <a:pt x="1335" y="418"/>
                    </a:lnTo>
                    <a:lnTo>
                      <a:pt x="1334" y="414"/>
                    </a:lnTo>
                    <a:lnTo>
                      <a:pt x="1332" y="408"/>
                    </a:lnTo>
                    <a:lnTo>
                      <a:pt x="1331" y="406"/>
                    </a:lnTo>
                    <a:lnTo>
                      <a:pt x="1331" y="403"/>
                    </a:lnTo>
                    <a:lnTo>
                      <a:pt x="1331" y="402"/>
                    </a:lnTo>
                    <a:lnTo>
                      <a:pt x="1330" y="401"/>
                    </a:lnTo>
                    <a:lnTo>
                      <a:pt x="1330" y="398"/>
                    </a:lnTo>
                    <a:lnTo>
                      <a:pt x="1330" y="397"/>
                    </a:lnTo>
                    <a:lnTo>
                      <a:pt x="1330" y="395"/>
                    </a:lnTo>
                    <a:lnTo>
                      <a:pt x="1329" y="394"/>
                    </a:lnTo>
                    <a:lnTo>
                      <a:pt x="1328" y="393"/>
                    </a:lnTo>
                    <a:lnTo>
                      <a:pt x="1325" y="392"/>
                    </a:lnTo>
                    <a:lnTo>
                      <a:pt x="1323" y="391"/>
                    </a:lnTo>
                    <a:close/>
                    <a:moveTo>
                      <a:pt x="285" y="338"/>
                    </a:moveTo>
                    <a:lnTo>
                      <a:pt x="285" y="338"/>
                    </a:lnTo>
                    <a:lnTo>
                      <a:pt x="286" y="338"/>
                    </a:lnTo>
                    <a:lnTo>
                      <a:pt x="286" y="338"/>
                    </a:lnTo>
                    <a:lnTo>
                      <a:pt x="285" y="338"/>
                    </a:lnTo>
                    <a:close/>
                    <a:moveTo>
                      <a:pt x="526" y="328"/>
                    </a:moveTo>
                    <a:lnTo>
                      <a:pt x="523" y="328"/>
                    </a:lnTo>
                    <a:lnTo>
                      <a:pt x="521" y="329"/>
                    </a:lnTo>
                    <a:lnTo>
                      <a:pt x="520" y="331"/>
                    </a:lnTo>
                    <a:lnTo>
                      <a:pt x="520" y="332"/>
                    </a:lnTo>
                    <a:lnTo>
                      <a:pt x="521" y="333"/>
                    </a:lnTo>
                    <a:lnTo>
                      <a:pt x="521" y="335"/>
                    </a:lnTo>
                    <a:lnTo>
                      <a:pt x="525" y="339"/>
                    </a:lnTo>
                    <a:lnTo>
                      <a:pt x="529" y="345"/>
                    </a:lnTo>
                    <a:lnTo>
                      <a:pt x="534" y="348"/>
                    </a:lnTo>
                    <a:lnTo>
                      <a:pt x="534" y="347"/>
                    </a:lnTo>
                    <a:lnTo>
                      <a:pt x="534" y="346"/>
                    </a:lnTo>
                    <a:lnTo>
                      <a:pt x="537" y="346"/>
                    </a:lnTo>
                    <a:lnTo>
                      <a:pt x="543" y="347"/>
                    </a:lnTo>
                    <a:lnTo>
                      <a:pt x="545" y="341"/>
                    </a:lnTo>
                    <a:lnTo>
                      <a:pt x="540" y="335"/>
                    </a:lnTo>
                    <a:lnTo>
                      <a:pt x="532" y="332"/>
                    </a:lnTo>
                    <a:lnTo>
                      <a:pt x="526" y="328"/>
                    </a:lnTo>
                    <a:close/>
                    <a:moveTo>
                      <a:pt x="559" y="327"/>
                    </a:moveTo>
                    <a:lnTo>
                      <a:pt x="559" y="328"/>
                    </a:lnTo>
                    <a:lnTo>
                      <a:pt x="559" y="331"/>
                    </a:lnTo>
                    <a:lnTo>
                      <a:pt x="558" y="333"/>
                    </a:lnTo>
                    <a:lnTo>
                      <a:pt x="562" y="334"/>
                    </a:lnTo>
                    <a:lnTo>
                      <a:pt x="565" y="335"/>
                    </a:lnTo>
                    <a:lnTo>
                      <a:pt x="568" y="336"/>
                    </a:lnTo>
                    <a:lnTo>
                      <a:pt x="570" y="338"/>
                    </a:lnTo>
                    <a:lnTo>
                      <a:pt x="572" y="341"/>
                    </a:lnTo>
                    <a:lnTo>
                      <a:pt x="577" y="337"/>
                    </a:lnTo>
                    <a:lnTo>
                      <a:pt x="575" y="335"/>
                    </a:lnTo>
                    <a:lnTo>
                      <a:pt x="572" y="332"/>
                    </a:lnTo>
                    <a:lnTo>
                      <a:pt x="569" y="329"/>
                    </a:lnTo>
                    <a:lnTo>
                      <a:pt x="559" y="327"/>
                    </a:lnTo>
                    <a:close/>
                    <a:moveTo>
                      <a:pt x="461" y="275"/>
                    </a:moveTo>
                    <a:lnTo>
                      <a:pt x="459" y="276"/>
                    </a:lnTo>
                    <a:lnTo>
                      <a:pt x="457" y="276"/>
                    </a:lnTo>
                    <a:lnTo>
                      <a:pt x="453" y="276"/>
                    </a:lnTo>
                    <a:lnTo>
                      <a:pt x="449" y="275"/>
                    </a:lnTo>
                    <a:lnTo>
                      <a:pt x="446" y="275"/>
                    </a:lnTo>
                    <a:lnTo>
                      <a:pt x="443" y="276"/>
                    </a:lnTo>
                    <a:lnTo>
                      <a:pt x="439" y="277"/>
                    </a:lnTo>
                    <a:lnTo>
                      <a:pt x="431" y="286"/>
                    </a:lnTo>
                    <a:lnTo>
                      <a:pt x="434" y="291"/>
                    </a:lnTo>
                    <a:lnTo>
                      <a:pt x="426" y="299"/>
                    </a:lnTo>
                    <a:lnTo>
                      <a:pt x="425" y="300"/>
                    </a:lnTo>
                    <a:lnTo>
                      <a:pt x="423" y="300"/>
                    </a:lnTo>
                    <a:lnTo>
                      <a:pt x="422" y="301"/>
                    </a:lnTo>
                    <a:lnTo>
                      <a:pt x="421" y="301"/>
                    </a:lnTo>
                    <a:lnTo>
                      <a:pt x="420" y="301"/>
                    </a:lnTo>
                    <a:lnTo>
                      <a:pt x="419" y="302"/>
                    </a:lnTo>
                    <a:lnTo>
                      <a:pt x="410" y="306"/>
                    </a:lnTo>
                    <a:lnTo>
                      <a:pt x="402" y="312"/>
                    </a:lnTo>
                    <a:lnTo>
                      <a:pt x="401" y="313"/>
                    </a:lnTo>
                    <a:lnTo>
                      <a:pt x="401" y="313"/>
                    </a:lnTo>
                    <a:lnTo>
                      <a:pt x="397" y="334"/>
                    </a:lnTo>
                    <a:lnTo>
                      <a:pt x="397" y="335"/>
                    </a:lnTo>
                    <a:lnTo>
                      <a:pt x="397" y="337"/>
                    </a:lnTo>
                    <a:lnTo>
                      <a:pt x="403" y="338"/>
                    </a:lnTo>
                    <a:lnTo>
                      <a:pt x="409" y="341"/>
                    </a:lnTo>
                    <a:lnTo>
                      <a:pt x="410" y="341"/>
                    </a:lnTo>
                    <a:lnTo>
                      <a:pt x="411" y="343"/>
                    </a:lnTo>
                    <a:lnTo>
                      <a:pt x="414" y="347"/>
                    </a:lnTo>
                    <a:lnTo>
                      <a:pt x="411" y="352"/>
                    </a:lnTo>
                    <a:lnTo>
                      <a:pt x="411" y="353"/>
                    </a:lnTo>
                    <a:lnTo>
                      <a:pt x="411" y="353"/>
                    </a:lnTo>
                    <a:lnTo>
                      <a:pt x="411" y="353"/>
                    </a:lnTo>
                    <a:lnTo>
                      <a:pt x="411" y="355"/>
                    </a:lnTo>
                    <a:lnTo>
                      <a:pt x="410" y="355"/>
                    </a:lnTo>
                    <a:lnTo>
                      <a:pt x="409" y="356"/>
                    </a:lnTo>
                    <a:lnTo>
                      <a:pt x="405" y="359"/>
                    </a:lnTo>
                    <a:lnTo>
                      <a:pt x="400" y="361"/>
                    </a:lnTo>
                    <a:lnTo>
                      <a:pt x="396" y="363"/>
                    </a:lnTo>
                    <a:lnTo>
                      <a:pt x="396" y="366"/>
                    </a:lnTo>
                    <a:lnTo>
                      <a:pt x="396" y="368"/>
                    </a:lnTo>
                    <a:lnTo>
                      <a:pt x="394" y="370"/>
                    </a:lnTo>
                    <a:lnTo>
                      <a:pt x="393" y="372"/>
                    </a:lnTo>
                    <a:lnTo>
                      <a:pt x="393" y="380"/>
                    </a:lnTo>
                    <a:lnTo>
                      <a:pt x="393" y="382"/>
                    </a:lnTo>
                    <a:lnTo>
                      <a:pt x="394" y="383"/>
                    </a:lnTo>
                    <a:lnTo>
                      <a:pt x="396" y="384"/>
                    </a:lnTo>
                    <a:lnTo>
                      <a:pt x="396" y="383"/>
                    </a:lnTo>
                    <a:lnTo>
                      <a:pt x="396" y="381"/>
                    </a:lnTo>
                    <a:lnTo>
                      <a:pt x="396" y="380"/>
                    </a:lnTo>
                    <a:lnTo>
                      <a:pt x="397" y="379"/>
                    </a:lnTo>
                    <a:lnTo>
                      <a:pt x="399" y="379"/>
                    </a:lnTo>
                    <a:lnTo>
                      <a:pt x="399" y="381"/>
                    </a:lnTo>
                    <a:lnTo>
                      <a:pt x="399" y="382"/>
                    </a:lnTo>
                    <a:lnTo>
                      <a:pt x="397" y="384"/>
                    </a:lnTo>
                    <a:lnTo>
                      <a:pt x="396" y="385"/>
                    </a:lnTo>
                    <a:lnTo>
                      <a:pt x="392" y="393"/>
                    </a:lnTo>
                    <a:lnTo>
                      <a:pt x="390" y="390"/>
                    </a:lnTo>
                    <a:lnTo>
                      <a:pt x="387" y="394"/>
                    </a:lnTo>
                    <a:lnTo>
                      <a:pt x="382" y="394"/>
                    </a:lnTo>
                    <a:lnTo>
                      <a:pt x="379" y="395"/>
                    </a:lnTo>
                    <a:lnTo>
                      <a:pt x="375" y="395"/>
                    </a:lnTo>
                    <a:lnTo>
                      <a:pt x="370" y="397"/>
                    </a:lnTo>
                    <a:lnTo>
                      <a:pt x="369" y="404"/>
                    </a:lnTo>
                    <a:lnTo>
                      <a:pt x="369" y="405"/>
                    </a:lnTo>
                    <a:lnTo>
                      <a:pt x="368" y="406"/>
                    </a:lnTo>
                    <a:lnTo>
                      <a:pt x="366" y="406"/>
                    </a:lnTo>
                    <a:lnTo>
                      <a:pt x="365" y="405"/>
                    </a:lnTo>
                    <a:lnTo>
                      <a:pt x="364" y="405"/>
                    </a:lnTo>
                    <a:lnTo>
                      <a:pt x="363" y="405"/>
                    </a:lnTo>
                    <a:lnTo>
                      <a:pt x="361" y="405"/>
                    </a:lnTo>
                    <a:lnTo>
                      <a:pt x="360" y="404"/>
                    </a:lnTo>
                    <a:lnTo>
                      <a:pt x="358" y="404"/>
                    </a:lnTo>
                    <a:lnTo>
                      <a:pt x="358" y="403"/>
                    </a:lnTo>
                    <a:lnTo>
                      <a:pt x="358" y="402"/>
                    </a:lnTo>
                    <a:lnTo>
                      <a:pt x="357" y="399"/>
                    </a:lnTo>
                    <a:lnTo>
                      <a:pt x="356" y="398"/>
                    </a:lnTo>
                    <a:lnTo>
                      <a:pt x="355" y="397"/>
                    </a:lnTo>
                    <a:lnTo>
                      <a:pt x="354" y="398"/>
                    </a:lnTo>
                    <a:lnTo>
                      <a:pt x="354" y="399"/>
                    </a:lnTo>
                    <a:lnTo>
                      <a:pt x="353" y="401"/>
                    </a:lnTo>
                    <a:lnTo>
                      <a:pt x="352" y="402"/>
                    </a:lnTo>
                    <a:lnTo>
                      <a:pt x="351" y="403"/>
                    </a:lnTo>
                    <a:lnTo>
                      <a:pt x="353" y="404"/>
                    </a:lnTo>
                    <a:lnTo>
                      <a:pt x="353" y="405"/>
                    </a:lnTo>
                    <a:lnTo>
                      <a:pt x="352" y="406"/>
                    </a:lnTo>
                    <a:lnTo>
                      <a:pt x="351" y="406"/>
                    </a:lnTo>
                    <a:lnTo>
                      <a:pt x="350" y="407"/>
                    </a:lnTo>
                    <a:lnTo>
                      <a:pt x="349" y="408"/>
                    </a:lnTo>
                    <a:lnTo>
                      <a:pt x="350" y="409"/>
                    </a:lnTo>
                    <a:lnTo>
                      <a:pt x="352" y="410"/>
                    </a:lnTo>
                    <a:lnTo>
                      <a:pt x="353" y="410"/>
                    </a:lnTo>
                    <a:lnTo>
                      <a:pt x="348" y="413"/>
                    </a:lnTo>
                    <a:lnTo>
                      <a:pt x="342" y="415"/>
                    </a:lnTo>
                    <a:lnTo>
                      <a:pt x="341" y="414"/>
                    </a:lnTo>
                    <a:lnTo>
                      <a:pt x="339" y="413"/>
                    </a:lnTo>
                    <a:lnTo>
                      <a:pt x="334" y="410"/>
                    </a:lnTo>
                    <a:lnTo>
                      <a:pt x="330" y="408"/>
                    </a:lnTo>
                    <a:lnTo>
                      <a:pt x="329" y="409"/>
                    </a:lnTo>
                    <a:lnTo>
                      <a:pt x="328" y="410"/>
                    </a:lnTo>
                    <a:lnTo>
                      <a:pt x="328" y="413"/>
                    </a:lnTo>
                    <a:lnTo>
                      <a:pt x="328" y="415"/>
                    </a:lnTo>
                    <a:lnTo>
                      <a:pt x="327" y="416"/>
                    </a:lnTo>
                    <a:lnTo>
                      <a:pt x="342" y="415"/>
                    </a:lnTo>
                    <a:lnTo>
                      <a:pt x="335" y="422"/>
                    </a:lnTo>
                    <a:lnTo>
                      <a:pt x="345" y="420"/>
                    </a:lnTo>
                    <a:lnTo>
                      <a:pt x="346" y="419"/>
                    </a:lnTo>
                    <a:lnTo>
                      <a:pt x="348" y="419"/>
                    </a:lnTo>
                    <a:lnTo>
                      <a:pt x="350" y="418"/>
                    </a:lnTo>
                    <a:lnTo>
                      <a:pt x="351" y="418"/>
                    </a:lnTo>
                    <a:lnTo>
                      <a:pt x="352" y="417"/>
                    </a:lnTo>
                    <a:lnTo>
                      <a:pt x="353" y="417"/>
                    </a:lnTo>
                    <a:lnTo>
                      <a:pt x="355" y="417"/>
                    </a:lnTo>
                    <a:lnTo>
                      <a:pt x="357" y="416"/>
                    </a:lnTo>
                    <a:lnTo>
                      <a:pt x="358" y="415"/>
                    </a:lnTo>
                    <a:lnTo>
                      <a:pt x="360" y="415"/>
                    </a:lnTo>
                    <a:lnTo>
                      <a:pt x="361" y="414"/>
                    </a:lnTo>
                    <a:lnTo>
                      <a:pt x="362" y="413"/>
                    </a:lnTo>
                    <a:lnTo>
                      <a:pt x="363" y="414"/>
                    </a:lnTo>
                    <a:lnTo>
                      <a:pt x="364" y="415"/>
                    </a:lnTo>
                    <a:lnTo>
                      <a:pt x="365" y="416"/>
                    </a:lnTo>
                    <a:lnTo>
                      <a:pt x="366" y="417"/>
                    </a:lnTo>
                    <a:lnTo>
                      <a:pt x="366" y="418"/>
                    </a:lnTo>
                    <a:lnTo>
                      <a:pt x="367" y="420"/>
                    </a:lnTo>
                    <a:lnTo>
                      <a:pt x="368" y="421"/>
                    </a:lnTo>
                    <a:lnTo>
                      <a:pt x="369" y="422"/>
                    </a:lnTo>
                    <a:lnTo>
                      <a:pt x="370" y="422"/>
                    </a:lnTo>
                    <a:lnTo>
                      <a:pt x="373" y="422"/>
                    </a:lnTo>
                    <a:lnTo>
                      <a:pt x="374" y="422"/>
                    </a:lnTo>
                    <a:lnTo>
                      <a:pt x="376" y="422"/>
                    </a:lnTo>
                    <a:lnTo>
                      <a:pt x="377" y="421"/>
                    </a:lnTo>
                    <a:lnTo>
                      <a:pt x="378" y="421"/>
                    </a:lnTo>
                    <a:lnTo>
                      <a:pt x="390" y="417"/>
                    </a:lnTo>
                    <a:lnTo>
                      <a:pt x="403" y="413"/>
                    </a:lnTo>
                    <a:lnTo>
                      <a:pt x="404" y="410"/>
                    </a:lnTo>
                    <a:lnTo>
                      <a:pt x="405" y="410"/>
                    </a:lnTo>
                    <a:lnTo>
                      <a:pt x="407" y="410"/>
                    </a:lnTo>
                    <a:lnTo>
                      <a:pt x="409" y="410"/>
                    </a:lnTo>
                    <a:lnTo>
                      <a:pt x="411" y="410"/>
                    </a:lnTo>
                    <a:lnTo>
                      <a:pt x="412" y="413"/>
                    </a:lnTo>
                    <a:lnTo>
                      <a:pt x="413" y="414"/>
                    </a:lnTo>
                    <a:lnTo>
                      <a:pt x="414" y="415"/>
                    </a:lnTo>
                    <a:lnTo>
                      <a:pt x="415" y="416"/>
                    </a:lnTo>
                    <a:lnTo>
                      <a:pt x="424" y="416"/>
                    </a:lnTo>
                    <a:lnTo>
                      <a:pt x="426" y="414"/>
                    </a:lnTo>
                    <a:lnTo>
                      <a:pt x="427" y="411"/>
                    </a:lnTo>
                    <a:lnTo>
                      <a:pt x="428" y="410"/>
                    </a:lnTo>
                    <a:lnTo>
                      <a:pt x="429" y="409"/>
                    </a:lnTo>
                    <a:lnTo>
                      <a:pt x="432" y="408"/>
                    </a:lnTo>
                    <a:lnTo>
                      <a:pt x="434" y="408"/>
                    </a:lnTo>
                    <a:lnTo>
                      <a:pt x="436" y="409"/>
                    </a:lnTo>
                    <a:lnTo>
                      <a:pt x="437" y="409"/>
                    </a:lnTo>
                    <a:lnTo>
                      <a:pt x="439" y="408"/>
                    </a:lnTo>
                    <a:lnTo>
                      <a:pt x="439" y="407"/>
                    </a:lnTo>
                    <a:lnTo>
                      <a:pt x="439" y="405"/>
                    </a:lnTo>
                    <a:lnTo>
                      <a:pt x="438" y="404"/>
                    </a:lnTo>
                    <a:lnTo>
                      <a:pt x="437" y="402"/>
                    </a:lnTo>
                    <a:lnTo>
                      <a:pt x="437" y="399"/>
                    </a:lnTo>
                    <a:lnTo>
                      <a:pt x="437" y="397"/>
                    </a:lnTo>
                    <a:lnTo>
                      <a:pt x="438" y="396"/>
                    </a:lnTo>
                    <a:lnTo>
                      <a:pt x="439" y="385"/>
                    </a:lnTo>
                    <a:lnTo>
                      <a:pt x="441" y="375"/>
                    </a:lnTo>
                    <a:lnTo>
                      <a:pt x="446" y="375"/>
                    </a:lnTo>
                    <a:lnTo>
                      <a:pt x="450" y="374"/>
                    </a:lnTo>
                    <a:lnTo>
                      <a:pt x="455" y="378"/>
                    </a:lnTo>
                    <a:lnTo>
                      <a:pt x="459" y="381"/>
                    </a:lnTo>
                    <a:lnTo>
                      <a:pt x="463" y="383"/>
                    </a:lnTo>
                    <a:lnTo>
                      <a:pt x="467" y="382"/>
                    </a:lnTo>
                    <a:lnTo>
                      <a:pt x="470" y="380"/>
                    </a:lnTo>
                    <a:lnTo>
                      <a:pt x="469" y="372"/>
                    </a:lnTo>
                    <a:lnTo>
                      <a:pt x="468" y="370"/>
                    </a:lnTo>
                    <a:lnTo>
                      <a:pt x="468" y="367"/>
                    </a:lnTo>
                    <a:lnTo>
                      <a:pt x="467" y="367"/>
                    </a:lnTo>
                    <a:lnTo>
                      <a:pt x="467" y="368"/>
                    </a:lnTo>
                    <a:lnTo>
                      <a:pt x="466" y="368"/>
                    </a:lnTo>
                    <a:lnTo>
                      <a:pt x="464" y="367"/>
                    </a:lnTo>
                    <a:lnTo>
                      <a:pt x="463" y="366"/>
                    </a:lnTo>
                    <a:lnTo>
                      <a:pt x="462" y="364"/>
                    </a:lnTo>
                    <a:lnTo>
                      <a:pt x="461" y="364"/>
                    </a:lnTo>
                    <a:lnTo>
                      <a:pt x="457" y="366"/>
                    </a:lnTo>
                    <a:lnTo>
                      <a:pt x="452" y="367"/>
                    </a:lnTo>
                    <a:lnTo>
                      <a:pt x="449" y="369"/>
                    </a:lnTo>
                    <a:lnTo>
                      <a:pt x="446" y="372"/>
                    </a:lnTo>
                    <a:lnTo>
                      <a:pt x="444" y="364"/>
                    </a:lnTo>
                    <a:lnTo>
                      <a:pt x="449" y="361"/>
                    </a:lnTo>
                    <a:lnTo>
                      <a:pt x="448" y="361"/>
                    </a:lnTo>
                    <a:lnTo>
                      <a:pt x="448" y="360"/>
                    </a:lnTo>
                    <a:lnTo>
                      <a:pt x="447" y="359"/>
                    </a:lnTo>
                    <a:lnTo>
                      <a:pt x="446" y="359"/>
                    </a:lnTo>
                    <a:lnTo>
                      <a:pt x="447" y="359"/>
                    </a:lnTo>
                    <a:lnTo>
                      <a:pt x="449" y="358"/>
                    </a:lnTo>
                    <a:lnTo>
                      <a:pt x="451" y="358"/>
                    </a:lnTo>
                    <a:lnTo>
                      <a:pt x="452" y="358"/>
                    </a:lnTo>
                    <a:lnTo>
                      <a:pt x="453" y="358"/>
                    </a:lnTo>
                    <a:lnTo>
                      <a:pt x="455" y="358"/>
                    </a:lnTo>
                    <a:lnTo>
                      <a:pt x="452" y="360"/>
                    </a:lnTo>
                    <a:lnTo>
                      <a:pt x="452" y="362"/>
                    </a:lnTo>
                    <a:lnTo>
                      <a:pt x="455" y="362"/>
                    </a:lnTo>
                    <a:lnTo>
                      <a:pt x="458" y="362"/>
                    </a:lnTo>
                    <a:lnTo>
                      <a:pt x="458" y="360"/>
                    </a:lnTo>
                    <a:lnTo>
                      <a:pt x="458" y="358"/>
                    </a:lnTo>
                    <a:lnTo>
                      <a:pt x="457" y="358"/>
                    </a:lnTo>
                    <a:lnTo>
                      <a:pt x="455" y="358"/>
                    </a:lnTo>
                    <a:lnTo>
                      <a:pt x="456" y="357"/>
                    </a:lnTo>
                    <a:lnTo>
                      <a:pt x="457" y="356"/>
                    </a:lnTo>
                    <a:lnTo>
                      <a:pt x="459" y="357"/>
                    </a:lnTo>
                    <a:lnTo>
                      <a:pt x="460" y="356"/>
                    </a:lnTo>
                    <a:lnTo>
                      <a:pt x="461" y="355"/>
                    </a:lnTo>
                    <a:lnTo>
                      <a:pt x="462" y="355"/>
                    </a:lnTo>
                    <a:lnTo>
                      <a:pt x="463" y="353"/>
                    </a:lnTo>
                    <a:lnTo>
                      <a:pt x="464" y="353"/>
                    </a:lnTo>
                    <a:lnTo>
                      <a:pt x="467" y="352"/>
                    </a:lnTo>
                    <a:lnTo>
                      <a:pt x="468" y="351"/>
                    </a:lnTo>
                    <a:lnTo>
                      <a:pt x="469" y="350"/>
                    </a:lnTo>
                    <a:lnTo>
                      <a:pt x="471" y="351"/>
                    </a:lnTo>
                    <a:lnTo>
                      <a:pt x="472" y="351"/>
                    </a:lnTo>
                    <a:lnTo>
                      <a:pt x="474" y="350"/>
                    </a:lnTo>
                    <a:lnTo>
                      <a:pt x="476" y="350"/>
                    </a:lnTo>
                    <a:lnTo>
                      <a:pt x="478" y="349"/>
                    </a:lnTo>
                    <a:lnTo>
                      <a:pt x="480" y="348"/>
                    </a:lnTo>
                    <a:lnTo>
                      <a:pt x="482" y="349"/>
                    </a:lnTo>
                    <a:lnTo>
                      <a:pt x="484" y="350"/>
                    </a:lnTo>
                    <a:lnTo>
                      <a:pt x="486" y="350"/>
                    </a:lnTo>
                    <a:lnTo>
                      <a:pt x="490" y="350"/>
                    </a:lnTo>
                    <a:lnTo>
                      <a:pt x="491" y="351"/>
                    </a:lnTo>
                    <a:lnTo>
                      <a:pt x="493" y="351"/>
                    </a:lnTo>
                    <a:lnTo>
                      <a:pt x="494" y="352"/>
                    </a:lnTo>
                    <a:lnTo>
                      <a:pt x="500" y="352"/>
                    </a:lnTo>
                    <a:lnTo>
                      <a:pt x="503" y="350"/>
                    </a:lnTo>
                    <a:lnTo>
                      <a:pt x="505" y="348"/>
                    </a:lnTo>
                    <a:lnTo>
                      <a:pt x="508" y="347"/>
                    </a:lnTo>
                    <a:lnTo>
                      <a:pt x="511" y="347"/>
                    </a:lnTo>
                    <a:lnTo>
                      <a:pt x="511" y="345"/>
                    </a:lnTo>
                    <a:lnTo>
                      <a:pt x="511" y="344"/>
                    </a:lnTo>
                    <a:lnTo>
                      <a:pt x="505" y="339"/>
                    </a:lnTo>
                    <a:lnTo>
                      <a:pt x="502" y="339"/>
                    </a:lnTo>
                    <a:lnTo>
                      <a:pt x="499" y="339"/>
                    </a:lnTo>
                    <a:lnTo>
                      <a:pt x="498" y="339"/>
                    </a:lnTo>
                    <a:lnTo>
                      <a:pt x="497" y="340"/>
                    </a:lnTo>
                    <a:lnTo>
                      <a:pt x="496" y="341"/>
                    </a:lnTo>
                    <a:lnTo>
                      <a:pt x="494" y="340"/>
                    </a:lnTo>
                    <a:lnTo>
                      <a:pt x="494" y="339"/>
                    </a:lnTo>
                    <a:lnTo>
                      <a:pt x="492" y="339"/>
                    </a:lnTo>
                    <a:lnTo>
                      <a:pt x="490" y="339"/>
                    </a:lnTo>
                    <a:lnTo>
                      <a:pt x="490" y="340"/>
                    </a:lnTo>
                    <a:lnTo>
                      <a:pt x="487" y="341"/>
                    </a:lnTo>
                    <a:lnTo>
                      <a:pt x="486" y="341"/>
                    </a:lnTo>
                    <a:lnTo>
                      <a:pt x="484" y="341"/>
                    </a:lnTo>
                    <a:lnTo>
                      <a:pt x="482" y="341"/>
                    </a:lnTo>
                    <a:lnTo>
                      <a:pt x="480" y="343"/>
                    </a:lnTo>
                    <a:lnTo>
                      <a:pt x="478" y="344"/>
                    </a:lnTo>
                    <a:lnTo>
                      <a:pt x="474" y="343"/>
                    </a:lnTo>
                    <a:lnTo>
                      <a:pt x="472" y="343"/>
                    </a:lnTo>
                    <a:lnTo>
                      <a:pt x="472" y="345"/>
                    </a:lnTo>
                    <a:lnTo>
                      <a:pt x="470" y="345"/>
                    </a:lnTo>
                    <a:lnTo>
                      <a:pt x="469" y="345"/>
                    </a:lnTo>
                    <a:lnTo>
                      <a:pt x="461" y="345"/>
                    </a:lnTo>
                    <a:lnTo>
                      <a:pt x="460" y="347"/>
                    </a:lnTo>
                    <a:lnTo>
                      <a:pt x="459" y="347"/>
                    </a:lnTo>
                    <a:lnTo>
                      <a:pt x="458" y="347"/>
                    </a:lnTo>
                    <a:lnTo>
                      <a:pt x="456" y="347"/>
                    </a:lnTo>
                    <a:lnTo>
                      <a:pt x="455" y="348"/>
                    </a:lnTo>
                    <a:lnTo>
                      <a:pt x="453" y="348"/>
                    </a:lnTo>
                    <a:lnTo>
                      <a:pt x="452" y="347"/>
                    </a:lnTo>
                    <a:lnTo>
                      <a:pt x="452" y="346"/>
                    </a:lnTo>
                    <a:lnTo>
                      <a:pt x="447" y="344"/>
                    </a:lnTo>
                    <a:lnTo>
                      <a:pt x="445" y="343"/>
                    </a:lnTo>
                    <a:lnTo>
                      <a:pt x="444" y="341"/>
                    </a:lnTo>
                    <a:lnTo>
                      <a:pt x="444" y="339"/>
                    </a:lnTo>
                    <a:lnTo>
                      <a:pt x="441" y="339"/>
                    </a:lnTo>
                    <a:lnTo>
                      <a:pt x="440" y="339"/>
                    </a:lnTo>
                    <a:lnTo>
                      <a:pt x="438" y="339"/>
                    </a:lnTo>
                    <a:lnTo>
                      <a:pt x="437" y="337"/>
                    </a:lnTo>
                    <a:lnTo>
                      <a:pt x="436" y="337"/>
                    </a:lnTo>
                    <a:lnTo>
                      <a:pt x="436" y="335"/>
                    </a:lnTo>
                    <a:lnTo>
                      <a:pt x="436" y="334"/>
                    </a:lnTo>
                    <a:lnTo>
                      <a:pt x="437" y="327"/>
                    </a:lnTo>
                    <a:lnTo>
                      <a:pt x="436" y="322"/>
                    </a:lnTo>
                    <a:lnTo>
                      <a:pt x="434" y="316"/>
                    </a:lnTo>
                    <a:lnTo>
                      <a:pt x="432" y="315"/>
                    </a:lnTo>
                    <a:lnTo>
                      <a:pt x="432" y="314"/>
                    </a:lnTo>
                    <a:lnTo>
                      <a:pt x="432" y="312"/>
                    </a:lnTo>
                    <a:lnTo>
                      <a:pt x="433" y="311"/>
                    </a:lnTo>
                    <a:lnTo>
                      <a:pt x="434" y="310"/>
                    </a:lnTo>
                    <a:lnTo>
                      <a:pt x="435" y="309"/>
                    </a:lnTo>
                    <a:lnTo>
                      <a:pt x="435" y="309"/>
                    </a:lnTo>
                    <a:lnTo>
                      <a:pt x="436" y="306"/>
                    </a:lnTo>
                    <a:lnTo>
                      <a:pt x="437" y="305"/>
                    </a:lnTo>
                    <a:lnTo>
                      <a:pt x="439" y="304"/>
                    </a:lnTo>
                    <a:lnTo>
                      <a:pt x="441" y="304"/>
                    </a:lnTo>
                    <a:lnTo>
                      <a:pt x="443" y="303"/>
                    </a:lnTo>
                    <a:lnTo>
                      <a:pt x="443" y="303"/>
                    </a:lnTo>
                    <a:lnTo>
                      <a:pt x="451" y="297"/>
                    </a:lnTo>
                    <a:lnTo>
                      <a:pt x="452" y="296"/>
                    </a:lnTo>
                    <a:lnTo>
                      <a:pt x="452" y="296"/>
                    </a:lnTo>
                    <a:lnTo>
                      <a:pt x="463" y="287"/>
                    </a:lnTo>
                    <a:lnTo>
                      <a:pt x="466" y="285"/>
                    </a:lnTo>
                    <a:lnTo>
                      <a:pt x="469" y="282"/>
                    </a:lnTo>
                    <a:lnTo>
                      <a:pt x="469" y="281"/>
                    </a:lnTo>
                    <a:lnTo>
                      <a:pt x="468" y="280"/>
                    </a:lnTo>
                    <a:lnTo>
                      <a:pt x="467" y="279"/>
                    </a:lnTo>
                    <a:lnTo>
                      <a:pt x="467" y="278"/>
                    </a:lnTo>
                    <a:lnTo>
                      <a:pt x="464" y="278"/>
                    </a:lnTo>
                    <a:lnTo>
                      <a:pt x="463" y="277"/>
                    </a:lnTo>
                    <a:lnTo>
                      <a:pt x="461" y="277"/>
                    </a:lnTo>
                    <a:lnTo>
                      <a:pt x="461" y="275"/>
                    </a:lnTo>
                    <a:close/>
                    <a:moveTo>
                      <a:pt x="1068" y="0"/>
                    </a:moveTo>
                    <a:lnTo>
                      <a:pt x="1086" y="5"/>
                    </a:lnTo>
                    <a:lnTo>
                      <a:pt x="1083" y="9"/>
                    </a:lnTo>
                    <a:lnTo>
                      <a:pt x="1081" y="12"/>
                    </a:lnTo>
                    <a:lnTo>
                      <a:pt x="1091" y="13"/>
                    </a:lnTo>
                    <a:lnTo>
                      <a:pt x="1099" y="17"/>
                    </a:lnTo>
                    <a:lnTo>
                      <a:pt x="1095" y="25"/>
                    </a:lnTo>
                    <a:lnTo>
                      <a:pt x="1105" y="27"/>
                    </a:lnTo>
                    <a:lnTo>
                      <a:pt x="1106" y="24"/>
                    </a:lnTo>
                    <a:lnTo>
                      <a:pt x="1106" y="22"/>
                    </a:lnTo>
                    <a:lnTo>
                      <a:pt x="1106" y="20"/>
                    </a:lnTo>
                    <a:lnTo>
                      <a:pt x="1114" y="21"/>
                    </a:lnTo>
                    <a:lnTo>
                      <a:pt x="1121" y="20"/>
                    </a:lnTo>
                    <a:lnTo>
                      <a:pt x="1129" y="22"/>
                    </a:lnTo>
                    <a:lnTo>
                      <a:pt x="1133" y="24"/>
                    </a:lnTo>
                    <a:lnTo>
                      <a:pt x="1138" y="28"/>
                    </a:lnTo>
                    <a:lnTo>
                      <a:pt x="1142" y="31"/>
                    </a:lnTo>
                    <a:lnTo>
                      <a:pt x="1145" y="35"/>
                    </a:lnTo>
                    <a:lnTo>
                      <a:pt x="1146" y="35"/>
                    </a:lnTo>
                    <a:lnTo>
                      <a:pt x="1147" y="34"/>
                    </a:lnTo>
                    <a:lnTo>
                      <a:pt x="1151" y="37"/>
                    </a:lnTo>
                    <a:lnTo>
                      <a:pt x="1153" y="42"/>
                    </a:lnTo>
                    <a:lnTo>
                      <a:pt x="1157" y="45"/>
                    </a:lnTo>
                    <a:lnTo>
                      <a:pt x="1158" y="53"/>
                    </a:lnTo>
                    <a:lnTo>
                      <a:pt x="1159" y="60"/>
                    </a:lnTo>
                    <a:lnTo>
                      <a:pt x="1141" y="75"/>
                    </a:lnTo>
                    <a:lnTo>
                      <a:pt x="1140" y="77"/>
                    </a:lnTo>
                    <a:lnTo>
                      <a:pt x="1140" y="80"/>
                    </a:lnTo>
                    <a:lnTo>
                      <a:pt x="1129" y="89"/>
                    </a:lnTo>
                    <a:lnTo>
                      <a:pt x="1117" y="98"/>
                    </a:lnTo>
                    <a:lnTo>
                      <a:pt x="1117" y="100"/>
                    </a:lnTo>
                    <a:lnTo>
                      <a:pt x="1117" y="102"/>
                    </a:lnTo>
                    <a:lnTo>
                      <a:pt x="1118" y="104"/>
                    </a:lnTo>
                    <a:lnTo>
                      <a:pt x="1122" y="99"/>
                    </a:lnTo>
                    <a:lnTo>
                      <a:pt x="1131" y="97"/>
                    </a:lnTo>
                    <a:lnTo>
                      <a:pt x="1141" y="92"/>
                    </a:lnTo>
                    <a:lnTo>
                      <a:pt x="1150" y="89"/>
                    </a:lnTo>
                    <a:lnTo>
                      <a:pt x="1151" y="88"/>
                    </a:lnTo>
                    <a:lnTo>
                      <a:pt x="1152" y="87"/>
                    </a:lnTo>
                    <a:lnTo>
                      <a:pt x="1142" y="87"/>
                    </a:lnTo>
                    <a:lnTo>
                      <a:pt x="1145" y="81"/>
                    </a:lnTo>
                    <a:lnTo>
                      <a:pt x="1148" y="80"/>
                    </a:lnTo>
                    <a:lnTo>
                      <a:pt x="1152" y="80"/>
                    </a:lnTo>
                    <a:lnTo>
                      <a:pt x="1155" y="79"/>
                    </a:lnTo>
                    <a:lnTo>
                      <a:pt x="1158" y="82"/>
                    </a:lnTo>
                    <a:lnTo>
                      <a:pt x="1164" y="84"/>
                    </a:lnTo>
                    <a:lnTo>
                      <a:pt x="1168" y="83"/>
                    </a:lnTo>
                    <a:lnTo>
                      <a:pt x="1174" y="82"/>
                    </a:lnTo>
                    <a:lnTo>
                      <a:pt x="1177" y="84"/>
                    </a:lnTo>
                    <a:lnTo>
                      <a:pt x="1179" y="88"/>
                    </a:lnTo>
                    <a:lnTo>
                      <a:pt x="1190" y="84"/>
                    </a:lnTo>
                    <a:lnTo>
                      <a:pt x="1200" y="82"/>
                    </a:lnTo>
                    <a:lnTo>
                      <a:pt x="1211" y="83"/>
                    </a:lnTo>
                    <a:lnTo>
                      <a:pt x="1220" y="83"/>
                    </a:lnTo>
                    <a:lnTo>
                      <a:pt x="1228" y="82"/>
                    </a:lnTo>
                    <a:lnTo>
                      <a:pt x="1229" y="84"/>
                    </a:lnTo>
                    <a:lnTo>
                      <a:pt x="1229" y="87"/>
                    </a:lnTo>
                    <a:lnTo>
                      <a:pt x="1229" y="88"/>
                    </a:lnTo>
                    <a:lnTo>
                      <a:pt x="1245" y="88"/>
                    </a:lnTo>
                    <a:lnTo>
                      <a:pt x="1260" y="86"/>
                    </a:lnTo>
                    <a:lnTo>
                      <a:pt x="1270" y="82"/>
                    </a:lnTo>
                    <a:lnTo>
                      <a:pt x="1281" y="80"/>
                    </a:lnTo>
                    <a:lnTo>
                      <a:pt x="1281" y="77"/>
                    </a:lnTo>
                    <a:lnTo>
                      <a:pt x="1281" y="75"/>
                    </a:lnTo>
                    <a:lnTo>
                      <a:pt x="1275" y="72"/>
                    </a:lnTo>
                    <a:lnTo>
                      <a:pt x="1275" y="70"/>
                    </a:lnTo>
                    <a:lnTo>
                      <a:pt x="1275" y="67"/>
                    </a:lnTo>
                    <a:lnTo>
                      <a:pt x="1281" y="65"/>
                    </a:lnTo>
                    <a:lnTo>
                      <a:pt x="1281" y="63"/>
                    </a:lnTo>
                    <a:lnTo>
                      <a:pt x="1281" y="60"/>
                    </a:lnTo>
                    <a:lnTo>
                      <a:pt x="1282" y="59"/>
                    </a:lnTo>
                    <a:lnTo>
                      <a:pt x="1291" y="63"/>
                    </a:lnTo>
                    <a:lnTo>
                      <a:pt x="1299" y="65"/>
                    </a:lnTo>
                    <a:lnTo>
                      <a:pt x="1309" y="64"/>
                    </a:lnTo>
                    <a:lnTo>
                      <a:pt x="1312" y="67"/>
                    </a:lnTo>
                    <a:lnTo>
                      <a:pt x="1313" y="65"/>
                    </a:lnTo>
                    <a:lnTo>
                      <a:pt x="1316" y="64"/>
                    </a:lnTo>
                    <a:lnTo>
                      <a:pt x="1318" y="63"/>
                    </a:lnTo>
                    <a:lnTo>
                      <a:pt x="1331" y="67"/>
                    </a:lnTo>
                    <a:lnTo>
                      <a:pt x="1343" y="72"/>
                    </a:lnTo>
                    <a:lnTo>
                      <a:pt x="1339" y="78"/>
                    </a:lnTo>
                    <a:lnTo>
                      <a:pt x="1341" y="78"/>
                    </a:lnTo>
                    <a:lnTo>
                      <a:pt x="1343" y="79"/>
                    </a:lnTo>
                    <a:lnTo>
                      <a:pt x="1345" y="79"/>
                    </a:lnTo>
                    <a:lnTo>
                      <a:pt x="1343" y="83"/>
                    </a:lnTo>
                    <a:lnTo>
                      <a:pt x="1341" y="88"/>
                    </a:lnTo>
                    <a:lnTo>
                      <a:pt x="1344" y="88"/>
                    </a:lnTo>
                    <a:lnTo>
                      <a:pt x="1346" y="88"/>
                    </a:lnTo>
                    <a:lnTo>
                      <a:pt x="1347" y="92"/>
                    </a:lnTo>
                    <a:lnTo>
                      <a:pt x="1348" y="95"/>
                    </a:lnTo>
                    <a:lnTo>
                      <a:pt x="1347" y="100"/>
                    </a:lnTo>
                    <a:lnTo>
                      <a:pt x="1341" y="98"/>
                    </a:lnTo>
                    <a:lnTo>
                      <a:pt x="1353" y="119"/>
                    </a:lnTo>
                    <a:lnTo>
                      <a:pt x="1370" y="137"/>
                    </a:lnTo>
                    <a:lnTo>
                      <a:pt x="1371" y="127"/>
                    </a:lnTo>
                    <a:lnTo>
                      <a:pt x="1371" y="116"/>
                    </a:lnTo>
                    <a:lnTo>
                      <a:pt x="1374" y="106"/>
                    </a:lnTo>
                    <a:lnTo>
                      <a:pt x="1377" y="113"/>
                    </a:lnTo>
                    <a:lnTo>
                      <a:pt x="1381" y="117"/>
                    </a:lnTo>
                    <a:lnTo>
                      <a:pt x="1386" y="123"/>
                    </a:lnTo>
                    <a:lnTo>
                      <a:pt x="1391" y="122"/>
                    </a:lnTo>
                    <a:lnTo>
                      <a:pt x="1395" y="118"/>
                    </a:lnTo>
                    <a:lnTo>
                      <a:pt x="1400" y="115"/>
                    </a:lnTo>
                    <a:lnTo>
                      <a:pt x="1405" y="117"/>
                    </a:lnTo>
                    <a:lnTo>
                      <a:pt x="1411" y="115"/>
                    </a:lnTo>
                    <a:lnTo>
                      <a:pt x="1417" y="115"/>
                    </a:lnTo>
                    <a:lnTo>
                      <a:pt x="1419" y="114"/>
                    </a:lnTo>
                    <a:lnTo>
                      <a:pt x="1422" y="113"/>
                    </a:lnTo>
                    <a:lnTo>
                      <a:pt x="1425" y="118"/>
                    </a:lnTo>
                    <a:lnTo>
                      <a:pt x="1429" y="117"/>
                    </a:lnTo>
                    <a:lnTo>
                      <a:pt x="1427" y="106"/>
                    </a:lnTo>
                    <a:lnTo>
                      <a:pt x="1428" y="97"/>
                    </a:lnTo>
                    <a:lnTo>
                      <a:pt x="1422" y="98"/>
                    </a:lnTo>
                    <a:lnTo>
                      <a:pt x="1423" y="92"/>
                    </a:lnTo>
                    <a:lnTo>
                      <a:pt x="1426" y="87"/>
                    </a:lnTo>
                    <a:lnTo>
                      <a:pt x="1428" y="87"/>
                    </a:lnTo>
                    <a:lnTo>
                      <a:pt x="1430" y="86"/>
                    </a:lnTo>
                    <a:lnTo>
                      <a:pt x="1434" y="86"/>
                    </a:lnTo>
                    <a:lnTo>
                      <a:pt x="1436" y="83"/>
                    </a:lnTo>
                    <a:lnTo>
                      <a:pt x="1435" y="79"/>
                    </a:lnTo>
                    <a:lnTo>
                      <a:pt x="1434" y="75"/>
                    </a:lnTo>
                    <a:lnTo>
                      <a:pt x="1446" y="79"/>
                    </a:lnTo>
                    <a:lnTo>
                      <a:pt x="1458" y="82"/>
                    </a:lnTo>
                    <a:lnTo>
                      <a:pt x="1469" y="88"/>
                    </a:lnTo>
                    <a:lnTo>
                      <a:pt x="1478" y="93"/>
                    </a:lnTo>
                    <a:lnTo>
                      <a:pt x="1483" y="94"/>
                    </a:lnTo>
                    <a:lnTo>
                      <a:pt x="1487" y="94"/>
                    </a:lnTo>
                    <a:lnTo>
                      <a:pt x="1492" y="98"/>
                    </a:lnTo>
                    <a:lnTo>
                      <a:pt x="1496" y="101"/>
                    </a:lnTo>
                    <a:lnTo>
                      <a:pt x="1499" y="104"/>
                    </a:lnTo>
                    <a:lnTo>
                      <a:pt x="1495" y="113"/>
                    </a:lnTo>
                    <a:lnTo>
                      <a:pt x="1500" y="114"/>
                    </a:lnTo>
                    <a:lnTo>
                      <a:pt x="1504" y="116"/>
                    </a:lnTo>
                    <a:lnTo>
                      <a:pt x="1508" y="119"/>
                    </a:lnTo>
                    <a:lnTo>
                      <a:pt x="1512" y="122"/>
                    </a:lnTo>
                    <a:lnTo>
                      <a:pt x="1517" y="125"/>
                    </a:lnTo>
                    <a:lnTo>
                      <a:pt x="1521" y="128"/>
                    </a:lnTo>
                    <a:lnTo>
                      <a:pt x="1524" y="133"/>
                    </a:lnTo>
                    <a:lnTo>
                      <a:pt x="1534" y="132"/>
                    </a:lnTo>
                    <a:lnTo>
                      <a:pt x="1542" y="127"/>
                    </a:lnTo>
                    <a:lnTo>
                      <a:pt x="1550" y="124"/>
                    </a:lnTo>
                    <a:lnTo>
                      <a:pt x="1559" y="123"/>
                    </a:lnTo>
                    <a:lnTo>
                      <a:pt x="1568" y="122"/>
                    </a:lnTo>
                    <a:lnTo>
                      <a:pt x="1578" y="123"/>
                    </a:lnTo>
                    <a:lnTo>
                      <a:pt x="1587" y="126"/>
                    </a:lnTo>
                    <a:lnTo>
                      <a:pt x="1594" y="132"/>
                    </a:lnTo>
                    <a:lnTo>
                      <a:pt x="1596" y="135"/>
                    </a:lnTo>
                    <a:lnTo>
                      <a:pt x="1598" y="137"/>
                    </a:lnTo>
                    <a:lnTo>
                      <a:pt x="1599" y="140"/>
                    </a:lnTo>
                    <a:lnTo>
                      <a:pt x="1600" y="144"/>
                    </a:lnTo>
                    <a:lnTo>
                      <a:pt x="1618" y="148"/>
                    </a:lnTo>
                    <a:lnTo>
                      <a:pt x="1619" y="147"/>
                    </a:lnTo>
                    <a:lnTo>
                      <a:pt x="1621" y="146"/>
                    </a:lnTo>
                    <a:lnTo>
                      <a:pt x="1622" y="145"/>
                    </a:lnTo>
                    <a:lnTo>
                      <a:pt x="1629" y="144"/>
                    </a:lnTo>
                    <a:lnTo>
                      <a:pt x="1638" y="141"/>
                    </a:lnTo>
                    <a:lnTo>
                      <a:pt x="1638" y="140"/>
                    </a:lnTo>
                    <a:lnTo>
                      <a:pt x="1639" y="139"/>
                    </a:lnTo>
                    <a:lnTo>
                      <a:pt x="1640" y="138"/>
                    </a:lnTo>
                    <a:lnTo>
                      <a:pt x="1648" y="141"/>
                    </a:lnTo>
                    <a:lnTo>
                      <a:pt x="1655" y="141"/>
                    </a:lnTo>
                    <a:lnTo>
                      <a:pt x="1664" y="140"/>
                    </a:lnTo>
                    <a:lnTo>
                      <a:pt x="1673" y="140"/>
                    </a:lnTo>
                    <a:lnTo>
                      <a:pt x="1675" y="127"/>
                    </a:lnTo>
                    <a:lnTo>
                      <a:pt x="1690" y="127"/>
                    </a:lnTo>
                    <a:lnTo>
                      <a:pt x="1693" y="136"/>
                    </a:lnTo>
                    <a:lnTo>
                      <a:pt x="1684" y="137"/>
                    </a:lnTo>
                    <a:lnTo>
                      <a:pt x="1686" y="140"/>
                    </a:lnTo>
                    <a:lnTo>
                      <a:pt x="1689" y="144"/>
                    </a:lnTo>
                    <a:lnTo>
                      <a:pt x="1696" y="145"/>
                    </a:lnTo>
                    <a:lnTo>
                      <a:pt x="1704" y="147"/>
                    </a:lnTo>
                    <a:lnTo>
                      <a:pt x="1708" y="153"/>
                    </a:lnTo>
                    <a:lnTo>
                      <a:pt x="1716" y="153"/>
                    </a:lnTo>
                    <a:lnTo>
                      <a:pt x="1720" y="145"/>
                    </a:lnTo>
                    <a:lnTo>
                      <a:pt x="1710" y="137"/>
                    </a:lnTo>
                    <a:lnTo>
                      <a:pt x="1700" y="132"/>
                    </a:lnTo>
                    <a:lnTo>
                      <a:pt x="1699" y="125"/>
                    </a:lnTo>
                    <a:lnTo>
                      <a:pt x="1695" y="119"/>
                    </a:lnTo>
                    <a:lnTo>
                      <a:pt x="1720" y="118"/>
                    </a:lnTo>
                    <a:lnTo>
                      <a:pt x="1744" y="115"/>
                    </a:lnTo>
                    <a:lnTo>
                      <a:pt x="1746" y="109"/>
                    </a:lnTo>
                    <a:lnTo>
                      <a:pt x="1761" y="112"/>
                    </a:lnTo>
                    <a:lnTo>
                      <a:pt x="1777" y="113"/>
                    </a:lnTo>
                    <a:lnTo>
                      <a:pt x="1792" y="112"/>
                    </a:lnTo>
                    <a:lnTo>
                      <a:pt x="1806" y="117"/>
                    </a:lnTo>
                    <a:lnTo>
                      <a:pt x="1822" y="122"/>
                    </a:lnTo>
                    <a:lnTo>
                      <a:pt x="1837" y="123"/>
                    </a:lnTo>
                    <a:lnTo>
                      <a:pt x="1838" y="125"/>
                    </a:lnTo>
                    <a:lnTo>
                      <a:pt x="1839" y="126"/>
                    </a:lnTo>
                    <a:lnTo>
                      <a:pt x="1849" y="126"/>
                    </a:lnTo>
                    <a:lnTo>
                      <a:pt x="1858" y="127"/>
                    </a:lnTo>
                    <a:lnTo>
                      <a:pt x="1876" y="127"/>
                    </a:lnTo>
                    <a:lnTo>
                      <a:pt x="1895" y="125"/>
                    </a:lnTo>
                    <a:lnTo>
                      <a:pt x="1899" y="126"/>
                    </a:lnTo>
                    <a:lnTo>
                      <a:pt x="1902" y="127"/>
                    </a:lnTo>
                    <a:lnTo>
                      <a:pt x="1906" y="129"/>
                    </a:lnTo>
                    <a:lnTo>
                      <a:pt x="1908" y="133"/>
                    </a:lnTo>
                    <a:lnTo>
                      <a:pt x="1908" y="130"/>
                    </a:lnTo>
                    <a:lnTo>
                      <a:pt x="1910" y="129"/>
                    </a:lnTo>
                    <a:lnTo>
                      <a:pt x="1911" y="129"/>
                    </a:lnTo>
                    <a:lnTo>
                      <a:pt x="1913" y="128"/>
                    </a:lnTo>
                    <a:lnTo>
                      <a:pt x="1916" y="133"/>
                    </a:lnTo>
                    <a:lnTo>
                      <a:pt x="1919" y="136"/>
                    </a:lnTo>
                    <a:lnTo>
                      <a:pt x="1922" y="139"/>
                    </a:lnTo>
                    <a:lnTo>
                      <a:pt x="1925" y="142"/>
                    </a:lnTo>
                    <a:lnTo>
                      <a:pt x="1929" y="145"/>
                    </a:lnTo>
                    <a:lnTo>
                      <a:pt x="1942" y="148"/>
                    </a:lnTo>
                    <a:lnTo>
                      <a:pt x="1939" y="142"/>
                    </a:lnTo>
                    <a:lnTo>
                      <a:pt x="1935" y="137"/>
                    </a:lnTo>
                    <a:lnTo>
                      <a:pt x="1930" y="134"/>
                    </a:lnTo>
                    <a:lnTo>
                      <a:pt x="1923" y="134"/>
                    </a:lnTo>
                    <a:lnTo>
                      <a:pt x="1926" y="130"/>
                    </a:lnTo>
                    <a:lnTo>
                      <a:pt x="1931" y="128"/>
                    </a:lnTo>
                    <a:lnTo>
                      <a:pt x="1934" y="126"/>
                    </a:lnTo>
                    <a:lnTo>
                      <a:pt x="1939" y="124"/>
                    </a:lnTo>
                    <a:lnTo>
                      <a:pt x="1951" y="121"/>
                    </a:lnTo>
                    <a:lnTo>
                      <a:pt x="1963" y="117"/>
                    </a:lnTo>
                    <a:lnTo>
                      <a:pt x="1973" y="121"/>
                    </a:lnTo>
                    <a:lnTo>
                      <a:pt x="1984" y="124"/>
                    </a:lnTo>
                    <a:lnTo>
                      <a:pt x="1989" y="125"/>
                    </a:lnTo>
                    <a:lnTo>
                      <a:pt x="1993" y="126"/>
                    </a:lnTo>
                    <a:lnTo>
                      <a:pt x="1996" y="127"/>
                    </a:lnTo>
                    <a:lnTo>
                      <a:pt x="2000" y="129"/>
                    </a:lnTo>
                    <a:lnTo>
                      <a:pt x="2002" y="130"/>
                    </a:lnTo>
                    <a:lnTo>
                      <a:pt x="2003" y="130"/>
                    </a:lnTo>
                    <a:lnTo>
                      <a:pt x="2004" y="132"/>
                    </a:lnTo>
                    <a:lnTo>
                      <a:pt x="2004" y="138"/>
                    </a:lnTo>
                    <a:lnTo>
                      <a:pt x="2004" y="146"/>
                    </a:lnTo>
                    <a:lnTo>
                      <a:pt x="2002" y="153"/>
                    </a:lnTo>
                    <a:lnTo>
                      <a:pt x="2000" y="156"/>
                    </a:lnTo>
                    <a:lnTo>
                      <a:pt x="1996" y="157"/>
                    </a:lnTo>
                    <a:lnTo>
                      <a:pt x="1992" y="157"/>
                    </a:lnTo>
                    <a:lnTo>
                      <a:pt x="1989" y="158"/>
                    </a:lnTo>
                    <a:lnTo>
                      <a:pt x="1990" y="163"/>
                    </a:lnTo>
                    <a:lnTo>
                      <a:pt x="1992" y="166"/>
                    </a:lnTo>
                    <a:lnTo>
                      <a:pt x="1995" y="171"/>
                    </a:lnTo>
                    <a:lnTo>
                      <a:pt x="1992" y="177"/>
                    </a:lnTo>
                    <a:lnTo>
                      <a:pt x="1991" y="184"/>
                    </a:lnTo>
                    <a:lnTo>
                      <a:pt x="1993" y="184"/>
                    </a:lnTo>
                    <a:lnTo>
                      <a:pt x="1998" y="185"/>
                    </a:lnTo>
                    <a:lnTo>
                      <a:pt x="2001" y="185"/>
                    </a:lnTo>
                    <a:lnTo>
                      <a:pt x="2003" y="185"/>
                    </a:lnTo>
                    <a:lnTo>
                      <a:pt x="1999" y="191"/>
                    </a:lnTo>
                    <a:lnTo>
                      <a:pt x="1994" y="196"/>
                    </a:lnTo>
                    <a:lnTo>
                      <a:pt x="1987" y="196"/>
                    </a:lnTo>
                    <a:lnTo>
                      <a:pt x="1978" y="196"/>
                    </a:lnTo>
                    <a:lnTo>
                      <a:pt x="1978" y="195"/>
                    </a:lnTo>
                    <a:lnTo>
                      <a:pt x="1977" y="194"/>
                    </a:lnTo>
                    <a:lnTo>
                      <a:pt x="1976" y="193"/>
                    </a:lnTo>
                    <a:lnTo>
                      <a:pt x="1965" y="193"/>
                    </a:lnTo>
                    <a:lnTo>
                      <a:pt x="1955" y="194"/>
                    </a:lnTo>
                    <a:lnTo>
                      <a:pt x="1948" y="192"/>
                    </a:lnTo>
                    <a:lnTo>
                      <a:pt x="1943" y="187"/>
                    </a:lnTo>
                    <a:lnTo>
                      <a:pt x="1936" y="183"/>
                    </a:lnTo>
                    <a:lnTo>
                      <a:pt x="1932" y="183"/>
                    </a:lnTo>
                    <a:lnTo>
                      <a:pt x="1926" y="184"/>
                    </a:lnTo>
                    <a:lnTo>
                      <a:pt x="1922" y="185"/>
                    </a:lnTo>
                    <a:lnTo>
                      <a:pt x="1913" y="191"/>
                    </a:lnTo>
                    <a:lnTo>
                      <a:pt x="1905" y="196"/>
                    </a:lnTo>
                    <a:lnTo>
                      <a:pt x="1900" y="195"/>
                    </a:lnTo>
                    <a:lnTo>
                      <a:pt x="1897" y="193"/>
                    </a:lnTo>
                    <a:lnTo>
                      <a:pt x="1894" y="192"/>
                    </a:lnTo>
                    <a:lnTo>
                      <a:pt x="1893" y="191"/>
                    </a:lnTo>
                    <a:lnTo>
                      <a:pt x="1890" y="189"/>
                    </a:lnTo>
                    <a:lnTo>
                      <a:pt x="1888" y="188"/>
                    </a:lnTo>
                    <a:lnTo>
                      <a:pt x="1887" y="187"/>
                    </a:lnTo>
                    <a:lnTo>
                      <a:pt x="1885" y="186"/>
                    </a:lnTo>
                    <a:lnTo>
                      <a:pt x="1885" y="184"/>
                    </a:lnTo>
                    <a:lnTo>
                      <a:pt x="1885" y="182"/>
                    </a:lnTo>
                    <a:lnTo>
                      <a:pt x="1886" y="179"/>
                    </a:lnTo>
                    <a:lnTo>
                      <a:pt x="1882" y="183"/>
                    </a:lnTo>
                    <a:lnTo>
                      <a:pt x="1877" y="187"/>
                    </a:lnTo>
                    <a:lnTo>
                      <a:pt x="1875" y="192"/>
                    </a:lnTo>
                    <a:lnTo>
                      <a:pt x="1882" y="195"/>
                    </a:lnTo>
                    <a:lnTo>
                      <a:pt x="1888" y="197"/>
                    </a:lnTo>
                    <a:lnTo>
                      <a:pt x="1889" y="198"/>
                    </a:lnTo>
                    <a:lnTo>
                      <a:pt x="1890" y="200"/>
                    </a:lnTo>
                    <a:lnTo>
                      <a:pt x="1892" y="203"/>
                    </a:lnTo>
                    <a:lnTo>
                      <a:pt x="1893" y="205"/>
                    </a:lnTo>
                    <a:lnTo>
                      <a:pt x="1893" y="208"/>
                    </a:lnTo>
                    <a:lnTo>
                      <a:pt x="1892" y="210"/>
                    </a:lnTo>
                    <a:lnTo>
                      <a:pt x="1890" y="214"/>
                    </a:lnTo>
                    <a:lnTo>
                      <a:pt x="1889" y="216"/>
                    </a:lnTo>
                    <a:lnTo>
                      <a:pt x="1887" y="221"/>
                    </a:lnTo>
                    <a:lnTo>
                      <a:pt x="1884" y="226"/>
                    </a:lnTo>
                    <a:lnTo>
                      <a:pt x="1881" y="230"/>
                    </a:lnTo>
                    <a:lnTo>
                      <a:pt x="1877" y="231"/>
                    </a:lnTo>
                    <a:lnTo>
                      <a:pt x="1873" y="232"/>
                    </a:lnTo>
                    <a:lnTo>
                      <a:pt x="1870" y="232"/>
                    </a:lnTo>
                    <a:lnTo>
                      <a:pt x="1866" y="233"/>
                    </a:lnTo>
                    <a:lnTo>
                      <a:pt x="1866" y="235"/>
                    </a:lnTo>
                    <a:lnTo>
                      <a:pt x="1865" y="236"/>
                    </a:lnTo>
                    <a:lnTo>
                      <a:pt x="1865" y="239"/>
                    </a:lnTo>
                    <a:lnTo>
                      <a:pt x="1870" y="241"/>
                    </a:lnTo>
                    <a:lnTo>
                      <a:pt x="1874" y="242"/>
                    </a:lnTo>
                    <a:lnTo>
                      <a:pt x="1876" y="242"/>
                    </a:lnTo>
                    <a:lnTo>
                      <a:pt x="1878" y="240"/>
                    </a:lnTo>
                    <a:lnTo>
                      <a:pt x="1882" y="239"/>
                    </a:lnTo>
                    <a:lnTo>
                      <a:pt x="1886" y="242"/>
                    </a:lnTo>
                    <a:lnTo>
                      <a:pt x="1890" y="246"/>
                    </a:lnTo>
                    <a:lnTo>
                      <a:pt x="1894" y="251"/>
                    </a:lnTo>
                    <a:lnTo>
                      <a:pt x="1898" y="255"/>
                    </a:lnTo>
                    <a:lnTo>
                      <a:pt x="1901" y="257"/>
                    </a:lnTo>
                    <a:lnTo>
                      <a:pt x="1905" y="259"/>
                    </a:lnTo>
                    <a:lnTo>
                      <a:pt x="1908" y="261"/>
                    </a:lnTo>
                    <a:lnTo>
                      <a:pt x="1908" y="263"/>
                    </a:lnTo>
                    <a:lnTo>
                      <a:pt x="1909" y="265"/>
                    </a:lnTo>
                    <a:lnTo>
                      <a:pt x="1916" y="267"/>
                    </a:lnTo>
                    <a:lnTo>
                      <a:pt x="1913" y="279"/>
                    </a:lnTo>
                    <a:lnTo>
                      <a:pt x="1905" y="279"/>
                    </a:lnTo>
                    <a:lnTo>
                      <a:pt x="1896" y="279"/>
                    </a:lnTo>
                    <a:lnTo>
                      <a:pt x="1887" y="284"/>
                    </a:lnTo>
                    <a:lnTo>
                      <a:pt x="1881" y="290"/>
                    </a:lnTo>
                    <a:lnTo>
                      <a:pt x="1874" y="297"/>
                    </a:lnTo>
                    <a:lnTo>
                      <a:pt x="1872" y="299"/>
                    </a:lnTo>
                    <a:lnTo>
                      <a:pt x="1869" y="302"/>
                    </a:lnTo>
                    <a:lnTo>
                      <a:pt x="1865" y="305"/>
                    </a:lnTo>
                    <a:lnTo>
                      <a:pt x="1863" y="308"/>
                    </a:lnTo>
                    <a:lnTo>
                      <a:pt x="1852" y="325"/>
                    </a:lnTo>
                    <a:lnTo>
                      <a:pt x="1850" y="327"/>
                    </a:lnTo>
                    <a:lnTo>
                      <a:pt x="1849" y="329"/>
                    </a:lnTo>
                    <a:lnTo>
                      <a:pt x="1849" y="333"/>
                    </a:lnTo>
                    <a:lnTo>
                      <a:pt x="1849" y="335"/>
                    </a:lnTo>
                    <a:lnTo>
                      <a:pt x="1849" y="337"/>
                    </a:lnTo>
                    <a:lnTo>
                      <a:pt x="1850" y="339"/>
                    </a:lnTo>
                    <a:lnTo>
                      <a:pt x="1831" y="329"/>
                    </a:lnTo>
                    <a:lnTo>
                      <a:pt x="1818" y="332"/>
                    </a:lnTo>
                    <a:lnTo>
                      <a:pt x="1812" y="337"/>
                    </a:lnTo>
                    <a:lnTo>
                      <a:pt x="1812" y="339"/>
                    </a:lnTo>
                    <a:lnTo>
                      <a:pt x="1812" y="341"/>
                    </a:lnTo>
                    <a:lnTo>
                      <a:pt x="1812" y="344"/>
                    </a:lnTo>
                    <a:lnTo>
                      <a:pt x="1810" y="341"/>
                    </a:lnTo>
                    <a:lnTo>
                      <a:pt x="1808" y="339"/>
                    </a:lnTo>
                    <a:lnTo>
                      <a:pt x="1806" y="337"/>
                    </a:lnTo>
                    <a:lnTo>
                      <a:pt x="1805" y="336"/>
                    </a:lnTo>
                    <a:lnTo>
                      <a:pt x="1802" y="335"/>
                    </a:lnTo>
                    <a:lnTo>
                      <a:pt x="1801" y="337"/>
                    </a:lnTo>
                    <a:lnTo>
                      <a:pt x="1801" y="339"/>
                    </a:lnTo>
                    <a:lnTo>
                      <a:pt x="1800" y="343"/>
                    </a:lnTo>
                    <a:lnTo>
                      <a:pt x="1800" y="345"/>
                    </a:lnTo>
                    <a:lnTo>
                      <a:pt x="1795" y="341"/>
                    </a:lnTo>
                    <a:lnTo>
                      <a:pt x="1792" y="341"/>
                    </a:lnTo>
                    <a:lnTo>
                      <a:pt x="1790" y="343"/>
                    </a:lnTo>
                    <a:lnTo>
                      <a:pt x="1787" y="344"/>
                    </a:lnTo>
                    <a:lnTo>
                      <a:pt x="1789" y="348"/>
                    </a:lnTo>
                    <a:lnTo>
                      <a:pt x="1790" y="352"/>
                    </a:lnTo>
                    <a:lnTo>
                      <a:pt x="1792" y="357"/>
                    </a:lnTo>
                    <a:lnTo>
                      <a:pt x="1791" y="360"/>
                    </a:lnTo>
                    <a:lnTo>
                      <a:pt x="1791" y="363"/>
                    </a:lnTo>
                    <a:lnTo>
                      <a:pt x="1791" y="368"/>
                    </a:lnTo>
                    <a:lnTo>
                      <a:pt x="1793" y="372"/>
                    </a:lnTo>
                    <a:lnTo>
                      <a:pt x="1796" y="375"/>
                    </a:lnTo>
                    <a:lnTo>
                      <a:pt x="1802" y="375"/>
                    </a:lnTo>
                    <a:lnTo>
                      <a:pt x="1807" y="376"/>
                    </a:lnTo>
                    <a:lnTo>
                      <a:pt x="1810" y="381"/>
                    </a:lnTo>
                    <a:lnTo>
                      <a:pt x="1811" y="384"/>
                    </a:lnTo>
                    <a:lnTo>
                      <a:pt x="1813" y="388"/>
                    </a:lnTo>
                    <a:lnTo>
                      <a:pt x="1816" y="393"/>
                    </a:lnTo>
                    <a:lnTo>
                      <a:pt x="1819" y="394"/>
                    </a:lnTo>
                    <a:lnTo>
                      <a:pt x="1823" y="396"/>
                    </a:lnTo>
                    <a:lnTo>
                      <a:pt x="1826" y="399"/>
                    </a:lnTo>
                    <a:lnTo>
                      <a:pt x="1828" y="403"/>
                    </a:lnTo>
                    <a:lnTo>
                      <a:pt x="1819" y="401"/>
                    </a:lnTo>
                    <a:lnTo>
                      <a:pt x="1822" y="410"/>
                    </a:lnTo>
                    <a:lnTo>
                      <a:pt x="1828" y="419"/>
                    </a:lnTo>
                    <a:lnTo>
                      <a:pt x="1829" y="421"/>
                    </a:lnTo>
                    <a:lnTo>
                      <a:pt x="1829" y="425"/>
                    </a:lnTo>
                    <a:lnTo>
                      <a:pt x="1827" y="425"/>
                    </a:lnTo>
                    <a:lnTo>
                      <a:pt x="1824" y="426"/>
                    </a:lnTo>
                    <a:lnTo>
                      <a:pt x="1821" y="426"/>
                    </a:lnTo>
                    <a:lnTo>
                      <a:pt x="1818" y="427"/>
                    </a:lnTo>
                    <a:lnTo>
                      <a:pt x="1816" y="429"/>
                    </a:lnTo>
                    <a:lnTo>
                      <a:pt x="1813" y="431"/>
                    </a:lnTo>
                    <a:lnTo>
                      <a:pt x="1812" y="433"/>
                    </a:lnTo>
                    <a:lnTo>
                      <a:pt x="1814" y="440"/>
                    </a:lnTo>
                    <a:lnTo>
                      <a:pt x="1816" y="445"/>
                    </a:lnTo>
                    <a:lnTo>
                      <a:pt x="1814" y="445"/>
                    </a:lnTo>
                    <a:lnTo>
                      <a:pt x="1812" y="445"/>
                    </a:lnTo>
                    <a:lnTo>
                      <a:pt x="1810" y="445"/>
                    </a:lnTo>
                    <a:lnTo>
                      <a:pt x="1808" y="448"/>
                    </a:lnTo>
                    <a:lnTo>
                      <a:pt x="1807" y="450"/>
                    </a:lnTo>
                    <a:lnTo>
                      <a:pt x="1806" y="452"/>
                    </a:lnTo>
                    <a:lnTo>
                      <a:pt x="1806" y="455"/>
                    </a:lnTo>
                    <a:lnTo>
                      <a:pt x="1807" y="458"/>
                    </a:lnTo>
                    <a:lnTo>
                      <a:pt x="1807" y="462"/>
                    </a:lnTo>
                    <a:lnTo>
                      <a:pt x="1805" y="467"/>
                    </a:lnTo>
                    <a:lnTo>
                      <a:pt x="1802" y="474"/>
                    </a:lnTo>
                    <a:lnTo>
                      <a:pt x="1800" y="479"/>
                    </a:lnTo>
                    <a:lnTo>
                      <a:pt x="1791" y="468"/>
                    </a:lnTo>
                    <a:lnTo>
                      <a:pt x="1784" y="457"/>
                    </a:lnTo>
                    <a:lnTo>
                      <a:pt x="1780" y="448"/>
                    </a:lnTo>
                    <a:lnTo>
                      <a:pt x="1778" y="437"/>
                    </a:lnTo>
                    <a:lnTo>
                      <a:pt x="1776" y="426"/>
                    </a:lnTo>
                    <a:lnTo>
                      <a:pt x="1771" y="410"/>
                    </a:lnTo>
                    <a:lnTo>
                      <a:pt x="1766" y="397"/>
                    </a:lnTo>
                    <a:lnTo>
                      <a:pt x="1763" y="382"/>
                    </a:lnTo>
                    <a:lnTo>
                      <a:pt x="1761" y="381"/>
                    </a:lnTo>
                    <a:lnTo>
                      <a:pt x="1760" y="380"/>
                    </a:lnTo>
                    <a:lnTo>
                      <a:pt x="1759" y="380"/>
                    </a:lnTo>
                    <a:lnTo>
                      <a:pt x="1765" y="369"/>
                    </a:lnTo>
                    <a:lnTo>
                      <a:pt x="1764" y="357"/>
                    </a:lnTo>
                    <a:lnTo>
                      <a:pt x="1768" y="338"/>
                    </a:lnTo>
                    <a:lnTo>
                      <a:pt x="1769" y="336"/>
                    </a:lnTo>
                    <a:lnTo>
                      <a:pt x="1770" y="334"/>
                    </a:lnTo>
                    <a:lnTo>
                      <a:pt x="1771" y="332"/>
                    </a:lnTo>
                    <a:lnTo>
                      <a:pt x="1774" y="329"/>
                    </a:lnTo>
                    <a:lnTo>
                      <a:pt x="1775" y="326"/>
                    </a:lnTo>
                    <a:lnTo>
                      <a:pt x="1775" y="324"/>
                    </a:lnTo>
                    <a:lnTo>
                      <a:pt x="1775" y="321"/>
                    </a:lnTo>
                    <a:lnTo>
                      <a:pt x="1771" y="317"/>
                    </a:lnTo>
                    <a:lnTo>
                      <a:pt x="1769" y="313"/>
                    </a:lnTo>
                    <a:lnTo>
                      <a:pt x="1767" y="309"/>
                    </a:lnTo>
                    <a:lnTo>
                      <a:pt x="1766" y="304"/>
                    </a:lnTo>
                    <a:lnTo>
                      <a:pt x="1768" y="299"/>
                    </a:lnTo>
                    <a:lnTo>
                      <a:pt x="1765" y="298"/>
                    </a:lnTo>
                    <a:lnTo>
                      <a:pt x="1761" y="298"/>
                    </a:lnTo>
                    <a:lnTo>
                      <a:pt x="1758" y="298"/>
                    </a:lnTo>
                    <a:lnTo>
                      <a:pt x="1756" y="299"/>
                    </a:lnTo>
                    <a:lnTo>
                      <a:pt x="1759" y="309"/>
                    </a:lnTo>
                    <a:lnTo>
                      <a:pt x="1766" y="317"/>
                    </a:lnTo>
                    <a:lnTo>
                      <a:pt x="1758" y="316"/>
                    </a:lnTo>
                    <a:lnTo>
                      <a:pt x="1752" y="334"/>
                    </a:lnTo>
                    <a:lnTo>
                      <a:pt x="1749" y="331"/>
                    </a:lnTo>
                    <a:lnTo>
                      <a:pt x="1747" y="326"/>
                    </a:lnTo>
                    <a:lnTo>
                      <a:pt x="1746" y="326"/>
                    </a:lnTo>
                    <a:lnTo>
                      <a:pt x="1745" y="327"/>
                    </a:lnTo>
                    <a:lnTo>
                      <a:pt x="1741" y="323"/>
                    </a:lnTo>
                    <a:lnTo>
                      <a:pt x="1741" y="321"/>
                    </a:lnTo>
                    <a:lnTo>
                      <a:pt x="1740" y="317"/>
                    </a:lnTo>
                    <a:lnTo>
                      <a:pt x="1740" y="314"/>
                    </a:lnTo>
                    <a:lnTo>
                      <a:pt x="1739" y="312"/>
                    </a:lnTo>
                    <a:lnTo>
                      <a:pt x="1734" y="316"/>
                    </a:lnTo>
                    <a:lnTo>
                      <a:pt x="1730" y="312"/>
                    </a:lnTo>
                    <a:lnTo>
                      <a:pt x="1711" y="319"/>
                    </a:lnTo>
                    <a:lnTo>
                      <a:pt x="1712" y="331"/>
                    </a:lnTo>
                    <a:lnTo>
                      <a:pt x="1712" y="344"/>
                    </a:lnTo>
                    <a:lnTo>
                      <a:pt x="1715" y="348"/>
                    </a:lnTo>
                    <a:lnTo>
                      <a:pt x="1717" y="352"/>
                    </a:lnTo>
                    <a:lnTo>
                      <a:pt x="1720" y="351"/>
                    </a:lnTo>
                    <a:lnTo>
                      <a:pt x="1723" y="352"/>
                    </a:lnTo>
                    <a:lnTo>
                      <a:pt x="1727" y="353"/>
                    </a:lnTo>
                    <a:lnTo>
                      <a:pt x="1729" y="355"/>
                    </a:lnTo>
                    <a:lnTo>
                      <a:pt x="1723" y="359"/>
                    </a:lnTo>
                    <a:lnTo>
                      <a:pt x="1722" y="358"/>
                    </a:lnTo>
                    <a:lnTo>
                      <a:pt x="1720" y="357"/>
                    </a:lnTo>
                    <a:lnTo>
                      <a:pt x="1719" y="357"/>
                    </a:lnTo>
                    <a:lnTo>
                      <a:pt x="1712" y="360"/>
                    </a:lnTo>
                    <a:lnTo>
                      <a:pt x="1706" y="364"/>
                    </a:lnTo>
                    <a:lnTo>
                      <a:pt x="1700" y="362"/>
                    </a:lnTo>
                    <a:lnTo>
                      <a:pt x="1700" y="360"/>
                    </a:lnTo>
                    <a:lnTo>
                      <a:pt x="1699" y="358"/>
                    </a:lnTo>
                    <a:lnTo>
                      <a:pt x="1699" y="357"/>
                    </a:lnTo>
                    <a:lnTo>
                      <a:pt x="1688" y="353"/>
                    </a:lnTo>
                    <a:lnTo>
                      <a:pt x="1676" y="353"/>
                    </a:lnTo>
                    <a:lnTo>
                      <a:pt x="1665" y="352"/>
                    </a:lnTo>
                    <a:lnTo>
                      <a:pt x="1669" y="360"/>
                    </a:lnTo>
                    <a:lnTo>
                      <a:pt x="1654" y="359"/>
                    </a:lnTo>
                    <a:lnTo>
                      <a:pt x="1641" y="361"/>
                    </a:lnTo>
                    <a:lnTo>
                      <a:pt x="1640" y="362"/>
                    </a:lnTo>
                    <a:lnTo>
                      <a:pt x="1639" y="363"/>
                    </a:lnTo>
                    <a:lnTo>
                      <a:pt x="1634" y="361"/>
                    </a:lnTo>
                    <a:lnTo>
                      <a:pt x="1617" y="362"/>
                    </a:lnTo>
                    <a:lnTo>
                      <a:pt x="1602" y="364"/>
                    </a:lnTo>
                    <a:lnTo>
                      <a:pt x="1600" y="372"/>
                    </a:lnTo>
                    <a:lnTo>
                      <a:pt x="1598" y="380"/>
                    </a:lnTo>
                    <a:lnTo>
                      <a:pt x="1601" y="384"/>
                    </a:lnTo>
                    <a:lnTo>
                      <a:pt x="1595" y="395"/>
                    </a:lnTo>
                    <a:lnTo>
                      <a:pt x="1593" y="407"/>
                    </a:lnTo>
                    <a:lnTo>
                      <a:pt x="1591" y="415"/>
                    </a:lnTo>
                    <a:lnTo>
                      <a:pt x="1588" y="421"/>
                    </a:lnTo>
                    <a:lnTo>
                      <a:pt x="1586" y="429"/>
                    </a:lnTo>
                    <a:lnTo>
                      <a:pt x="1593" y="431"/>
                    </a:lnTo>
                    <a:lnTo>
                      <a:pt x="1596" y="431"/>
                    </a:lnTo>
                    <a:lnTo>
                      <a:pt x="1600" y="430"/>
                    </a:lnTo>
                    <a:lnTo>
                      <a:pt x="1603" y="430"/>
                    </a:lnTo>
                    <a:lnTo>
                      <a:pt x="1605" y="433"/>
                    </a:lnTo>
                    <a:lnTo>
                      <a:pt x="1609" y="437"/>
                    </a:lnTo>
                    <a:lnTo>
                      <a:pt x="1611" y="440"/>
                    </a:lnTo>
                    <a:lnTo>
                      <a:pt x="1614" y="442"/>
                    </a:lnTo>
                    <a:lnTo>
                      <a:pt x="1614" y="434"/>
                    </a:lnTo>
                    <a:lnTo>
                      <a:pt x="1617" y="439"/>
                    </a:lnTo>
                    <a:lnTo>
                      <a:pt x="1619" y="440"/>
                    </a:lnTo>
                    <a:lnTo>
                      <a:pt x="1623" y="440"/>
                    </a:lnTo>
                    <a:lnTo>
                      <a:pt x="1623" y="441"/>
                    </a:lnTo>
                    <a:lnTo>
                      <a:pt x="1623" y="443"/>
                    </a:lnTo>
                    <a:lnTo>
                      <a:pt x="1623" y="445"/>
                    </a:lnTo>
                    <a:lnTo>
                      <a:pt x="1630" y="445"/>
                    </a:lnTo>
                    <a:lnTo>
                      <a:pt x="1633" y="437"/>
                    </a:lnTo>
                    <a:lnTo>
                      <a:pt x="1638" y="437"/>
                    </a:lnTo>
                    <a:lnTo>
                      <a:pt x="1643" y="437"/>
                    </a:lnTo>
                    <a:lnTo>
                      <a:pt x="1651" y="440"/>
                    </a:lnTo>
                    <a:lnTo>
                      <a:pt x="1658" y="446"/>
                    </a:lnTo>
                    <a:lnTo>
                      <a:pt x="1668" y="451"/>
                    </a:lnTo>
                    <a:lnTo>
                      <a:pt x="1676" y="454"/>
                    </a:lnTo>
                    <a:lnTo>
                      <a:pt x="1675" y="458"/>
                    </a:lnTo>
                    <a:lnTo>
                      <a:pt x="1676" y="460"/>
                    </a:lnTo>
                    <a:lnTo>
                      <a:pt x="1678" y="461"/>
                    </a:lnTo>
                    <a:lnTo>
                      <a:pt x="1678" y="463"/>
                    </a:lnTo>
                    <a:lnTo>
                      <a:pt x="1677" y="465"/>
                    </a:lnTo>
                    <a:lnTo>
                      <a:pt x="1676" y="466"/>
                    </a:lnTo>
                    <a:lnTo>
                      <a:pt x="1678" y="466"/>
                    </a:lnTo>
                    <a:lnTo>
                      <a:pt x="1681" y="467"/>
                    </a:lnTo>
                    <a:lnTo>
                      <a:pt x="1683" y="467"/>
                    </a:lnTo>
                    <a:lnTo>
                      <a:pt x="1681" y="471"/>
                    </a:lnTo>
                    <a:lnTo>
                      <a:pt x="1678" y="474"/>
                    </a:lnTo>
                    <a:lnTo>
                      <a:pt x="1675" y="477"/>
                    </a:lnTo>
                    <a:lnTo>
                      <a:pt x="1673" y="486"/>
                    </a:lnTo>
                    <a:lnTo>
                      <a:pt x="1674" y="495"/>
                    </a:lnTo>
                    <a:lnTo>
                      <a:pt x="1680" y="519"/>
                    </a:lnTo>
                    <a:lnTo>
                      <a:pt x="1678" y="522"/>
                    </a:lnTo>
                    <a:lnTo>
                      <a:pt x="1677" y="525"/>
                    </a:lnTo>
                    <a:lnTo>
                      <a:pt x="1675" y="528"/>
                    </a:lnTo>
                    <a:lnTo>
                      <a:pt x="1674" y="532"/>
                    </a:lnTo>
                    <a:lnTo>
                      <a:pt x="1674" y="535"/>
                    </a:lnTo>
                    <a:lnTo>
                      <a:pt x="1673" y="539"/>
                    </a:lnTo>
                    <a:lnTo>
                      <a:pt x="1674" y="543"/>
                    </a:lnTo>
                    <a:lnTo>
                      <a:pt x="1674" y="547"/>
                    </a:lnTo>
                    <a:lnTo>
                      <a:pt x="1674" y="551"/>
                    </a:lnTo>
                    <a:lnTo>
                      <a:pt x="1671" y="559"/>
                    </a:lnTo>
                    <a:lnTo>
                      <a:pt x="1666" y="566"/>
                    </a:lnTo>
                    <a:lnTo>
                      <a:pt x="1663" y="574"/>
                    </a:lnTo>
                    <a:lnTo>
                      <a:pt x="1663" y="582"/>
                    </a:lnTo>
                    <a:lnTo>
                      <a:pt x="1660" y="584"/>
                    </a:lnTo>
                    <a:lnTo>
                      <a:pt x="1657" y="585"/>
                    </a:lnTo>
                    <a:lnTo>
                      <a:pt x="1654" y="586"/>
                    </a:lnTo>
                    <a:lnTo>
                      <a:pt x="1651" y="589"/>
                    </a:lnTo>
                    <a:lnTo>
                      <a:pt x="1648" y="588"/>
                    </a:lnTo>
                    <a:lnTo>
                      <a:pt x="1643" y="586"/>
                    </a:lnTo>
                    <a:lnTo>
                      <a:pt x="1640" y="585"/>
                    </a:lnTo>
                    <a:lnTo>
                      <a:pt x="1637" y="584"/>
                    </a:lnTo>
                    <a:lnTo>
                      <a:pt x="1634" y="580"/>
                    </a:lnTo>
                    <a:lnTo>
                      <a:pt x="1627" y="577"/>
                    </a:lnTo>
                    <a:lnTo>
                      <a:pt x="1626" y="582"/>
                    </a:lnTo>
                    <a:lnTo>
                      <a:pt x="1625" y="586"/>
                    </a:lnTo>
                    <a:lnTo>
                      <a:pt x="1623" y="591"/>
                    </a:lnTo>
                    <a:lnTo>
                      <a:pt x="1622" y="595"/>
                    </a:lnTo>
                    <a:lnTo>
                      <a:pt x="1621" y="600"/>
                    </a:lnTo>
                    <a:lnTo>
                      <a:pt x="1623" y="602"/>
                    </a:lnTo>
                    <a:lnTo>
                      <a:pt x="1626" y="604"/>
                    </a:lnTo>
                    <a:lnTo>
                      <a:pt x="1628" y="606"/>
                    </a:lnTo>
                    <a:lnTo>
                      <a:pt x="1630" y="608"/>
                    </a:lnTo>
                    <a:lnTo>
                      <a:pt x="1626" y="615"/>
                    </a:lnTo>
                    <a:lnTo>
                      <a:pt x="1621" y="621"/>
                    </a:lnTo>
                    <a:lnTo>
                      <a:pt x="1622" y="625"/>
                    </a:lnTo>
                    <a:lnTo>
                      <a:pt x="1623" y="628"/>
                    </a:lnTo>
                    <a:lnTo>
                      <a:pt x="1629" y="631"/>
                    </a:lnTo>
                    <a:lnTo>
                      <a:pt x="1636" y="635"/>
                    </a:lnTo>
                    <a:lnTo>
                      <a:pt x="1640" y="639"/>
                    </a:lnTo>
                    <a:lnTo>
                      <a:pt x="1650" y="647"/>
                    </a:lnTo>
                    <a:lnTo>
                      <a:pt x="1659" y="654"/>
                    </a:lnTo>
                    <a:lnTo>
                      <a:pt x="1665" y="665"/>
                    </a:lnTo>
                    <a:lnTo>
                      <a:pt x="1668" y="670"/>
                    </a:lnTo>
                    <a:lnTo>
                      <a:pt x="1670" y="674"/>
                    </a:lnTo>
                    <a:lnTo>
                      <a:pt x="1671" y="677"/>
                    </a:lnTo>
                    <a:lnTo>
                      <a:pt x="1671" y="683"/>
                    </a:lnTo>
                    <a:lnTo>
                      <a:pt x="1665" y="686"/>
                    </a:lnTo>
                    <a:lnTo>
                      <a:pt x="1659" y="689"/>
                    </a:lnTo>
                    <a:lnTo>
                      <a:pt x="1652" y="689"/>
                    </a:lnTo>
                    <a:lnTo>
                      <a:pt x="1650" y="690"/>
                    </a:lnTo>
                    <a:lnTo>
                      <a:pt x="1649" y="691"/>
                    </a:lnTo>
                    <a:lnTo>
                      <a:pt x="1645" y="692"/>
                    </a:lnTo>
                    <a:lnTo>
                      <a:pt x="1641" y="674"/>
                    </a:lnTo>
                    <a:lnTo>
                      <a:pt x="1639" y="668"/>
                    </a:lnTo>
                    <a:lnTo>
                      <a:pt x="1636" y="662"/>
                    </a:lnTo>
                    <a:lnTo>
                      <a:pt x="1630" y="660"/>
                    </a:lnTo>
                    <a:lnTo>
                      <a:pt x="1631" y="659"/>
                    </a:lnTo>
                    <a:lnTo>
                      <a:pt x="1633" y="658"/>
                    </a:lnTo>
                    <a:lnTo>
                      <a:pt x="1634" y="656"/>
                    </a:lnTo>
                    <a:lnTo>
                      <a:pt x="1634" y="654"/>
                    </a:lnTo>
                    <a:lnTo>
                      <a:pt x="1631" y="652"/>
                    </a:lnTo>
                    <a:lnTo>
                      <a:pt x="1628" y="650"/>
                    </a:lnTo>
                    <a:lnTo>
                      <a:pt x="1625" y="649"/>
                    </a:lnTo>
                    <a:lnTo>
                      <a:pt x="1622" y="648"/>
                    </a:lnTo>
                    <a:lnTo>
                      <a:pt x="1622" y="645"/>
                    </a:lnTo>
                    <a:lnTo>
                      <a:pt x="1619" y="645"/>
                    </a:lnTo>
                    <a:lnTo>
                      <a:pt x="1616" y="644"/>
                    </a:lnTo>
                    <a:lnTo>
                      <a:pt x="1616" y="647"/>
                    </a:lnTo>
                    <a:lnTo>
                      <a:pt x="1616" y="649"/>
                    </a:lnTo>
                    <a:lnTo>
                      <a:pt x="1606" y="642"/>
                    </a:lnTo>
                    <a:lnTo>
                      <a:pt x="1604" y="633"/>
                    </a:lnTo>
                    <a:lnTo>
                      <a:pt x="1601" y="626"/>
                    </a:lnTo>
                    <a:lnTo>
                      <a:pt x="1598" y="624"/>
                    </a:lnTo>
                    <a:lnTo>
                      <a:pt x="1594" y="621"/>
                    </a:lnTo>
                    <a:lnTo>
                      <a:pt x="1590" y="620"/>
                    </a:lnTo>
                    <a:lnTo>
                      <a:pt x="1587" y="619"/>
                    </a:lnTo>
                    <a:lnTo>
                      <a:pt x="1577" y="619"/>
                    </a:lnTo>
                    <a:lnTo>
                      <a:pt x="1568" y="629"/>
                    </a:lnTo>
                    <a:lnTo>
                      <a:pt x="1568" y="630"/>
                    </a:lnTo>
                    <a:lnTo>
                      <a:pt x="1566" y="631"/>
                    </a:lnTo>
                    <a:lnTo>
                      <a:pt x="1565" y="630"/>
                    </a:lnTo>
                    <a:lnTo>
                      <a:pt x="1564" y="629"/>
                    </a:lnTo>
                    <a:lnTo>
                      <a:pt x="1564" y="628"/>
                    </a:lnTo>
                    <a:lnTo>
                      <a:pt x="1564" y="626"/>
                    </a:lnTo>
                    <a:lnTo>
                      <a:pt x="1564" y="625"/>
                    </a:lnTo>
                    <a:lnTo>
                      <a:pt x="1564" y="624"/>
                    </a:lnTo>
                    <a:lnTo>
                      <a:pt x="1563" y="623"/>
                    </a:lnTo>
                    <a:lnTo>
                      <a:pt x="1560" y="621"/>
                    </a:lnTo>
                    <a:lnTo>
                      <a:pt x="1559" y="621"/>
                    </a:lnTo>
                    <a:lnTo>
                      <a:pt x="1562" y="609"/>
                    </a:lnTo>
                    <a:lnTo>
                      <a:pt x="1557" y="607"/>
                    </a:lnTo>
                    <a:lnTo>
                      <a:pt x="1553" y="606"/>
                    </a:lnTo>
                    <a:lnTo>
                      <a:pt x="1547" y="605"/>
                    </a:lnTo>
                    <a:lnTo>
                      <a:pt x="1545" y="613"/>
                    </a:lnTo>
                    <a:lnTo>
                      <a:pt x="1536" y="619"/>
                    </a:lnTo>
                    <a:lnTo>
                      <a:pt x="1537" y="625"/>
                    </a:lnTo>
                    <a:lnTo>
                      <a:pt x="1534" y="627"/>
                    </a:lnTo>
                    <a:lnTo>
                      <a:pt x="1530" y="628"/>
                    </a:lnTo>
                    <a:lnTo>
                      <a:pt x="1525" y="628"/>
                    </a:lnTo>
                    <a:lnTo>
                      <a:pt x="1521" y="627"/>
                    </a:lnTo>
                    <a:lnTo>
                      <a:pt x="1521" y="630"/>
                    </a:lnTo>
                    <a:lnTo>
                      <a:pt x="1523" y="633"/>
                    </a:lnTo>
                    <a:lnTo>
                      <a:pt x="1524" y="637"/>
                    </a:lnTo>
                    <a:lnTo>
                      <a:pt x="1535" y="639"/>
                    </a:lnTo>
                    <a:lnTo>
                      <a:pt x="1545" y="639"/>
                    </a:lnTo>
                    <a:lnTo>
                      <a:pt x="1548" y="644"/>
                    </a:lnTo>
                    <a:lnTo>
                      <a:pt x="1552" y="650"/>
                    </a:lnTo>
                    <a:lnTo>
                      <a:pt x="1555" y="651"/>
                    </a:lnTo>
                    <a:lnTo>
                      <a:pt x="1558" y="652"/>
                    </a:lnTo>
                    <a:lnTo>
                      <a:pt x="1563" y="652"/>
                    </a:lnTo>
                    <a:lnTo>
                      <a:pt x="1565" y="644"/>
                    </a:lnTo>
                    <a:lnTo>
                      <a:pt x="1579" y="648"/>
                    </a:lnTo>
                    <a:lnTo>
                      <a:pt x="1592" y="652"/>
                    </a:lnTo>
                    <a:lnTo>
                      <a:pt x="1592" y="654"/>
                    </a:lnTo>
                    <a:lnTo>
                      <a:pt x="1592" y="656"/>
                    </a:lnTo>
                    <a:lnTo>
                      <a:pt x="1592" y="658"/>
                    </a:lnTo>
                    <a:lnTo>
                      <a:pt x="1591" y="658"/>
                    </a:lnTo>
                    <a:lnTo>
                      <a:pt x="1589" y="656"/>
                    </a:lnTo>
                    <a:lnTo>
                      <a:pt x="1588" y="655"/>
                    </a:lnTo>
                    <a:lnTo>
                      <a:pt x="1583" y="659"/>
                    </a:lnTo>
                    <a:lnTo>
                      <a:pt x="1578" y="662"/>
                    </a:lnTo>
                    <a:lnTo>
                      <a:pt x="1579" y="664"/>
                    </a:lnTo>
                    <a:lnTo>
                      <a:pt x="1578" y="666"/>
                    </a:lnTo>
                    <a:lnTo>
                      <a:pt x="1577" y="668"/>
                    </a:lnTo>
                    <a:lnTo>
                      <a:pt x="1575" y="670"/>
                    </a:lnTo>
                    <a:lnTo>
                      <a:pt x="1572" y="670"/>
                    </a:lnTo>
                    <a:lnTo>
                      <a:pt x="1572" y="671"/>
                    </a:lnTo>
                    <a:lnTo>
                      <a:pt x="1572" y="672"/>
                    </a:lnTo>
                    <a:lnTo>
                      <a:pt x="1570" y="675"/>
                    </a:lnTo>
                    <a:lnTo>
                      <a:pt x="1569" y="678"/>
                    </a:lnTo>
                    <a:lnTo>
                      <a:pt x="1569" y="683"/>
                    </a:lnTo>
                    <a:lnTo>
                      <a:pt x="1576" y="686"/>
                    </a:lnTo>
                    <a:lnTo>
                      <a:pt x="1583" y="691"/>
                    </a:lnTo>
                    <a:lnTo>
                      <a:pt x="1591" y="701"/>
                    </a:lnTo>
                    <a:lnTo>
                      <a:pt x="1600" y="712"/>
                    </a:lnTo>
                    <a:lnTo>
                      <a:pt x="1603" y="715"/>
                    </a:lnTo>
                    <a:lnTo>
                      <a:pt x="1607" y="718"/>
                    </a:lnTo>
                    <a:lnTo>
                      <a:pt x="1611" y="721"/>
                    </a:lnTo>
                    <a:lnTo>
                      <a:pt x="1614" y="724"/>
                    </a:lnTo>
                    <a:lnTo>
                      <a:pt x="1605" y="723"/>
                    </a:lnTo>
                    <a:lnTo>
                      <a:pt x="1609" y="726"/>
                    </a:lnTo>
                    <a:lnTo>
                      <a:pt x="1612" y="730"/>
                    </a:lnTo>
                    <a:lnTo>
                      <a:pt x="1615" y="732"/>
                    </a:lnTo>
                    <a:lnTo>
                      <a:pt x="1617" y="736"/>
                    </a:lnTo>
                    <a:lnTo>
                      <a:pt x="1614" y="736"/>
                    </a:lnTo>
                    <a:lnTo>
                      <a:pt x="1612" y="738"/>
                    </a:lnTo>
                    <a:lnTo>
                      <a:pt x="1610" y="740"/>
                    </a:lnTo>
                    <a:lnTo>
                      <a:pt x="1609" y="742"/>
                    </a:lnTo>
                    <a:lnTo>
                      <a:pt x="1607" y="745"/>
                    </a:lnTo>
                    <a:lnTo>
                      <a:pt x="1613" y="743"/>
                    </a:lnTo>
                    <a:lnTo>
                      <a:pt x="1616" y="745"/>
                    </a:lnTo>
                    <a:lnTo>
                      <a:pt x="1618" y="746"/>
                    </a:lnTo>
                    <a:lnTo>
                      <a:pt x="1621" y="748"/>
                    </a:lnTo>
                    <a:lnTo>
                      <a:pt x="1623" y="750"/>
                    </a:lnTo>
                    <a:lnTo>
                      <a:pt x="1624" y="753"/>
                    </a:lnTo>
                    <a:lnTo>
                      <a:pt x="1624" y="757"/>
                    </a:lnTo>
                    <a:lnTo>
                      <a:pt x="1624" y="761"/>
                    </a:lnTo>
                    <a:lnTo>
                      <a:pt x="1624" y="766"/>
                    </a:lnTo>
                    <a:lnTo>
                      <a:pt x="1625" y="770"/>
                    </a:lnTo>
                    <a:lnTo>
                      <a:pt x="1622" y="770"/>
                    </a:lnTo>
                    <a:lnTo>
                      <a:pt x="1619" y="770"/>
                    </a:lnTo>
                    <a:lnTo>
                      <a:pt x="1618" y="773"/>
                    </a:lnTo>
                    <a:lnTo>
                      <a:pt x="1617" y="779"/>
                    </a:lnTo>
                    <a:lnTo>
                      <a:pt x="1615" y="783"/>
                    </a:lnTo>
                    <a:lnTo>
                      <a:pt x="1615" y="787"/>
                    </a:lnTo>
                    <a:lnTo>
                      <a:pt x="1613" y="788"/>
                    </a:lnTo>
                    <a:lnTo>
                      <a:pt x="1614" y="789"/>
                    </a:lnTo>
                    <a:lnTo>
                      <a:pt x="1615" y="791"/>
                    </a:lnTo>
                    <a:lnTo>
                      <a:pt x="1610" y="796"/>
                    </a:lnTo>
                    <a:lnTo>
                      <a:pt x="1611" y="801"/>
                    </a:lnTo>
                    <a:lnTo>
                      <a:pt x="1611" y="805"/>
                    </a:lnTo>
                    <a:lnTo>
                      <a:pt x="1613" y="804"/>
                    </a:lnTo>
                    <a:lnTo>
                      <a:pt x="1615" y="804"/>
                    </a:lnTo>
                    <a:lnTo>
                      <a:pt x="1615" y="806"/>
                    </a:lnTo>
                    <a:lnTo>
                      <a:pt x="1615" y="808"/>
                    </a:lnTo>
                    <a:lnTo>
                      <a:pt x="1613" y="808"/>
                    </a:lnTo>
                    <a:lnTo>
                      <a:pt x="1611" y="808"/>
                    </a:lnTo>
                    <a:lnTo>
                      <a:pt x="1610" y="808"/>
                    </a:lnTo>
                    <a:lnTo>
                      <a:pt x="1606" y="812"/>
                    </a:lnTo>
                    <a:lnTo>
                      <a:pt x="1604" y="815"/>
                    </a:lnTo>
                    <a:lnTo>
                      <a:pt x="1603" y="819"/>
                    </a:lnTo>
                    <a:lnTo>
                      <a:pt x="1595" y="818"/>
                    </a:lnTo>
                    <a:lnTo>
                      <a:pt x="1598" y="824"/>
                    </a:lnTo>
                    <a:lnTo>
                      <a:pt x="1593" y="827"/>
                    </a:lnTo>
                    <a:lnTo>
                      <a:pt x="1590" y="830"/>
                    </a:lnTo>
                    <a:lnTo>
                      <a:pt x="1584" y="832"/>
                    </a:lnTo>
                    <a:lnTo>
                      <a:pt x="1582" y="841"/>
                    </a:lnTo>
                    <a:lnTo>
                      <a:pt x="1571" y="843"/>
                    </a:lnTo>
                    <a:lnTo>
                      <a:pt x="1562" y="845"/>
                    </a:lnTo>
                    <a:lnTo>
                      <a:pt x="1558" y="847"/>
                    </a:lnTo>
                    <a:lnTo>
                      <a:pt x="1555" y="849"/>
                    </a:lnTo>
                    <a:lnTo>
                      <a:pt x="1551" y="847"/>
                    </a:lnTo>
                    <a:lnTo>
                      <a:pt x="1547" y="843"/>
                    </a:lnTo>
                    <a:lnTo>
                      <a:pt x="1550" y="850"/>
                    </a:lnTo>
                    <a:lnTo>
                      <a:pt x="1541" y="855"/>
                    </a:lnTo>
                    <a:lnTo>
                      <a:pt x="1531" y="858"/>
                    </a:lnTo>
                    <a:lnTo>
                      <a:pt x="1529" y="859"/>
                    </a:lnTo>
                    <a:lnTo>
                      <a:pt x="1528" y="860"/>
                    </a:lnTo>
                    <a:lnTo>
                      <a:pt x="1523" y="861"/>
                    </a:lnTo>
                    <a:lnTo>
                      <a:pt x="1519" y="862"/>
                    </a:lnTo>
                    <a:lnTo>
                      <a:pt x="1516" y="865"/>
                    </a:lnTo>
                    <a:lnTo>
                      <a:pt x="1512" y="869"/>
                    </a:lnTo>
                    <a:lnTo>
                      <a:pt x="1517" y="876"/>
                    </a:lnTo>
                    <a:lnTo>
                      <a:pt x="1509" y="878"/>
                    </a:lnTo>
                    <a:lnTo>
                      <a:pt x="1507" y="873"/>
                    </a:lnTo>
                    <a:lnTo>
                      <a:pt x="1506" y="866"/>
                    </a:lnTo>
                    <a:lnTo>
                      <a:pt x="1506" y="861"/>
                    </a:lnTo>
                    <a:lnTo>
                      <a:pt x="1505" y="861"/>
                    </a:lnTo>
                    <a:lnTo>
                      <a:pt x="1503" y="861"/>
                    </a:lnTo>
                    <a:lnTo>
                      <a:pt x="1500" y="862"/>
                    </a:lnTo>
                    <a:lnTo>
                      <a:pt x="1499" y="862"/>
                    </a:lnTo>
                    <a:lnTo>
                      <a:pt x="1497" y="861"/>
                    </a:lnTo>
                    <a:lnTo>
                      <a:pt x="1496" y="860"/>
                    </a:lnTo>
                    <a:lnTo>
                      <a:pt x="1484" y="860"/>
                    </a:lnTo>
                    <a:lnTo>
                      <a:pt x="1481" y="863"/>
                    </a:lnTo>
                    <a:lnTo>
                      <a:pt x="1477" y="866"/>
                    </a:lnTo>
                    <a:lnTo>
                      <a:pt x="1474" y="870"/>
                    </a:lnTo>
                    <a:lnTo>
                      <a:pt x="1472" y="873"/>
                    </a:lnTo>
                    <a:lnTo>
                      <a:pt x="1469" y="877"/>
                    </a:lnTo>
                    <a:lnTo>
                      <a:pt x="1465" y="883"/>
                    </a:lnTo>
                    <a:lnTo>
                      <a:pt x="1462" y="888"/>
                    </a:lnTo>
                    <a:lnTo>
                      <a:pt x="1462" y="895"/>
                    </a:lnTo>
                    <a:lnTo>
                      <a:pt x="1463" y="898"/>
                    </a:lnTo>
                    <a:lnTo>
                      <a:pt x="1465" y="901"/>
                    </a:lnTo>
                    <a:lnTo>
                      <a:pt x="1468" y="904"/>
                    </a:lnTo>
                    <a:lnTo>
                      <a:pt x="1471" y="906"/>
                    </a:lnTo>
                    <a:lnTo>
                      <a:pt x="1473" y="908"/>
                    </a:lnTo>
                    <a:lnTo>
                      <a:pt x="1477" y="917"/>
                    </a:lnTo>
                    <a:lnTo>
                      <a:pt x="1485" y="923"/>
                    </a:lnTo>
                    <a:lnTo>
                      <a:pt x="1494" y="930"/>
                    </a:lnTo>
                    <a:lnTo>
                      <a:pt x="1503" y="940"/>
                    </a:lnTo>
                    <a:lnTo>
                      <a:pt x="1509" y="952"/>
                    </a:lnTo>
                    <a:lnTo>
                      <a:pt x="1513" y="964"/>
                    </a:lnTo>
                    <a:lnTo>
                      <a:pt x="1516" y="974"/>
                    </a:lnTo>
                    <a:lnTo>
                      <a:pt x="1516" y="982"/>
                    </a:lnTo>
                    <a:lnTo>
                      <a:pt x="1516" y="992"/>
                    </a:lnTo>
                    <a:lnTo>
                      <a:pt x="1516" y="994"/>
                    </a:lnTo>
                    <a:lnTo>
                      <a:pt x="1515" y="997"/>
                    </a:lnTo>
                    <a:lnTo>
                      <a:pt x="1513" y="999"/>
                    </a:lnTo>
                    <a:lnTo>
                      <a:pt x="1511" y="1001"/>
                    </a:lnTo>
                    <a:lnTo>
                      <a:pt x="1504" y="1006"/>
                    </a:lnTo>
                    <a:lnTo>
                      <a:pt x="1496" y="1012"/>
                    </a:lnTo>
                    <a:lnTo>
                      <a:pt x="1494" y="1013"/>
                    </a:lnTo>
                    <a:lnTo>
                      <a:pt x="1492" y="1012"/>
                    </a:lnTo>
                    <a:lnTo>
                      <a:pt x="1489" y="1012"/>
                    </a:lnTo>
                    <a:lnTo>
                      <a:pt x="1487" y="1018"/>
                    </a:lnTo>
                    <a:lnTo>
                      <a:pt x="1486" y="1025"/>
                    </a:lnTo>
                    <a:lnTo>
                      <a:pt x="1484" y="1024"/>
                    </a:lnTo>
                    <a:lnTo>
                      <a:pt x="1483" y="1024"/>
                    </a:lnTo>
                    <a:lnTo>
                      <a:pt x="1481" y="1026"/>
                    </a:lnTo>
                    <a:lnTo>
                      <a:pt x="1478" y="1028"/>
                    </a:lnTo>
                    <a:lnTo>
                      <a:pt x="1475" y="1029"/>
                    </a:lnTo>
                    <a:lnTo>
                      <a:pt x="1471" y="1034"/>
                    </a:lnTo>
                    <a:lnTo>
                      <a:pt x="1466" y="1037"/>
                    </a:lnTo>
                    <a:lnTo>
                      <a:pt x="1466" y="1027"/>
                    </a:lnTo>
                    <a:lnTo>
                      <a:pt x="1468" y="1017"/>
                    </a:lnTo>
                    <a:lnTo>
                      <a:pt x="1460" y="1012"/>
                    </a:lnTo>
                    <a:lnTo>
                      <a:pt x="1454" y="1010"/>
                    </a:lnTo>
                    <a:lnTo>
                      <a:pt x="1449" y="1011"/>
                    </a:lnTo>
                    <a:lnTo>
                      <a:pt x="1450" y="1010"/>
                    </a:lnTo>
                    <a:lnTo>
                      <a:pt x="1450" y="1007"/>
                    </a:lnTo>
                    <a:lnTo>
                      <a:pt x="1450" y="1005"/>
                    </a:lnTo>
                    <a:lnTo>
                      <a:pt x="1449" y="1003"/>
                    </a:lnTo>
                    <a:lnTo>
                      <a:pt x="1448" y="1002"/>
                    </a:lnTo>
                    <a:lnTo>
                      <a:pt x="1447" y="1004"/>
                    </a:lnTo>
                    <a:lnTo>
                      <a:pt x="1446" y="1005"/>
                    </a:lnTo>
                    <a:lnTo>
                      <a:pt x="1444" y="1005"/>
                    </a:lnTo>
                    <a:lnTo>
                      <a:pt x="1438" y="990"/>
                    </a:lnTo>
                    <a:lnTo>
                      <a:pt x="1436" y="990"/>
                    </a:lnTo>
                    <a:lnTo>
                      <a:pt x="1433" y="990"/>
                    </a:lnTo>
                    <a:lnTo>
                      <a:pt x="1430" y="989"/>
                    </a:lnTo>
                    <a:lnTo>
                      <a:pt x="1433" y="989"/>
                    </a:lnTo>
                    <a:lnTo>
                      <a:pt x="1426" y="980"/>
                    </a:lnTo>
                    <a:lnTo>
                      <a:pt x="1419" y="982"/>
                    </a:lnTo>
                    <a:lnTo>
                      <a:pt x="1418" y="982"/>
                    </a:lnTo>
                    <a:lnTo>
                      <a:pt x="1416" y="982"/>
                    </a:lnTo>
                    <a:lnTo>
                      <a:pt x="1414" y="982"/>
                    </a:lnTo>
                    <a:lnTo>
                      <a:pt x="1414" y="971"/>
                    </a:lnTo>
                    <a:lnTo>
                      <a:pt x="1410" y="970"/>
                    </a:lnTo>
                    <a:lnTo>
                      <a:pt x="1405" y="970"/>
                    </a:lnTo>
                    <a:lnTo>
                      <a:pt x="1404" y="981"/>
                    </a:lnTo>
                    <a:lnTo>
                      <a:pt x="1403" y="992"/>
                    </a:lnTo>
                    <a:lnTo>
                      <a:pt x="1400" y="1002"/>
                    </a:lnTo>
                    <a:lnTo>
                      <a:pt x="1400" y="1005"/>
                    </a:lnTo>
                    <a:lnTo>
                      <a:pt x="1400" y="1009"/>
                    </a:lnTo>
                    <a:lnTo>
                      <a:pt x="1399" y="1011"/>
                    </a:lnTo>
                    <a:lnTo>
                      <a:pt x="1398" y="1015"/>
                    </a:lnTo>
                    <a:lnTo>
                      <a:pt x="1398" y="1019"/>
                    </a:lnTo>
                    <a:lnTo>
                      <a:pt x="1399" y="1024"/>
                    </a:lnTo>
                    <a:lnTo>
                      <a:pt x="1399" y="1028"/>
                    </a:lnTo>
                    <a:lnTo>
                      <a:pt x="1406" y="1027"/>
                    </a:lnTo>
                    <a:lnTo>
                      <a:pt x="1406" y="1030"/>
                    </a:lnTo>
                    <a:lnTo>
                      <a:pt x="1407" y="1034"/>
                    </a:lnTo>
                    <a:lnTo>
                      <a:pt x="1410" y="1037"/>
                    </a:lnTo>
                    <a:lnTo>
                      <a:pt x="1412" y="1039"/>
                    </a:lnTo>
                    <a:lnTo>
                      <a:pt x="1413" y="1044"/>
                    </a:lnTo>
                    <a:lnTo>
                      <a:pt x="1413" y="1049"/>
                    </a:lnTo>
                    <a:lnTo>
                      <a:pt x="1413" y="1053"/>
                    </a:lnTo>
                    <a:lnTo>
                      <a:pt x="1421" y="1059"/>
                    </a:lnTo>
                    <a:lnTo>
                      <a:pt x="1427" y="1060"/>
                    </a:lnTo>
                    <a:lnTo>
                      <a:pt x="1436" y="1070"/>
                    </a:lnTo>
                    <a:lnTo>
                      <a:pt x="1437" y="1070"/>
                    </a:lnTo>
                    <a:lnTo>
                      <a:pt x="1438" y="1070"/>
                    </a:lnTo>
                    <a:lnTo>
                      <a:pt x="1447" y="1079"/>
                    </a:lnTo>
                    <a:lnTo>
                      <a:pt x="1452" y="1089"/>
                    </a:lnTo>
                    <a:lnTo>
                      <a:pt x="1452" y="1101"/>
                    </a:lnTo>
                    <a:lnTo>
                      <a:pt x="1453" y="1114"/>
                    </a:lnTo>
                    <a:lnTo>
                      <a:pt x="1459" y="1123"/>
                    </a:lnTo>
                    <a:lnTo>
                      <a:pt x="1464" y="1134"/>
                    </a:lnTo>
                    <a:lnTo>
                      <a:pt x="1461" y="1135"/>
                    </a:lnTo>
                    <a:lnTo>
                      <a:pt x="1457" y="1135"/>
                    </a:lnTo>
                    <a:lnTo>
                      <a:pt x="1453" y="1136"/>
                    </a:lnTo>
                    <a:lnTo>
                      <a:pt x="1445" y="1129"/>
                    </a:lnTo>
                    <a:lnTo>
                      <a:pt x="1435" y="1122"/>
                    </a:lnTo>
                    <a:lnTo>
                      <a:pt x="1428" y="1114"/>
                    </a:lnTo>
                    <a:lnTo>
                      <a:pt x="1423" y="1106"/>
                    </a:lnTo>
                    <a:lnTo>
                      <a:pt x="1419" y="1098"/>
                    </a:lnTo>
                    <a:lnTo>
                      <a:pt x="1417" y="1089"/>
                    </a:lnTo>
                    <a:lnTo>
                      <a:pt x="1414" y="1086"/>
                    </a:lnTo>
                    <a:lnTo>
                      <a:pt x="1415" y="1085"/>
                    </a:lnTo>
                    <a:lnTo>
                      <a:pt x="1415" y="1084"/>
                    </a:lnTo>
                    <a:lnTo>
                      <a:pt x="1414" y="1083"/>
                    </a:lnTo>
                    <a:lnTo>
                      <a:pt x="1413" y="1082"/>
                    </a:lnTo>
                    <a:lnTo>
                      <a:pt x="1413" y="1077"/>
                    </a:lnTo>
                    <a:lnTo>
                      <a:pt x="1413" y="1072"/>
                    </a:lnTo>
                    <a:lnTo>
                      <a:pt x="1413" y="1068"/>
                    </a:lnTo>
                    <a:lnTo>
                      <a:pt x="1409" y="1063"/>
                    </a:lnTo>
                    <a:lnTo>
                      <a:pt x="1405" y="1059"/>
                    </a:lnTo>
                    <a:lnTo>
                      <a:pt x="1402" y="1054"/>
                    </a:lnTo>
                    <a:lnTo>
                      <a:pt x="1401" y="1052"/>
                    </a:lnTo>
                    <a:lnTo>
                      <a:pt x="1400" y="1050"/>
                    </a:lnTo>
                    <a:lnTo>
                      <a:pt x="1399" y="1051"/>
                    </a:lnTo>
                    <a:lnTo>
                      <a:pt x="1398" y="1051"/>
                    </a:lnTo>
                    <a:lnTo>
                      <a:pt x="1394" y="1046"/>
                    </a:lnTo>
                    <a:lnTo>
                      <a:pt x="1391" y="1040"/>
                    </a:lnTo>
                    <a:lnTo>
                      <a:pt x="1388" y="1049"/>
                    </a:lnTo>
                    <a:lnTo>
                      <a:pt x="1388" y="1034"/>
                    </a:lnTo>
                    <a:lnTo>
                      <a:pt x="1390" y="1019"/>
                    </a:lnTo>
                    <a:lnTo>
                      <a:pt x="1388" y="1007"/>
                    </a:lnTo>
                    <a:lnTo>
                      <a:pt x="1390" y="1005"/>
                    </a:lnTo>
                    <a:lnTo>
                      <a:pt x="1391" y="1001"/>
                    </a:lnTo>
                    <a:lnTo>
                      <a:pt x="1391" y="998"/>
                    </a:lnTo>
                    <a:lnTo>
                      <a:pt x="1391" y="994"/>
                    </a:lnTo>
                    <a:lnTo>
                      <a:pt x="1386" y="995"/>
                    </a:lnTo>
                    <a:lnTo>
                      <a:pt x="1389" y="984"/>
                    </a:lnTo>
                    <a:lnTo>
                      <a:pt x="1387" y="984"/>
                    </a:lnTo>
                    <a:lnTo>
                      <a:pt x="1386" y="984"/>
                    </a:lnTo>
                    <a:lnTo>
                      <a:pt x="1383" y="984"/>
                    </a:lnTo>
                    <a:lnTo>
                      <a:pt x="1383" y="982"/>
                    </a:lnTo>
                    <a:lnTo>
                      <a:pt x="1389" y="982"/>
                    </a:lnTo>
                    <a:lnTo>
                      <a:pt x="1388" y="978"/>
                    </a:lnTo>
                    <a:lnTo>
                      <a:pt x="1386" y="974"/>
                    </a:lnTo>
                    <a:lnTo>
                      <a:pt x="1383" y="969"/>
                    </a:lnTo>
                    <a:lnTo>
                      <a:pt x="1380" y="966"/>
                    </a:lnTo>
                    <a:lnTo>
                      <a:pt x="1372" y="939"/>
                    </a:lnTo>
                    <a:lnTo>
                      <a:pt x="1370" y="932"/>
                    </a:lnTo>
                    <a:lnTo>
                      <a:pt x="1366" y="927"/>
                    </a:lnTo>
                    <a:lnTo>
                      <a:pt x="1362" y="920"/>
                    </a:lnTo>
                    <a:lnTo>
                      <a:pt x="1359" y="928"/>
                    </a:lnTo>
                    <a:lnTo>
                      <a:pt x="1356" y="930"/>
                    </a:lnTo>
                    <a:lnTo>
                      <a:pt x="1352" y="933"/>
                    </a:lnTo>
                    <a:lnTo>
                      <a:pt x="1348" y="935"/>
                    </a:lnTo>
                    <a:lnTo>
                      <a:pt x="1346" y="940"/>
                    </a:lnTo>
                    <a:lnTo>
                      <a:pt x="1343" y="940"/>
                    </a:lnTo>
                    <a:lnTo>
                      <a:pt x="1341" y="939"/>
                    </a:lnTo>
                    <a:lnTo>
                      <a:pt x="1339" y="939"/>
                    </a:lnTo>
                    <a:lnTo>
                      <a:pt x="1336" y="936"/>
                    </a:lnTo>
                    <a:lnTo>
                      <a:pt x="1334" y="935"/>
                    </a:lnTo>
                    <a:lnTo>
                      <a:pt x="1333" y="935"/>
                    </a:lnTo>
                    <a:lnTo>
                      <a:pt x="1331" y="935"/>
                    </a:lnTo>
                    <a:lnTo>
                      <a:pt x="1331" y="927"/>
                    </a:lnTo>
                    <a:lnTo>
                      <a:pt x="1332" y="918"/>
                    </a:lnTo>
                    <a:lnTo>
                      <a:pt x="1332" y="913"/>
                    </a:lnTo>
                    <a:lnTo>
                      <a:pt x="1331" y="909"/>
                    </a:lnTo>
                    <a:lnTo>
                      <a:pt x="1330" y="906"/>
                    </a:lnTo>
                    <a:lnTo>
                      <a:pt x="1328" y="901"/>
                    </a:lnTo>
                    <a:lnTo>
                      <a:pt x="1323" y="898"/>
                    </a:lnTo>
                    <a:lnTo>
                      <a:pt x="1320" y="894"/>
                    </a:lnTo>
                    <a:lnTo>
                      <a:pt x="1317" y="890"/>
                    </a:lnTo>
                    <a:lnTo>
                      <a:pt x="1320" y="890"/>
                    </a:lnTo>
                    <a:lnTo>
                      <a:pt x="1322" y="890"/>
                    </a:lnTo>
                    <a:lnTo>
                      <a:pt x="1319" y="885"/>
                    </a:lnTo>
                    <a:lnTo>
                      <a:pt x="1313" y="879"/>
                    </a:lnTo>
                    <a:lnTo>
                      <a:pt x="1312" y="881"/>
                    </a:lnTo>
                    <a:lnTo>
                      <a:pt x="1310" y="882"/>
                    </a:lnTo>
                    <a:lnTo>
                      <a:pt x="1306" y="877"/>
                    </a:lnTo>
                    <a:lnTo>
                      <a:pt x="1301" y="872"/>
                    </a:lnTo>
                    <a:lnTo>
                      <a:pt x="1298" y="866"/>
                    </a:lnTo>
                    <a:lnTo>
                      <a:pt x="1293" y="858"/>
                    </a:lnTo>
                    <a:lnTo>
                      <a:pt x="1291" y="847"/>
                    </a:lnTo>
                    <a:lnTo>
                      <a:pt x="1288" y="848"/>
                    </a:lnTo>
                    <a:lnTo>
                      <a:pt x="1287" y="849"/>
                    </a:lnTo>
                    <a:lnTo>
                      <a:pt x="1287" y="847"/>
                    </a:lnTo>
                    <a:lnTo>
                      <a:pt x="1286" y="845"/>
                    </a:lnTo>
                    <a:lnTo>
                      <a:pt x="1286" y="842"/>
                    </a:lnTo>
                    <a:lnTo>
                      <a:pt x="1284" y="845"/>
                    </a:lnTo>
                    <a:lnTo>
                      <a:pt x="1283" y="847"/>
                    </a:lnTo>
                    <a:lnTo>
                      <a:pt x="1282" y="849"/>
                    </a:lnTo>
                    <a:lnTo>
                      <a:pt x="1281" y="852"/>
                    </a:lnTo>
                    <a:lnTo>
                      <a:pt x="1274" y="855"/>
                    </a:lnTo>
                    <a:lnTo>
                      <a:pt x="1266" y="857"/>
                    </a:lnTo>
                    <a:lnTo>
                      <a:pt x="1260" y="859"/>
                    </a:lnTo>
                    <a:lnTo>
                      <a:pt x="1260" y="861"/>
                    </a:lnTo>
                    <a:lnTo>
                      <a:pt x="1250" y="860"/>
                    </a:lnTo>
                    <a:lnTo>
                      <a:pt x="1249" y="859"/>
                    </a:lnTo>
                    <a:lnTo>
                      <a:pt x="1248" y="857"/>
                    </a:lnTo>
                    <a:lnTo>
                      <a:pt x="1237" y="861"/>
                    </a:lnTo>
                    <a:lnTo>
                      <a:pt x="1236" y="863"/>
                    </a:lnTo>
                    <a:lnTo>
                      <a:pt x="1235" y="865"/>
                    </a:lnTo>
                    <a:lnTo>
                      <a:pt x="1238" y="872"/>
                    </a:lnTo>
                    <a:lnTo>
                      <a:pt x="1235" y="876"/>
                    </a:lnTo>
                    <a:lnTo>
                      <a:pt x="1233" y="882"/>
                    </a:lnTo>
                    <a:lnTo>
                      <a:pt x="1226" y="884"/>
                    </a:lnTo>
                    <a:lnTo>
                      <a:pt x="1220" y="885"/>
                    </a:lnTo>
                    <a:lnTo>
                      <a:pt x="1214" y="895"/>
                    </a:lnTo>
                    <a:lnTo>
                      <a:pt x="1209" y="904"/>
                    </a:lnTo>
                    <a:lnTo>
                      <a:pt x="1189" y="921"/>
                    </a:lnTo>
                    <a:lnTo>
                      <a:pt x="1188" y="928"/>
                    </a:lnTo>
                    <a:lnTo>
                      <a:pt x="1181" y="932"/>
                    </a:lnTo>
                    <a:lnTo>
                      <a:pt x="1179" y="931"/>
                    </a:lnTo>
                    <a:lnTo>
                      <a:pt x="1177" y="930"/>
                    </a:lnTo>
                    <a:lnTo>
                      <a:pt x="1175" y="937"/>
                    </a:lnTo>
                    <a:lnTo>
                      <a:pt x="1167" y="937"/>
                    </a:lnTo>
                    <a:lnTo>
                      <a:pt x="1165" y="942"/>
                    </a:lnTo>
                    <a:lnTo>
                      <a:pt x="1164" y="946"/>
                    </a:lnTo>
                    <a:lnTo>
                      <a:pt x="1165" y="957"/>
                    </a:lnTo>
                    <a:lnTo>
                      <a:pt x="1167" y="968"/>
                    </a:lnTo>
                    <a:lnTo>
                      <a:pt x="1168" y="979"/>
                    </a:lnTo>
                    <a:lnTo>
                      <a:pt x="1166" y="986"/>
                    </a:lnTo>
                    <a:lnTo>
                      <a:pt x="1165" y="991"/>
                    </a:lnTo>
                    <a:lnTo>
                      <a:pt x="1165" y="1003"/>
                    </a:lnTo>
                    <a:lnTo>
                      <a:pt x="1166" y="1015"/>
                    </a:lnTo>
                    <a:lnTo>
                      <a:pt x="1159" y="1013"/>
                    </a:lnTo>
                    <a:lnTo>
                      <a:pt x="1158" y="1016"/>
                    </a:lnTo>
                    <a:lnTo>
                      <a:pt x="1157" y="1021"/>
                    </a:lnTo>
                    <a:lnTo>
                      <a:pt x="1156" y="1024"/>
                    </a:lnTo>
                    <a:lnTo>
                      <a:pt x="1157" y="1028"/>
                    </a:lnTo>
                    <a:lnTo>
                      <a:pt x="1152" y="1030"/>
                    </a:lnTo>
                    <a:lnTo>
                      <a:pt x="1146" y="1033"/>
                    </a:lnTo>
                    <a:lnTo>
                      <a:pt x="1146" y="1040"/>
                    </a:lnTo>
                    <a:lnTo>
                      <a:pt x="1139" y="1045"/>
                    </a:lnTo>
                    <a:lnTo>
                      <a:pt x="1130" y="1038"/>
                    </a:lnTo>
                    <a:lnTo>
                      <a:pt x="1126" y="1029"/>
                    </a:lnTo>
                    <a:lnTo>
                      <a:pt x="1122" y="1019"/>
                    </a:lnTo>
                    <a:lnTo>
                      <a:pt x="1116" y="1001"/>
                    </a:lnTo>
                    <a:lnTo>
                      <a:pt x="1106" y="984"/>
                    </a:lnTo>
                    <a:lnTo>
                      <a:pt x="1101" y="972"/>
                    </a:lnTo>
                    <a:lnTo>
                      <a:pt x="1097" y="962"/>
                    </a:lnTo>
                    <a:lnTo>
                      <a:pt x="1089" y="946"/>
                    </a:lnTo>
                    <a:lnTo>
                      <a:pt x="1082" y="931"/>
                    </a:lnTo>
                    <a:lnTo>
                      <a:pt x="1076" y="910"/>
                    </a:lnTo>
                    <a:lnTo>
                      <a:pt x="1072" y="890"/>
                    </a:lnTo>
                    <a:lnTo>
                      <a:pt x="1070" y="869"/>
                    </a:lnTo>
                    <a:lnTo>
                      <a:pt x="1068" y="866"/>
                    </a:lnTo>
                    <a:lnTo>
                      <a:pt x="1068" y="863"/>
                    </a:lnTo>
                    <a:lnTo>
                      <a:pt x="1068" y="859"/>
                    </a:lnTo>
                    <a:lnTo>
                      <a:pt x="1067" y="859"/>
                    </a:lnTo>
                    <a:lnTo>
                      <a:pt x="1065" y="857"/>
                    </a:lnTo>
                    <a:lnTo>
                      <a:pt x="1065" y="855"/>
                    </a:lnTo>
                    <a:lnTo>
                      <a:pt x="1065" y="853"/>
                    </a:lnTo>
                    <a:lnTo>
                      <a:pt x="1065" y="851"/>
                    </a:lnTo>
                    <a:lnTo>
                      <a:pt x="1064" y="852"/>
                    </a:lnTo>
                    <a:lnTo>
                      <a:pt x="1063" y="853"/>
                    </a:lnTo>
                    <a:lnTo>
                      <a:pt x="1061" y="852"/>
                    </a:lnTo>
                    <a:lnTo>
                      <a:pt x="1062" y="857"/>
                    </a:lnTo>
                    <a:lnTo>
                      <a:pt x="1062" y="862"/>
                    </a:lnTo>
                    <a:lnTo>
                      <a:pt x="1061" y="866"/>
                    </a:lnTo>
                    <a:lnTo>
                      <a:pt x="1047" y="872"/>
                    </a:lnTo>
                    <a:lnTo>
                      <a:pt x="1038" y="866"/>
                    </a:lnTo>
                    <a:lnTo>
                      <a:pt x="1032" y="859"/>
                    </a:lnTo>
                    <a:lnTo>
                      <a:pt x="1024" y="851"/>
                    </a:lnTo>
                    <a:lnTo>
                      <a:pt x="1023" y="850"/>
                    </a:lnTo>
                    <a:lnTo>
                      <a:pt x="1023" y="849"/>
                    </a:lnTo>
                    <a:lnTo>
                      <a:pt x="1023" y="848"/>
                    </a:lnTo>
                    <a:lnTo>
                      <a:pt x="1024" y="848"/>
                    </a:lnTo>
                    <a:lnTo>
                      <a:pt x="1026" y="848"/>
                    </a:lnTo>
                    <a:lnTo>
                      <a:pt x="1027" y="848"/>
                    </a:lnTo>
                    <a:lnTo>
                      <a:pt x="1028" y="850"/>
                    </a:lnTo>
                    <a:lnTo>
                      <a:pt x="1032" y="848"/>
                    </a:lnTo>
                    <a:lnTo>
                      <a:pt x="1034" y="847"/>
                    </a:lnTo>
                    <a:lnTo>
                      <a:pt x="1036" y="845"/>
                    </a:lnTo>
                    <a:lnTo>
                      <a:pt x="1038" y="841"/>
                    </a:lnTo>
                    <a:lnTo>
                      <a:pt x="1033" y="842"/>
                    </a:lnTo>
                    <a:lnTo>
                      <a:pt x="1027" y="843"/>
                    </a:lnTo>
                    <a:lnTo>
                      <a:pt x="1023" y="841"/>
                    </a:lnTo>
                    <a:lnTo>
                      <a:pt x="1018" y="839"/>
                    </a:lnTo>
                    <a:lnTo>
                      <a:pt x="1016" y="836"/>
                    </a:lnTo>
                    <a:lnTo>
                      <a:pt x="1014" y="831"/>
                    </a:lnTo>
                    <a:lnTo>
                      <a:pt x="1013" y="831"/>
                    </a:lnTo>
                    <a:lnTo>
                      <a:pt x="1011" y="830"/>
                    </a:lnTo>
                    <a:lnTo>
                      <a:pt x="1009" y="830"/>
                    </a:lnTo>
                    <a:lnTo>
                      <a:pt x="1005" y="829"/>
                    </a:lnTo>
                    <a:lnTo>
                      <a:pt x="1003" y="827"/>
                    </a:lnTo>
                    <a:lnTo>
                      <a:pt x="1002" y="825"/>
                    </a:lnTo>
                    <a:lnTo>
                      <a:pt x="1000" y="822"/>
                    </a:lnTo>
                    <a:lnTo>
                      <a:pt x="999" y="817"/>
                    </a:lnTo>
                    <a:lnTo>
                      <a:pt x="992" y="814"/>
                    </a:lnTo>
                    <a:lnTo>
                      <a:pt x="990" y="806"/>
                    </a:lnTo>
                    <a:lnTo>
                      <a:pt x="965" y="810"/>
                    </a:lnTo>
                    <a:lnTo>
                      <a:pt x="950" y="810"/>
                    </a:lnTo>
                    <a:lnTo>
                      <a:pt x="933" y="812"/>
                    </a:lnTo>
                    <a:lnTo>
                      <a:pt x="933" y="810"/>
                    </a:lnTo>
                    <a:lnTo>
                      <a:pt x="932" y="811"/>
                    </a:lnTo>
                    <a:lnTo>
                      <a:pt x="931" y="813"/>
                    </a:lnTo>
                    <a:lnTo>
                      <a:pt x="928" y="812"/>
                    </a:lnTo>
                    <a:lnTo>
                      <a:pt x="923" y="810"/>
                    </a:lnTo>
                    <a:lnTo>
                      <a:pt x="920" y="807"/>
                    </a:lnTo>
                    <a:lnTo>
                      <a:pt x="900" y="806"/>
                    </a:lnTo>
                    <a:lnTo>
                      <a:pt x="882" y="802"/>
                    </a:lnTo>
                    <a:lnTo>
                      <a:pt x="877" y="793"/>
                    </a:lnTo>
                    <a:lnTo>
                      <a:pt x="874" y="783"/>
                    </a:lnTo>
                    <a:lnTo>
                      <a:pt x="871" y="782"/>
                    </a:lnTo>
                    <a:lnTo>
                      <a:pt x="868" y="782"/>
                    </a:lnTo>
                    <a:lnTo>
                      <a:pt x="865" y="783"/>
                    </a:lnTo>
                    <a:lnTo>
                      <a:pt x="864" y="784"/>
                    </a:lnTo>
                    <a:lnTo>
                      <a:pt x="862" y="787"/>
                    </a:lnTo>
                    <a:lnTo>
                      <a:pt x="861" y="789"/>
                    </a:lnTo>
                    <a:lnTo>
                      <a:pt x="860" y="791"/>
                    </a:lnTo>
                    <a:lnTo>
                      <a:pt x="856" y="790"/>
                    </a:lnTo>
                    <a:lnTo>
                      <a:pt x="851" y="792"/>
                    </a:lnTo>
                    <a:lnTo>
                      <a:pt x="846" y="791"/>
                    </a:lnTo>
                    <a:lnTo>
                      <a:pt x="841" y="789"/>
                    </a:lnTo>
                    <a:lnTo>
                      <a:pt x="836" y="788"/>
                    </a:lnTo>
                    <a:lnTo>
                      <a:pt x="832" y="785"/>
                    </a:lnTo>
                    <a:lnTo>
                      <a:pt x="827" y="782"/>
                    </a:lnTo>
                    <a:lnTo>
                      <a:pt x="824" y="779"/>
                    </a:lnTo>
                    <a:lnTo>
                      <a:pt x="820" y="776"/>
                    </a:lnTo>
                    <a:lnTo>
                      <a:pt x="817" y="775"/>
                    </a:lnTo>
                    <a:lnTo>
                      <a:pt x="814" y="773"/>
                    </a:lnTo>
                    <a:lnTo>
                      <a:pt x="811" y="772"/>
                    </a:lnTo>
                    <a:lnTo>
                      <a:pt x="809" y="771"/>
                    </a:lnTo>
                    <a:lnTo>
                      <a:pt x="801" y="756"/>
                    </a:lnTo>
                    <a:lnTo>
                      <a:pt x="790" y="743"/>
                    </a:lnTo>
                    <a:lnTo>
                      <a:pt x="786" y="744"/>
                    </a:lnTo>
                    <a:lnTo>
                      <a:pt x="782" y="743"/>
                    </a:lnTo>
                    <a:lnTo>
                      <a:pt x="780" y="742"/>
                    </a:lnTo>
                    <a:lnTo>
                      <a:pt x="776" y="744"/>
                    </a:lnTo>
                    <a:lnTo>
                      <a:pt x="771" y="745"/>
                    </a:lnTo>
                    <a:lnTo>
                      <a:pt x="771" y="747"/>
                    </a:lnTo>
                    <a:lnTo>
                      <a:pt x="773" y="748"/>
                    </a:lnTo>
                    <a:lnTo>
                      <a:pt x="773" y="750"/>
                    </a:lnTo>
                    <a:lnTo>
                      <a:pt x="770" y="750"/>
                    </a:lnTo>
                    <a:lnTo>
                      <a:pt x="767" y="750"/>
                    </a:lnTo>
                    <a:lnTo>
                      <a:pt x="765" y="750"/>
                    </a:lnTo>
                    <a:lnTo>
                      <a:pt x="766" y="752"/>
                    </a:lnTo>
                    <a:lnTo>
                      <a:pt x="768" y="753"/>
                    </a:lnTo>
                    <a:lnTo>
                      <a:pt x="769" y="753"/>
                    </a:lnTo>
                    <a:lnTo>
                      <a:pt x="770" y="755"/>
                    </a:lnTo>
                    <a:lnTo>
                      <a:pt x="770" y="757"/>
                    </a:lnTo>
                    <a:lnTo>
                      <a:pt x="774" y="764"/>
                    </a:lnTo>
                    <a:lnTo>
                      <a:pt x="782" y="777"/>
                    </a:lnTo>
                    <a:lnTo>
                      <a:pt x="793" y="789"/>
                    </a:lnTo>
                    <a:lnTo>
                      <a:pt x="798" y="794"/>
                    </a:lnTo>
                    <a:lnTo>
                      <a:pt x="799" y="802"/>
                    </a:lnTo>
                    <a:lnTo>
                      <a:pt x="802" y="808"/>
                    </a:lnTo>
                    <a:lnTo>
                      <a:pt x="805" y="815"/>
                    </a:lnTo>
                    <a:lnTo>
                      <a:pt x="805" y="805"/>
                    </a:lnTo>
                    <a:lnTo>
                      <a:pt x="809" y="796"/>
                    </a:lnTo>
                    <a:lnTo>
                      <a:pt x="811" y="796"/>
                    </a:lnTo>
                    <a:lnTo>
                      <a:pt x="812" y="797"/>
                    </a:lnTo>
                    <a:lnTo>
                      <a:pt x="813" y="800"/>
                    </a:lnTo>
                    <a:lnTo>
                      <a:pt x="814" y="802"/>
                    </a:lnTo>
                    <a:lnTo>
                      <a:pt x="815" y="804"/>
                    </a:lnTo>
                    <a:lnTo>
                      <a:pt x="815" y="806"/>
                    </a:lnTo>
                    <a:lnTo>
                      <a:pt x="815" y="807"/>
                    </a:lnTo>
                    <a:lnTo>
                      <a:pt x="815" y="811"/>
                    </a:lnTo>
                    <a:lnTo>
                      <a:pt x="815" y="815"/>
                    </a:lnTo>
                    <a:lnTo>
                      <a:pt x="814" y="818"/>
                    </a:lnTo>
                    <a:lnTo>
                      <a:pt x="813" y="820"/>
                    </a:lnTo>
                    <a:lnTo>
                      <a:pt x="812" y="822"/>
                    </a:lnTo>
                    <a:lnTo>
                      <a:pt x="814" y="822"/>
                    </a:lnTo>
                    <a:lnTo>
                      <a:pt x="815" y="823"/>
                    </a:lnTo>
                    <a:lnTo>
                      <a:pt x="817" y="823"/>
                    </a:lnTo>
                    <a:lnTo>
                      <a:pt x="821" y="825"/>
                    </a:lnTo>
                    <a:lnTo>
                      <a:pt x="826" y="826"/>
                    </a:lnTo>
                    <a:lnTo>
                      <a:pt x="828" y="825"/>
                    </a:lnTo>
                    <a:lnTo>
                      <a:pt x="830" y="825"/>
                    </a:lnTo>
                    <a:lnTo>
                      <a:pt x="834" y="825"/>
                    </a:lnTo>
                    <a:lnTo>
                      <a:pt x="836" y="825"/>
                    </a:lnTo>
                    <a:lnTo>
                      <a:pt x="839" y="825"/>
                    </a:lnTo>
                    <a:lnTo>
                      <a:pt x="845" y="824"/>
                    </a:lnTo>
                    <a:lnTo>
                      <a:pt x="850" y="822"/>
                    </a:lnTo>
                    <a:lnTo>
                      <a:pt x="855" y="813"/>
                    </a:lnTo>
                    <a:lnTo>
                      <a:pt x="861" y="806"/>
                    </a:lnTo>
                    <a:lnTo>
                      <a:pt x="867" y="799"/>
                    </a:lnTo>
                    <a:lnTo>
                      <a:pt x="867" y="797"/>
                    </a:lnTo>
                    <a:lnTo>
                      <a:pt x="869" y="795"/>
                    </a:lnTo>
                    <a:lnTo>
                      <a:pt x="870" y="795"/>
                    </a:lnTo>
                    <a:lnTo>
                      <a:pt x="872" y="795"/>
                    </a:lnTo>
                    <a:lnTo>
                      <a:pt x="870" y="805"/>
                    </a:lnTo>
                    <a:lnTo>
                      <a:pt x="871" y="810"/>
                    </a:lnTo>
                    <a:lnTo>
                      <a:pt x="872" y="814"/>
                    </a:lnTo>
                    <a:lnTo>
                      <a:pt x="875" y="819"/>
                    </a:lnTo>
                    <a:lnTo>
                      <a:pt x="879" y="824"/>
                    </a:lnTo>
                    <a:lnTo>
                      <a:pt x="882" y="827"/>
                    </a:lnTo>
                    <a:lnTo>
                      <a:pt x="900" y="832"/>
                    </a:lnTo>
                    <a:lnTo>
                      <a:pt x="907" y="840"/>
                    </a:lnTo>
                    <a:lnTo>
                      <a:pt x="914" y="848"/>
                    </a:lnTo>
                    <a:lnTo>
                      <a:pt x="915" y="851"/>
                    </a:lnTo>
                    <a:lnTo>
                      <a:pt x="914" y="854"/>
                    </a:lnTo>
                    <a:lnTo>
                      <a:pt x="912" y="857"/>
                    </a:lnTo>
                    <a:lnTo>
                      <a:pt x="911" y="859"/>
                    </a:lnTo>
                    <a:lnTo>
                      <a:pt x="906" y="867"/>
                    </a:lnTo>
                    <a:lnTo>
                      <a:pt x="900" y="876"/>
                    </a:lnTo>
                    <a:lnTo>
                      <a:pt x="895" y="874"/>
                    </a:lnTo>
                    <a:lnTo>
                      <a:pt x="894" y="885"/>
                    </a:lnTo>
                    <a:lnTo>
                      <a:pt x="895" y="895"/>
                    </a:lnTo>
                    <a:lnTo>
                      <a:pt x="892" y="896"/>
                    </a:lnTo>
                    <a:lnTo>
                      <a:pt x="887" y="896"/>
                    </a:lnTo>
                    <a:lnTo>
                      <a:pt x="884" y="898"/>
                    </a:lnTo>
                    <a:lnTo>
                      <a:pt x="882" y="901"/>
                    </a:lnTo>
                    <a:lnTo>
                      <a:pt x="881" y="905"/>
                    </a:lnTo>
                    <a:lnTo>
                      <a:pt x="880" y="908"/>
                    </a:lnTo>
                    <a:lnTo>
                      <a:pt x="873" y="910"/>
                    </a:lnTo>
                    <a:lnTo>
                      <a:pt x="867" y="912"/>
                    </a:lnTo>
                    <a:lnTo>
                      <a:pt x="867" y="920"/>
                    </a:lnTo>
                    <a:lnTo>
                      <a:pt x="863" y="921"/>
                    </a:lnTo>
                    <a:lnTo>
                      <a:pt x="861" y="922"/>
                    </a:lnTo>
                    <a:lnTo>
                      <a:pt x="858" y="922"/>
                    </a:lnTo>
                    <a:lnTo>
                      <a:pt x="855" y="923"/>
                    </a:lnTo>
                    <a:lnTo>
                      <a:pt x="851" y="923"/>
                    </a:lnTo>
                    <a:lnTo>
                      <a:pt x="840" y="927"/>
                    </a:lnTo>
                    <a:lnTo>
                      <a:pt x="841" y="929"/>
                    </a:lnTo>
                    <a:lnTo>
                      <a:pt x="839" y="929"/>
                    </a:lnTo>
                    <a:lnTo>
                      <a:pt x="837" y="928"/>
                    </a:lnTo>
                    <a:lnTo>
                      <a:pt x="835" y="928"/>
                    </a:lnTo>
                    <a:lnTo>
                      <a:pt x="834" y="931"/>
                    </a:lnTo>
                    <a:lnTo>
                      <a:pt x="833" y="933"/>
                    </a:lnTo>
                    <a:lnTo>
                      <a:pt x="832" y="935"/>
                    </a:lnTo>
                    <a:lnTo>
                      <a:pt x="830" y="939"/>
                    </a:lnTo>
                    <a:lnTo>
                      <a:pt x="830" y="942"/>
                    </a:lnTo>
                    <a:lnTo>
                      <a:pt x="816" y="947"/>
                    </a:lnTo>
                    <a:lnTo>
                      <a:pt x="801" y="954"/>
                    </a:lnTo>
                    <a:lnTo>
                      <a:pt x="797" y="956"/>
                    </a:lnTo>
                    <a:lnTo>
                      <a:pt x="792" y="960"/>
                    </a:lnTo>
                    <a:lnTo>
                      <a:pt x="788" y="963"/>
                    </a:lnTo>
                    <a:lnTo>
                      <a:pt x="782" y="964"/>
                    </a:lnTo>
                    <a:lnTo>
                      <a:pt x="779" y="965"/>
                    </a:lnTo>
                    <a:lnTo>
                      <a:pt x="776" y="967"/>
                    </a:lnTo>
                    <a:lnTo>
                      <a:pt x="774" y="968"/>
                    </a:lnTo>
                    <a:lnTo>
                      <a:pt x="768" y="970"/>
                    </a:lnTo>
                    <a:lnTo>
                      <a:pt x="763" y="970"/>
                    </a:lnTo>
                    <a:lnTo>
                      <a:pt x="757" y="971"/>
                    </a:lnTo>
                    <a:lnTo>
                      <a:pt x="754" y="974"/>
                    </a:lnTo>
                    <a:lnTo>
                      <a:pt x="751" y="977"/>
                    </a:lnTo>
                    <a:lnTo>
                      <a:pt x="747" y="979"/>
                    </a:lnTo>
                    <a:lnTo>
                      <a:pt x="738" y="981"/>
                    </a:lnTo>
                    <a:lnTo>
                      <a:pt x="728" y="980"/>
                    </a:lnTo>
                    <a:lnTo>
                      <a:pt x="726" y="969"/>
                    </a:lnTo>
                    <a:lnTo>
                      <a:pt x="722" y="958"/>
                    </a:lnTo>
                    <a:lnTo>
                      <a:pt x="720" y="952"/>
                    </a:lnTo>
                    <a:lnTo>
                      <a:pt x="718" y="945"/>
                    </a:lnTo>
                    <a:lnTo>
                      <a:pt x="718" y="939"/>
                    </a:lnTo>
                    <a:lnTo>
                      <a:pt x="718" y="930"/>
                    </a:lnTo>
                    <a:lnTo>
                      <a:pt x="715" y="923"/>
                    </a:lnTo>
                    <a:lnTo>
                      <a:pt x="711" y="916"/>
                    </a:lnTo>
                    <a:lnTo>
                      <a:pt x="705" y="909"/>
                    </a:lnTo>
                    <a:lnTo>
                      <a:pt x="699" y="901"/>
                    </a:lnTo>
                    <a:lnTo>
                      <a:pt x="696" y="893"/>
                    </a:lnTo>
                    <a:lnTo>
                      <a:pt x="692" y="885"/>
                    </a:lnTo>
                    <a:lnTo>
                      <a:pt x="684" y="879"/>
                    </a:lnTo>
                    <a:lnTo>
                      <a:pt x="678" y="873"/>
                    </a:lnTo>
                    <a:lnTo>
                      <a:pt x="672" y="865"/>
                    </a:lnTo>
                    <a:lnTo>
                      <a:pt x="670" y="854"/>
                    </a:lnTo>
                    <a:lnTo>
                      <a:pt x="669" y="842"/>
                    </a:lnTo>
                    <a:lnTo>
                      <a:pt x="663" y="832"/>
                    </a:lnTo>
                    <a:lnTo>
                      <a:pt x="661" y="829"/>
                    </a:lnTo>
                    <a:lnTo>
                      <a:pt x="658" y="827"/>
                    </a:lnTo>
                    <a:lnTo>
                      <a:pt x="655" y="824"/>
                    </a:lnTo>
                    <a:lnTo>
                      <a:pt x="651" y="822"/>
                    </a:lnTo>
                    <a:lnTo>
                      <a:pt x="649" y="819"/>
                    </a:lnTo>
                    <a:lnTo>
                      <a:pt x="647" y="815"/>
                    </a:lnTo>
                    <a:lnTo>
                      <a:pt x="646" y="811"/>
                    </a:lnTo>
                    <a:lnTo>
                      <a:pt x="645" y="806"/>
                    </a:lnTo>
                    <a:lnTo>
                      <a:pt x="621" y="772"/>
                    </a:lnTo>
                    <a:lnTo>
                      <a:pt x="612" y="771"/>
                    </a:lnTo>
                    <a:lnTo>
                      <a:pt x="611" y="773"/>
                    </a:lnTo>
                    <a:lnTo>
                      <a:pt x="610" y="775"/>
                    </a:lnTo>
                    <a:lnTo>
                      <a:pt x="610" y="776"/>
                    </a:lnTo>
                    <a:lnTo>
                      <a:pt x="605" y="772"/>
                    </a:lnTo>
                    <a:lnTo>
                      <a:pt x="602" y="769"/>
                    </a:lnTo>
                    <a:lnTo>
                      <a:pt x="599" y="766"/>
                    </a:lnTo>
                    <a:lnTo>
                      <a:pt x="598" y="762"/>
                    </a:lnTo>
                    <a:lnTo>
                      <a:pt x="596" y="759"/>
                    </a:lnTo>
                    <a:lnTo>
                      <a:pt x="594" y="756"/>
                    </a:lnTo>
                    <a:lnTo>
                      <a:pt x="592" y="754"/>
                    </a:lnTo>
                    <a:lnTo>
                      <a:pt x="590" y="753"/>
                    </a:lnTo>
                    <a:lnTo>
                      <a:pt x="594" y="762"/>
                    </a:lnTo>
                    <a:lnTo>
                      <a:pt x="601" y="772"/>
                    </a:lnTo>
                    <a:lnTo>
                      <a:pt x="610" y="792"/>
                    </a:lnTo>
                    <a:lnTo>
                      <a:pt x="619" y="810"/>
                    </a:lnTo>
                    <a:lnTo>
                      <a:pt x="631" y="827"/>
                    </a:lnTo>
                    <a:lnTo>
                      <a:pt x="628" y="828"/>
                    </a:lnTo>
                    <a:lnTo>
                      <a:pt x="627" y="829"/>
                    </a:lnTo>
                    <a:lnTo>
                      <a:pt x="627" y="831"/>
                    </a:lnTo>
                    <a:lnTo>
                      <a:pt x="627" y="834"/>
                    </a:lnTo>
                    <a:lnTo>
                      <a:pt x="628" y="836"/>
                    </a:lnTo>
                    <a:lnTo>
                      <a:pt x="629" y="838"/>
                    </a:lnTo>
                    <a:lnTo>
                      <a:pt x="629" y="839"/>
                    </a:lnTo>
                    <a:lnTo>
                      <a:pt x="637" y="846"/>
                    </a:lnTo>
                    <a:lnTo>
                      <a:pt x="644" y="852"/>
                    </a:lnTo>
                    <a:lnTo>
                      <a:pt x="646" y="859"/>
                    </a:lnTo>
                    <a:lnTo>
                      <a:pt x="649" y="865"/>
                    </a:lnTo>
                    <a:lnTo>
                      <a:pt x="650" y="882"/>
                    </a:lnTo>
                    <a:lnTo>
                      <a:pt x="655" y="899"/>
                    </a:lnTo>
                    <a:lnTo>
                      <a:pt x="661" y="904"/>
                    </a:lnTo>
                    <a:lnTo>
                      <a:pt x="668" y="908"/>
                    </a:lnTo>
                    <a:lnTo>
                      <a:pt x="667" y="909"/>
                    </a:lnTo>
                    <a:lnTo>
                      <a:pt x="673" y="920"/>
                    </a:lnTo>
                    <a:lnTo>
                      <a:pt x="676" y="933"/>
                    </a:lnTo>
                    <a:lnTo>
                      <a:pt x="681" y="945"/>
                    </a:lnTo>
                    <a:lnTo>
                      <a:pt x="686" y="944"/>
                    </a:lnTo>
                    <a:lnTo>
                      <a:pt x="686" y="945"/>
                    </a:lnTo>
                    <a:lnTo>
                      <a:pt x="687" y="947"/>
                    </a:lnTo>
                    <a:lnTo>
                      <a:pt x="687" y="949"/>
                    </a:lnTo>
                    <a:lnTo>
                      <a:pt x="694" y="952"/>
                    </a:lnTo>
                    <a:lnTo>
                      <a:pt x="699" y="954"/>
                    </a:lnTo>
                    <a:lnTo>
                      <a:pt x="716" y="972"/>
                    </a:lnTo>
                    <a:lnTo>
                      <a:pt x="718" y="976"/>
                    </a:lnTo>
                    <a:lnTo>
                      <a:pt x="720" y="978"/>
                    </a:lnTo>
                    <a:lnTo>
                      <a:pt x="723" y="979"/>
                    </a:lnTo>
                    <a:lnTo>
                      <a:pt x="722" y="980"/>
                    </a:lnTo>
                    <a:lnTo>
                      <a:pt x="724" y="982"/>
                    </a:lnTo>
                    <a:lnTo>
                      <a:pt x="727" y="986"/>
                    </a:lnTo>
                    <a:lnTo>
                      <a:pt x="728" y="988"/>
                    </a:lnTo>
                    <a:lnTo>
                      <a:pt x="719" y="995"/>
                    </a:lnTo>
                    <a:lnTo>
                      <a:pt x="721" y="995"/>
                    </a:lnTo>
                    <a:lnTo>
                      <a:pt x="723" y="995"/>
                    </a:lnTo>
                    <a:lnTo>
                      <a:pt x="726" y="995"/>
                    </a:lnTo>
                    <a:lnTo>
                      <a:pt x="726" y="999"/>
                    </a:lnTo>
                    <a:lnTo>
                      <a:pt x="727" y="999"/>
                    </a:lnTo>
                    <a:lnTo>
                      <a:pt x="729" y="999"/>
                    </a:lnTo>
                    <a:lnTo>
                      <a:pt x="732" y="1005"/>
                    </a:lnTo>
                    <a:lnTo>
                      <a:pt x="738" y="1012"/>
                    </a:lnTo>
                    <a:lnTo>
                      <a:pt x="747" y="1010"/>
                    </a:lnTo>
                    <a:lnTo>
                      <a:pt x="757" y="1007"/>
                    </a:lnTo>
                    <a:lnTo>
                      <a:pt x="767" y="1006"/>
                    </a:lnTo>
                    <a:lnTo>
                      <a:pt x="770" y="1004"/>
                    </a:lnTo>
                    <a:lnTo>
                      <a:pt x="775" y="1003"/>
                    </a:lnTo>
                    <a:lnTo>
                      <a:pt x="786" y="1001"/>
                    </a:lnTo>
                    <a:lnTo>
                      <a:pt x="797" y="1000"/>
                    </a:lnTo>
                    <a:lnTo>
                      <a:pt x="806" y="997"/>
                    </a:lnTo>
                    <a:lnTo>
                      <a:pt x="816" y="990"/>
                    </a:lnTo>
                    <a:lnTo>
                      <a:pt x="822" y="992"/>
                    </a:lnTo>
                    <a:lnTo>
                      <a:pt x="821" y="1001"/>
                    </a:lnTo>
                    <a:lnTo>
                      <a:pt x="821" y="1011"/>
                    </a:lnTo>
                    <a:lnTo>
                      <a:pt x="818" y="1016"/>
                    </a:lnTo>
                    <a:lnTo>
                      <a:pt x="817" y="1023"/>
                    </a:lnTo>
                    <a:lnTo>
                      <a:pt x="816" y="1028"/>
                    </a:lnTo>
                    <a:lnTo>
                      <a:pt x="813" y="1035"/>
                    </a:lnTo>
                    <a:lnTo>
                      <a:pt x="810" y="1040"/>
                    </a:lnTo>
                    <a:lnTo>
                      <a:pt x="802" y="1056"/>
                    </a:lnTo>
                    <a:lnTo>
                      <a:pt x="797" y="1071"/>
                    </a:lnTo>
                    <a:lnTo>
                      <a:pt x="787" y="1089"/>
                    </a:lnTo>
                    <a:lnTo>
                      <a:pt x="775" y="1107"/>
                    </a:lnTo>
                    <a:lnTo>
                      <a:pt x="766" y="1117"/>
                    </a:lnTo>
                    <a:lnTo>
                      <a:pt x="756" y="1126"/>
                    </a:lnTo>
                    <a:lnTo>
                      <a:pt x="742" y="1135"/>
                    </a:lnTo>
                    <a:lnTo>
                      <a:pt x="730" y="1147"/>
                    </a:lnTo>
                    <a:lnTo>
                      <a:pt x="719" y="1162"/>
                    </a:lnTo>
                    <a:lnTo>
                      <a:pt x="708" y="1176"/>
                    </a:lnTo>
                    <a:lnTo>
                      <a:pt x="707" y="1178"/>
                    </a:lnTo>
                    <a:lnTo>
                      <a:pt x="706" y="1180"/>
                    </a:lnTo>
                    <a:lnTo>
                      <a:pt x="704" y="1182"/>
                    </a:lnTo>
                    <a:lnTo>
                      <a:pt x="702" y="1184"/>
                    </a:lnTo>
                    <a:lnTo>
                      <a:pt x="699" y="1186"/>
                    </a:lnTo>
                    <a:lnTo>
                      <a:pt x="697" y="1188"/>
                    </a:lnTo>
                    <a:lnTo>
                      <a:pt x="695" y="1189"/>
                    </a:lnTo>
                    <a:lnTo>
                      <a:pt x="693" y="1189"/>
                    </a:lnTo>
                    <a:lnTo>
                      <a:pt x="682" y="1217"/>
                    </a:lnTo>
                    <a:lnTo>
                      <a:pt x="681" y="1217"/>
                    </a:lnTo>
                    <a:lnTo>
                      <a:pt x="680" y="1219"/>
                    </a:lnTo>
                    <a:lnTo>
                      <a:pt x="676" y="1231"/>
                    </a:lnTo>
                    <a:lnTo>
                      <a:pt x="675" y="1243"/>
                    </a:lnTo>
                    <a:lnTo>
                      <a:pt x="683" y="1248"/>
                    </a:lnTo>
                    <a:lnTo>
                      <a:pt x="682" y="1251"/>
                    </a:lnTo>
                    <a:lnTo>
                      <a:pt x="681" y="1256"/>
                    </a:lnTo>
                    <a:lnTo>
                      <a:pt x="680" y="1260"/>
                    </a:lnTo>
                    <a:lnTo>
                      <a:pt x="681" y="1270"/>
                    </a:lnTo>
                    <a:lnTo>
                      <a:pt x="683" y="1281"/>
                    </a:lnTo>
                    <a:lnTo>
                      <a:pt x="685" y="1291"/>
                    </a:lnTo>
                    <a:lnTo>
                      <a:pt x="690" y="1294"/>
                    </a:lnTo>
                    <a:lnTo>
                      <a:pt x="693" y="1297"/>
                    </a:lnTo>
                    <a:lnTo>
                      <a:pt x="695" y="1296"/>
                    </a:lnTo>
                    <a:lnTo>
                      <a:pt x="694" y="1327"/>
                    </a:lnTo>
                    <a:lnTo>
                      <a:pt x="696" y="1356"/>
                    </a:lnTo>
                    <a:lnTo>
                      <a:pt x="693" y="1365"/>
                    </a:lnTo>
                    <a:lnTo>
                      <a:pt x="687" y="1373"/>
                    </a:lnTo>
                    <a:lnTo>
                      <a:pt x="682" y="1379"/>
                    </a:lnTo>
                    <a:lnTo>
                      <a:pt x="673" y="1386"/>
                    </a:lnTo>
                    <a:lnTo>
                      <a:pt x="663" y="1390"/>
                    </a:lnTo>
                    <a:lnTo>
                      <a:pt x="653" y="1396"/>
                    </a:lnTo>
                    <a:lnTo>
                      <a:pt x="639" y="1411"/>
                    </a:lnTo>
                    <a:lnTo>
                      <a:pt x="622" y="1425"/>
                    </a:lnTo>
                    <a:lnTo>
                      <a:pt x="620" y="1433"/>
                    </a:lnTo>
                    <a:lnTo>
                      <a:pt x="624" y="1442"/>
                    </a:lnTo>
                    <a:lnTo>
                      <a:pt x="626" y="1451"/>
                    </a:lnTo>
                    <a:lnTo>
                      <a:pt x="628" y="1461"/>
                    </a:lnTo>
                    <a:lnTo>
                      <a:pt x="627" y="1486"/>
                    </a:lnTo>
                    <a:lnTo>
                      <a:pt x="621" y="1492"/>
                    </a:lnTo>
                    <a:lnTo>
                      <a:pt x="613" y="1495"/>
                    </a:lnTo>
                    <a:lnTo>
                      <a:pt x="605" y="1497"/>
                    </a:lnTo>
                    <a:lnTo>
                      <a:pt x="598" y="1502"/>
                    </a:lnTo>
                    <a:lnTo>
                      <a:pt x="596" y="1504"/>
                    </a:lnTo>
                    <a:lnTo>
                      <a:pt x="593" y="1506"/>
                    </a:lnTo>
                    <a:lnTo>
                      <a:pt x="592" y="1509"/>
                    </a:lnTo>
                    <a:lnTo>
                      <a:pt x="594" y="1515"/>
                    </a:lnTo>
                    <a:lnTo>
                      <a:pt x="597" y="1521"/>
                    </a:lnTo>
                    <a:lnTo>
                      <a:pt x="594" y="1521"/>
                    </a:lnTo>
                    <a:lnTo>
                      <a:pt x="591" y="1532"/>
                    </a:lnTo>
                    <a:lnTo>
                      <a:pt x="588" y="1543"/>
                    </a:lnTo>
                    <a:lnTo>
                      <a:pt x="585" y="1547"/>
                    </a:lnTo>
                    <a:lnTo>
                      <a:pt x="581" y="1550"/>
                    </a:lnTo>
                    <a:lnTo>
                      <a:pt x="579" y="1552"/>
                    </a:lnTo>
                    <a:lnTo>
                      <a:pt x="576" y="1555"/>
                    </a:lnTo>
                    <a:lnTo>
                      <a:pt x="574" y="1559"/>
                    </a:lnTo>
                    <a:lnTo>
                      <a:pt x="566" y="1572"/>
                    </a:lnTo>
                    <a:lnTo>
                      <a:pt x="556" y="1584"/>
                    </a:lnTo>
                    <a:lnTo>
                      <a:pt x="544" y="1595"/>
                    </a:lnTo>
                    <a:lnTo>
                      <a:pt x="532" y="1606"/>
                    </a:lnTo>
                    <a:lnTo>
                      <a:pt x="519" y="1614"/>
                    </a:lnTo>
                    <a:lnTo>
                      <a:pt x="517" y="1615"/>
                    </a:lnTo>
                    <a:lnTo>
                      <a:pt x="514" y="1615"/>
                    </a:lnTo>
                    <a:lnTo>
                      <a:pt x="511" y="1615"/>
                    </a:lnTo>
                    <a:lnTo>
                      <a:pt x="509" y="1614"/>
                    </a:lnTo>
                    <a:lnTo>
                      <a:pt x="507" y="1619"/>
                    </a:lnTo>
                    <a:lnTo>
                      <a:pt x="505" y="1619"/>
                    </a:lnTo>
                    <a:lnTo>
                      <a:pt x="504" y="1619"/>
                    </a:lnTo>
                    <a:lnTo>
                      <a:pt x="502" y="1619"/>
                    </a:lnTo>
                    <a:lnTo>
                      <a:pt x="500" y="1619"/>
                    </a:lnTo>
                    <a:lnTo>
                      <a:pt x="498" y="1619"/>
                    </a:lnTo>
                    <a:lnTo>
                      <a:pt x="497" y="1620"/>
                    </a:lnTo>
                    <a:lnTo>
                      <a:pt x="497" y="1621"/>
                    </a:lnTo>
                    <a:lnTo>
                      <a:pt x="484" y="1619"/>
                    </a:lnTo>
                    <a:lnTo>
                      <a:pt x="471" y="1619"/>
                    </a:lnTo>
                    <a:lnTo>
                      <a:pt x="466" y="1621"/>
                    </a:lnTo>
                    <a:lnTo>
                      <a:pt x="460" y="1623"/>
                    </a:lnTo>
                    <a:lnTo>
                      <a:pt x="453" y="1624"/>
                    </a:lnTo>
                    <a:lnTo>
                      <a:pt x="449" y="1625"/>
                    </a:lnTo>
                    <a:lnTo>
                      <a:pt x="445" y="1627"/>
                    </a:lnTo>
                    <a:lnTo>
                      <a:pt x="440" y="1629"/>
                    </a:lnTo>
                    <a:lnTo>
                      <a:pt x="436" y="1630"/>
                    </a:lnTo>
                    <a:lnTo>
                      <a:pt x="433" y="1624"/>
                    </a:lnTo>
                    <a:lnTo>
                      <a:pt x="431" y="1623"/>
                    </a:lnTo>
                    <a:lnTo>
                      <a:pt x="429" y="1622"/>
                    </a:lnTo>
                    <a:lnTo>
                      <a:pt x="427" y="1620"/>
                    </a:lnTo>
                    <a:lnTo>
                      <a:pt x="422" y="1621"/>
                    </a:lnTo>
                    <a:lnTo>
                      <a:pt x="424" y="1615"/>
                    </a:lnTo>
                    <a:lnTo>
                      <a:pt x="423" y="1613"/>
                    </a:lnTo>
                    <a:lnTo>
                      <a:pt x="421" y="1610"/>
                    </a:lnTo>
                    <a:lnTo>
                      <a:pt x="420" y="1608"/>
                    </a:lnTo>
                    <a:lnTo>
                      <a:pt x="419" y="1605"/>
                    </a:lnTo>
                    <a:lnTo>
                      <a:pt x="420" y="1601"/>
                    </a:lnTo>
                    <a:lnTo>
                      <a:pt x="421" y="1600"/>
                    </a:lnTo>
                    <a:lnTo>
                      <a:pt x="422" y="1599"/>
                    </a:lnTo>
                    <a:lnTo>
                      <a:pt x="423" y="1590"/>
                    </a:lnTo>
                    <a:lnTo>
                      <a:pt x="420" y="1583"/>
                    </a:lnTo>
                    <a:lnTo>
                      <a:pt x="415" y="1575"/>
                    </a:lnTo>
                    <a:lnTo>
                      <a:pt x="411" y="1566"/>
                    </a:lnTo>
                    <a:lnTo>
                      <a:pt x="408" y="1556"/>
                    </a:lnTo>
                    <a:lnTo>
                      <a:pt x="405" y="1551"/>
                    </a:lnTo>
                    <a:lnTo>
                      <a:pt x="403" y="1544"/>
                    </a:lnTo>
                    <a:lnTo>
                      <a:pt x="402" y="1543"/>
                    </a:lnTo>
                    <a:lnTo>
                      <a:pt x="400" y="1541"/>
                    </a:lnTo>
                    <a:lnTo>
                      <a:pt x="398" y="1540"/>
                    </a:lnTo>
                    <a:lnTo>
                      <a:pt x="396" y="1538"/>
                    </a:lnTo>
                    <a:lnTo>
                      <a:pt x="389" y="1526"/>
                    </a:lnTo>
                    <a:lnTo>
                      <a:pt x="386" y="1514"/>
                    </a:lnTo>
                    <a:lnTo>
                      <a:pt x="384" y="1500"/>
                    </a:lnTo>
                    <a:lnTo>
                      <a:pt x="381" y="1486"/>
                    </a:lnTo>
                    <a:lnTo>
                      <a:pt x="380" y="1475"/>
                    </a:lnTo>
                    <a:lnTo>
                      <a:pt x="381" y="1463"/>
                    </a:lnTo>
                    <a:lnTo>
                      <a:pt x="379" y="1459"/>
                    </a:lnTo>
                    <a:lnTo>
                      <a:pt x="377" y="1454"/>
                    </a:lnTo>
                    <a:lnTo>
                      <a:pt x="374" y="1449"/>
                    </a:lnTo>
                    <a:lnTo>
                      <a:pt x="367" y="1436"/>
                    </a:lnTo>
                    <a:lnTo>
                      <a:pt x="362" y="1423"/>
                    </a:lnTo>
                    <a:lnTo>
                      <a:pt x="354" y="1410"/>
                    </a:lnTo>
                    <a:lnTo>
                      <a:pt x="351" y="1403"/>
                    </a:lnTo>
                    <a:lnTo>
                      <a:pt x="350" y="1397"/>
                    </a:lnTo>
                    <a:lnTo>
                      <a:pt x="349" y="1389"/>
                    </a:lnTo>
                    <a:lnTo>
                      <a:pt x="350" y="1373"/>
                    </a:lnTo>
                    <a:lnTo>
                      <a:pt x="353" y="1357"/>
                    </a:lnTo>
                    <a:lnTo>
                      <a:pt x="357" y="1343"/>
                    </a:lnTo>
                    <a:lnTo>
                      <a:pt x="363" y="1329"/>
                    </a:lnTo>
                    <a:lnTo>
                      <a:pt x="366" y="1327"/>
                    </a:lnTo>
                    <a:lnTo>
                      <a:pt x="368" y="1325"/>
                    </a:lnTo>
                    <a:lnTo>
                      <a:pt x="370" y="1322"/>
                    </a:lnTo>
                    <a:lnTo>
                      <a:pt x="372" y="1319"/>
                    </a:lnTo>
                    <a:lnTo>
                      <a:pt x="373" y="1316"/>
                    </a:lnTo>
                    <a:lnTo>
                      <a:pt x="374" y="1311"/>
                    </a:lnTo>
                    <a:lnTo>
                      <a:pt x="374" y="1308"/>
                    </a:lnTo>
                    <a:lnTo>
                      <a:pt x="374" y="1304"/>
                    </a:lnTo>
                    <a:lnTo>
                      <a:pt x="369" y="1293"/>
                    </a:lnTo>
                    <a:lnTo>
                      <a:pt x="365" y="1281"/>
                    </a:lnTo>
                    <a:lnTo>
                      <a:pt x="365" y="1279"/>
                    </a:lnTo>
                    <a:lnTo>
                      <a:pt x="366" y="1276"/>
                    </a:lnTo>
                    <a:lnTo>
                      <a:pt x="367" y="1273"/>
                    </a:lnTo>
                    <a:lnTo>
                      <a:pt x="368" y="1271"/>
                    </a:lnTo>
                    <a:lnTo>
                      <a:pt x="368" y="1269"/>
                    </a:lnTo>
                    <a:lnTo>
                      <a:pt x="363" y="1252"/>
                    </a:lnTo>
                    <a:lnTo>
                      <a:pt x="355" y="1237"/>
                    </a:lnTo>
                    <a:lnTo>
                      <a:pt x="357" y="1237"/>
                    </a:lnTo>
                    <a:lnTo>
                      <a:pt x="356" y="1236"/>
                    </a:lnTo>
                    <a:lnTo>
                      <a:pt x="355" y="1234"/>
                    </a:lnTo>
                    <a:lnTo>
                      <a:pt x="354" y="1229"/>
                    </a:lnTo>
                    <a:lnTo>
                      <a:pt x="353" y="1224"/>
                    </a:lnTo>
                    <a:lnTo>
                      <a:pt x="341" y="1205"/>
                    </a:lnTo>
                    <a:lnTo>
                      <a:pt x="340" y="1206"/>
                    </a:lnTo>
                    <a:lnTo>
                      <a:pt x="323" y="1186"/>
                    </a:lnTo>
                    <a:lnTo>
                      <a:pt x="317" y="1176"/>
                    </a:lnTo>
                    <a:lnTo>
                      <a:pt x="313" y="1165"/>
                    </a:lnTo>
                    <a:lnTo>
                      <a:pt x="320" y="1159"/>
                    </a:lnTo>
                    <a:lnTo>
                      <a:pt x="320" y="1157"/>
                    </a:lnTo>
                    <a:lnTo>
                      <a:pt x="320" y="1156"/>
                    </a:lnTo>
                    <a:lnTo>
                      <a:pt x="321" y="1154"/>
                    </a:lnTo>
                    <a:lnTo>
                      <a:pt x="322" y="1152"/>
                    </a:lnTo>
                    <a:lnTo>
                      <a:pt x="323" y="1152"/>
                    </a:lnTo>
                    <a:lnTo>
                      <a:pt x="320" y="1149"/>
                    </a:lnTo>
                    <a:lnTo>
                      <a:pt x="322" y="1139"/>
                    </a:lnTo>
                    <a:lnTo>
                      <a:pt x="320" y="1139"/>
                    </a:lnTo>
                    <a:lnTo>
                      <a:pt x="323" y="1132"/>
                    </a:lnTo>
                    <a:lnTo>
                      <a:pt x="327" y="1124"/>
                    </a:lnTo>
                    <a:lnTo>
                      <a:pt x="326" y="1123"/>
                    </a:lnTo>
                    <a:lnTo>
                      <a:pt x="326" y="1114"/>
                    </a:lnTo>
                    <a:lnTo>
                      <a:pt x="322" y="1104"/>
                    </a:lnTo>
                    <a:lnTo>
                      <a:pt x="323" y="1101"/>
                    </a:lnTo>
                    <a:lnTo>
                      <a:pt x="323" y="1100"/>
                    </a:lnTo>
                    <a:lnTo>
                      <a:pt x="317" y="1099"/>
                    </a:lnTo>
                    <a:lnTo>
                      <a:pt x="314" y="1095"/>
                    </a:lnTo>
                    <a:lnTo>
                      <a:pt x="310" y="1089"/>
                    </a:lnTo>
                    <a:lnTo>
                      <a:pt x="309" y="1091"/>
                    </a:lnTo>
                    <a:lnTo>
                      <a:pt x="308" y="1092"/>
                    </a:lnTo>
                    <a:lnTo>
                      <a:pt x="280" y="1096"/>
                    </a:lnTo>
                    <a:lnTo>
                      <a:pt x="273" y="1087"/>
                    </a:lnTo>
                    <a:lnTo>
                      <a:pt x="268" y="1076"/>
                    </a:lnTo>
                    <a:lnTo>
                      <a:pt x="262" y="1068"/>
                    </a:lnTo>
                    <a:lnTo>
                      <a:pt x="242" y="1068"/>
                    </a:lnTo>
                    <a:lnTo>
                      <a:pt x="229" y="1069"/>
                    </a:lnTo>
                    <a:lnTo>
                      <a:pt x="222" y="1071"/>
                    </a:lnTo>
                    <a:lnTo>
                      <a:pt x="219" y="1074"/>
                    </a:lnTo>
                    <a:lnTo>
                      <a:pt x="215" y="1075"/>
                    </a:lnTo>
                    <a:lnTo>
                      <a:pt x="211" y="1076"/>
                    </a:lnTo>
                    <a:lnTo>
                      <a:pt x="185" y="1088"/>
                    </a:lnTo>
                    <a:lnTo>
                      <a:pt x="181" y="1088"/>
                    </a:lnTo>
                    <a:lnTo>
                      <a:pt x="178" y="1087"/>
                    </a:lnTo>
                    <a:lnTo>
                      <a:pt x="176" y="1086"/>
                    </a:lnTo>
                    <a:lnTo>
                      <a:pt x="173" y="1085"/>
                    </a:lnTo>
                    <a:lnTo>
                      <a:pt x="161" y="1084"/>
                    </a:lnTo>
                    <a:lnTo>
                      <a:pt x="149" y="1084"/>
                    </a:lnTo>
                    <a:lnTo>
                      <a:pt x="138" y="1085"/>
                    </a:lnTo>
                    <a:lnTo>
                      <a:pt x="128" y="1089"/>
                    </a:lnTo>
                    <a:lnTo>
                      <a:pt x="117" y="1094"/>
                    </a:lnTo>
                    <a:lnTo>
                      <a:pt x="116" y="1094"/>
                    </a:lnTo>
                    <a:lnTo>
                      <a:pt x="103" y="1088"/>
                    </a:lnTo>
                    <a:lnTo>
                      <a:pt x="91" y="1079"/>
                    </a:lnTo>
                    <a:lnTo>
                      <a:pt x="81" y="1071"/>
                    </a:lnTo>
                    <a:lnTo>
                      <a:pt x="71" y="1063"/>
                    </a:lnTo>
                    <a:lnTo>
                      <a:pt x="71" y="1061"/>
                    </a:lnTo>
                    <a:lnTo>
                      <a:pt x="64" y="1057"/>
                    </a:lnTo>
                    <a:lnTo>
                      <a:pt x="52" y="1051"/>
                    </a:lnTo>
                    <a:lnTo>
                      <a:pt x="51" y="1042"/>
                    </a:lnTo>
                    <a:lnTo>
                      <a:pt x="50" y="1042"/>
                    </a:lnTo>
                    <a:lnTo>
                      <a:pt x="49" y="1041"/>
                    </a:lnTo>
                    <a:lnTo>
                      <a:pt x="48" y="1040"/>
                    </a:lnTo>
                    <a:lnTo>
                      <a:pt x="49" y="1032"/>
                    </a:lnTo>
                    <a:lnTo>
                      <a:pt x="43" y="1022"/>
                    </a:lnTo>
                    <a:lnTo>
                      <a:pt x="35" y="1014"/>
                    </a:lnTo>
                    <a:lnTo>
                      <a:pt x="28" y="1004"/>
                    </a:lnTo>
                    <a:lnTo>
                      <a:pt x="28" y="1006"/>
                    </a:lnTo>
                    <a:lnTo>
                      <a:pt x="27" y="1007"/>
                    </a:lnTo>
                    <a:lnTo>
                      <a:pt x="27" y="1006"/>
                    </a:lnTo>
                    <a:lnTo>
                      <a:pt x="27" y="1004"/>
                    </a:lnTo>
                    <a:lnTo>
                      <a:pt x="26" y="1002"/>
                    </a:lnTo>
                    <a:lnTo>
                      <a:pt x="25" y="1001"/>
                    </a:lnTo>
                    <a:lnTo>
                      <a:pt x="23" y="1000"/>
                    </a:lnTo>
                    <a:lnTo>
                      <a:pt x="23" y="992"/>
                    </a:lnTo>
                    <a:lnTo>
                      <a:pt x="15" y="994"/>
                    </a:lnTo>
                    <a:lnTo>
                      <a:pt x="12" y="988"/>
                    </a:lnTo>
                    <a:lnTo>
                      <a:pt x="10" y="988"/>
                    </a:lnTo>
                    <a:lnTo>
                      <a:pt x="9" y="987"/>
                    </a:lnTo>
                    <a:lnTo>
                      <a:pt x="8" y="986"/>
                    </a:lnTo>
                    <a:lnTo>
                      <a:pt x="8" y="982"/>
                    </a:lnTo>
                    <a:lnTo>
                      <a:pt x="8" y="978"/>
                    </a:lnTo>
                    <a:lnTo>
                      <a:pt x="8" y="975"/>
                    </a:lnTo>
                    <a:lnTo>
                      <a:pt x="8" y="970"/>
                    </a:lnTo>
                    <a:lnTo>
                      <a:pt x="10" y="971"/>
                    </a:lnTo>
                    <a:lnTo>
                      <a:pt x="8" y="964"/>
                    </a:lnTo>
                    <a:lnTo>
                      <a:pt x="5" y="957"/>
                    </a:lnTo>
                    <a:lnTo>
                      <a:pt x="0" y="953"/>
                    </a:lnTo>
                    <a:lnTo>
                      <a:pt x="7" y="946"/>
                    </a:lnTo>
                    <a:lnTo>
                      <a:pt x="11" y="939"/>
                    </a:lnTo>
                    <a:lnTo>
                      <a:pt x="12" y="929"/>
                    </a:lnTo>
                    <a:lnTo>
                      <a:pt x="13" y="929"/>
                    </a:lnTo>
                    <a:lnTo>
                      <a:pt x="14" y="924"/>
                    </a:lnTo>
                    <a:lnTo>
                      <a:pt x="15" y="920"/>
                    </a:lnTo>
                    <a:lnTo>
                      <a:pt x="16" y="916"/>
                    </a:lnTo>
                    <a:lnTo>
                      <a:pt x="19" y="912"/>
                    </a:lnTo>
                    <a:lnTo>
                      <a:pt x="19" y="901"/>
                    </a:lnTo>
                    <a:lnTo>
                      <a:pt x="14" y="892"/>
                    </a:lnTo>
                    <a:lnTo>
                      <a:pt x="15" y="887"/>
                    </a:lnTo>
                    <a:lnTo>
                      <a:pt x="16" y="884"/>
                    </a:lnTo>
                    <a:lnTo>
                      <a:pt x="16" y="881"/>
                    </a:lnTo>
                    <a:lnTo>
                      <a:pt x="16" y="877"/>
                    </a:lnTo>
                    <a:lnTo>
                      <a:pt x="14" y="874"/>
                    </a:lnTo>
                    <a:lnTo>
                      <a:pt x="12" y="871"/>
                    </a:lnTo>
                    <a:lnTo>
                      <a:pt x="10" y="866"/>
                    </a:lnTo>
                    <a:lnTo>
                      <a:pt x="10" y="867"/>
                    </a:lnTo>
                    <a:lnTo>
                      <a:pt x="9" y="870"/>
                    </a:lnTo>
                    <a:lnTo>
                      <a:pt x="8" y="871"/>
                    </a:lnTo>
                    <a:lnTo>
                      <a:pt x="8" y="869"/>
                    </a:lnTo>
                    <a:lnTo>
                      <a:pt x="8" y="866"/>
                    </a:lnTo>
                    <a:lnTo>
                      <a:pt x="8" y="864"/>
                    </a:lnTo>
                    <a:lnTo>
                      <a:pt x="10" y="864"/>
                    </a:lnTo>
                    <a:lnTo>
                      <a:pt x="9" y="862"/>
                    </a:lnTo>
                    <a:lnTo>
                      <a:pt x="10" y="859"/>
                    </a:lnTo>
                    <a:lnTo>
                      <a:pt x="10" y="855"/>
                    </a:lnTo>
                    <a:lnTo>
                      <a:pt x="12" y="852"/>
                    </a:lnTo>
                    <a:lnTo>
                      <a:pt x="18" y="843"/>
                    </a:lnTo>
                    <a:lnTo>
                      <a:pt x="21" y="835"/>
                    </a:lnTo>
                    <a:lnTo>
                      <a:pt x="25" y="827"/>
                    </a:lnTo>
                    <a:lnTo>
                      <a:pt x="31" y="822"/>
                    </a:lnTo>
                    <a:lnTo>
                      <a:pt x="36" y="816"/>
                    </a:lnTo>
                    <a:lnTo>
                      <a:pt x="37" y="807"/>
                    </a:lnTo>
                    <a:lnTo>
                      <a:pt x="40" y="801"/>
                    </a:lnTo>
                    <a:lnTo>
                      <a:pt x="45" y="793"/>
                    </a:lnTo>
                    <a:lnTo>
                      <a:pt x="47" y="792"/>
                    </a:lnTo>
                    <a:lnTo>
                      <a:pt x="49" y="792"/>
                    </a:lnTo>
                    <a:lnTo>
                      <a:pt x="51" y="790"/>
                    </a:lnTo>
                    <a:lnTo>
                      <a:pt x="52" y="789"/>
                    </a:lnTo>
                    <a:lnTo>
                      <a:pt x="56" y="782"/>
                    </a:lnTo>
                    <a:lnTo>
                      <a:pt x="58" y="777"/>
                    </a:lnTo>
                    <a:lnTo>
                      <a:pt x="57" y="776"/>
                    </a:lnTo>
                    <a:lnTo>
                      <a:pt x="59" y="776"/>
                    </a:lnTo>
                    <a:lnTo>
                      <a:pt x="64" y="772"/>
                    </a:lnTo>
                    <a:lnTo>
                      <a:pt x="71" y="770"/>
                    </a:lnTo>
                    <a:lnTo>
                      <a:pt x="77" y="768"/>
                    </a:lnTo>
                    <a:lnTo>
                      <a:pt x="85" y="761"/>
                    </a:lnTo>
                    <a:lnTo>
                      <a:pt x="93" y="754"/>
                    </a:lnTo>
                    <a:lnTo>
                      <a:pt x="99" y="744"/>
                    </a:lnTo>
                    <a:lnTo>
                      <a:pt x="99" y="738"/>
                    </a:lnTo>
                    <a:lnTo>
                      <a:pt x="99" y="733"/>
                    </a:lnTo>
                    <a:lnTo>
                      <a:pt x="99" y="729"/>
                    </a:lnTo>
                    <a:lnTo>
                      <a:pt x="101" y="724"/>
                    </a:lnTo>
                    <a:lnTo>
                      <a:pt x="103" y="720"/>
                    </a:lnTo>
                    <a:lnTo>
                      <a:pt x="105" y="717"/>
                    </a:lnTo>
                    <a:lnTo>
                      <a:pt x="106" y="713"/>
                    </a:lnTo>
                    <a:lnTo>
                      <a:pt x="107" y="711"/>
                    </a:lnTo>
                    <a:lnTo>
                      <a:pt x="109" y="708"/>
                    </a:lnTo>
                    <a:lnTo>
                      <a:pt x="111" y="706"/>
                    </a:lnTo>
                    <a:lnTo>
                      <a:pt x="119" y="699"/>
                    </a:lnTo>
                    <a:lnTo>
                      <a:pt x="128" y="695"/>
                    </a:lnTo>
                    <a:lnTo>
                      <a:pt x="137" y="688"/>
                    </a:lnTo>
                    <a:lnTo>
                      <a:pt x="148" y="666"/>
                    </a:lnTo>
                    <a:lnTo>
                      <a:pt x="153" y="664"/>
                    </a:lnTo>
                    <a:lnTo>
                      <a:pt x="156" y="668"/>
                    </a:lnTo>
                    <a:lnTo>
                      <a:pt x="161" y="673"/>
                    </a:lnTo>
                    <a:lnTo>
                      <a:pt x="180" y="672"/>
                    </a:lnTo>
                    <a:lnTo>
                      <a:pt x="189" y="676"/>
                    </a:lnTo>
                    <a:lnTo>
                      <a:pt x="193" y="674"/>
                    </a:lnTo>
                    <a:lnTo>
                      <a:pt x="198" y="671"/>
                    </a:lnTo>
                    <a:lnTo>
                      <a:pt x="202" y="667"/>
                    </a:lnTo>
                    <a:lnTo>
                      <a:pt x="205" y="666"/>
                    </a:lnTo>
                    <a:lnTo>
                      <a:pt x="208" y="665"/>
                    </a:lnTo>
                    <a:lnTo>
                      <a:pt x="211" y="665"/>
                    </a:lnTo>
                    <a:lnTo>
                      <a:pt x="213" y="664"/>
                    </a:lnTo>
                    <a:lnTo>
                      <a:pt x="222" y="659"/>
                    </a:lnTo>
                    <a:lnTo>
                      <a:pt x="231" y="655"/>
                    </a:lnTo>
                    <a:lnTo>
                      <a:pt x="248" y="653"/>
                    </a:lnTo>
                    <a:lnTo>
                      <a:pt x="266" y="650"/>
                    </a:lnTo>
                    <a:lnTo>
                      <a:pt x="269" y="651"/>
                    </a:lnTo>
                    <a:lnTo>
                      <a:pt x="272" y="652"/>
                    </a:lnTo>
                    <a:lnTo>
                      <a:pt x="275" y="654"/>
                    </a:lnTo>
                    <a:lnTo>
                      <a:pt x="287" y="649"/>
                    </a:lnTo>
                    <a:lnTo>
                      <a:pt x="299" y="649"/>
                    </a:lnTo>
                    <a:lnTo>
                      <a:pt x="313" y="650"/>
                    </a:lnTo>
                    <a:lnTo>
                      <a:pt x="316" y="648"/>
                    </a:lnTo>
                    <a:lnTo>
                      <a:pt x="319" y="647"/>
                    </a:lnTo>
                    <a:lnTo>
                      <a:pt x="323" y="645"/>
                    </a:lnTo>
                    <a:lnTo>
                      <a:pt x="328" y="644"/>
                    </a:lnTo>
                    <a:lnTo>
                      <a:pt x="332" y="652"/>
                    </a:lnTo>
                    <a:lnTo>
                      <a:pt x="340" y="649"/>
                    </a:lnTo>
                    <a:lnTo>
                      <a:pt x="339" y="651"/>
                    </a:lnTo>
                    <a:lnTo>
                      <a:pt x="339" y="653"/>
                    </a:lnTo>
                    <a:lnTo>
                      <a:pt x="338" y="655"/>
                    </a:lnTo>
                    <a:lnTo>
                      <a:pt x="335" y="656"/>
                    </a:lnTo>
                    <a:lnTo>
                      <a:pt x="334" y="659"/>
                    </a:lnTo>
                    <a:lnTo>
                      <a:pt x="333" y="661"/>
                    </a:lnTo>
                    <a:lnTo>
                      <a:pt x="334" y="663"/>
                    </a:lnTo>
                    <a:lnTo>
                      <a:pt x="337" y="665"/>
                    </a:lnTo>
                    <a:lnTo>
                      <a:pt x="339" y="668"/>
                    </a:lnTo>
                    <a:lnTo>
                      <a:pt x="339" y="673"/>
                    </a:lnTo>
                    <a:lnTo>
                      <a:pt x="339" y="676"/>
                    </a:lnTo>
                    <a:lnTo>
                      <a:pt x="337" y="680"/>
                    </a:lnTo>
                    <a:lnTo>
                      <a:pt x="332" y="684"/>
                    </a:lnTo>
                    <a:lnTo>
                      <a:pt x="328" y="687"/>
                    </a:lnTo>
                    <a:lnTo>
                      <a:pt x="328" y="689"/>
                    </a:lnTo>
                    <a:lnTo>
                      <a:pt x="329" y="690"/>
                    </a:lnTo>
                    <a:lnTo>
                      <a:pt x="330" y="692"/>
                    </a:lnTo>
                    <a:lnTo>
                      <a:pt x="332" y="694"/>
                    </a:lnTo>
                    <a:lnTo>
                      <a:pt x="333" y="694"/>
                    </a:lnTo>
                    <a:lnTo>
                      <a:pt x="335" y="695"/>
                    </a:lnTo>
                    <a:lnTo>
                      <a:pt x="335" y="692"/>
                    </a:lnTo>
                    <a:lnTo>
                      <a:pt x="337" y="691"/>
                    </a:lnTo>
                    <a:lnTo>
                      <a:pt x="339" y="690"/>
                    </a:lnTo>
                    <a:lnTo>
                      <a:pt x="339" y="692"/>
                    </a:lnTo>
                    <a:lnTo>
                      <a:pt x="340" y="695"/>
                    </a:lnTo>
                    <a:lnTo>
                      <a:pt x="341" y="697"/>
                    </a:lnTo>
                    <a:lnTo>
                      <a:pt x="342" y="698"/>
                    </a:lnTo>
                    <a:lnTo>
                      <a:pt x="343" y="700"/>
                    </a:lnTo>
                    <a:lnTo>
                      <a:pt x="345" y="700"/>
                    </a:lnTo>
                    <a:lnTo>
                      <a:pt x="345" y="702"/>
                    </a:lnTo>
                    <a:lnTo>
                      <a:pt x="350" y="703"/>
                    </a:lnTo>
                    <a:lnTo>
                      <a:pt x="354" y="706"/>
                    </a:lnTo>
                    <a:lnTo>
                      <a:pt x="365" y="706"/>
                    </a:lnTo>
                    <a:lnTo>
                      <a:pt x="376" y="708"/>
                    </a:lnTo>
                    <a:lnTo>
                      <a:pt x="387" y="712"/>
                    </a:lnTo>
                    <a:lnTo>
                      <a:pt x="389" y="715"/>
                    </a:lnTo>
                    <a:lnTo>
                      <a:pt x="390" y="719"/>
                    </a:lnTo>
                    <a:lnTo>
                      <a:pt x="392" y="722"/>
                    </a:lnTo>
                    <a:lnTo>
                      <a:pt x="394" y="725"/>
                    </a:lnTo>
                    <a:lnTo>
                      <a:pt x="399" y="729"/>
                    </a:lnTo>
                    <a:lnTo>
                      <a:pt x="401" y="727"/>
                    </a:lnTo>
                    <a:lnTo>
                      <a:pt x="402" y="726"/>
                    </a:lnTo>
                    <a:lnTo>
                      <a:pt x="404" y="726"/>
                    </a:lnTo>
                    <a:lnTo>
                      <a:pt x="407" y="727"/>
                    </a:lnTo>
                    <a:lnTo>
                      <a:pt x="408" y="727"/>
                    </a:lnTo>
                    <a:lnTo>
                      <a:pt x="409" y="730"/>
                    </a:lnTo>
                    <a:lnTo>
                      <a:pt x="412" y="730"/>
                    </a:lnTo>
                    <a:lnTo>
                      <a:pt x="416" y="731"/>
                    </a:lnTo>
                    <a:lnTo>
                      <a:pt x="420" y="733"/>
                    </a:lnTo>
                    <a:lnTo>
                      <a:pt x="423" y="735"/>
                    </a:lnTo>
                    <a:lnTo>
                      <a:pt x="426" y="737"/>
                    </a:lnTo>
                    <a:lnTo>
                      <a:pt x="428" y="738"/>
                    </a:lnTo>
                    <a:lnTo>
                      <a:pt x="431" y="741"/>
                    </a:lnTo>
                    <a:lnTo>
                      <a:pt x="433" y="741"/>
                    </a:lnTo>
                    <a:lnTo>
                      <a:pt x="435" y="741"/>
                    </a:lnTo>
                    <a:lnTo>
                      <a:pt x="439" y="737"/>
                    </a:lnTo>
                    <a:lnTo>
                      <a:pt x="444" y="735"/>
                    </a:lnTo>
                    <a:lnTo>
                      <a:pt x="443" y="725"/>
                    </a:lnTo>
                    <a:lnTo>
                      <a:pt x="441" y="717"/>
                    </a:lnTo>
                    <a:lnTo>
                      <a:pt x="446" y="712"/>
                    </a:lnTo>
                    <a:lnTo>
                      <a:pt x="449" y="710"/>
                    </a:lnTo>
                    <a:lnTo>
                      <a:pt x="453" y="707"/>
                    </a:lnTo>
                    <a:lnTo>
                      <a:pt x="458" y="706"/>
                    </a:lnTo>
                    <a:lnTo>
                      <a:pt x="469" y="706"/>
                    </a:lnTo>
                    <a:lnTo>
                      <a:pt x="478" y="708"/>
                    </a:lnTo>
                    <a:lnTo>
                      <a:pt x="479" y="710"/>
                    </a:lnTo>
                    <a:lnTo>
                      <a:pt x="479" y="712"/>
                    </a:lnTo>
                    <a:lnTo>
                      <a:pt x="479" y="713"/>
                    </a:lnTo>
                    <a:lnTo>
                      <a:pt x="490" y="717"/>
                    </a:lnTo>
                    <a:lnTo>
                      <a:pt x="502" y="719"/>
                    </a:lnTo>
                    <a:lnTo>
                      <a:pt x="502" y="721"/>
                    </a:lnTo>
                    <a:lnTo>
                      <a:pt x="502" y="723"/>
                    </a:lnTo>
                    <a:lnTo>
                      <a:pt x="513" y="723"/>
                    </a:lnTo>
                    <a:lnTo>
                      <a:pt x="525" y="725"/>
                    </a:lnTo>
                    <a:lnTo>
                      <a:pt x="534" y="730"/>
                    </a:lnTo>
                    <a:lnTo>
                      <a:pt x="535" y="729"/>
                    </a:lnTo>
                    <a:lnTo>
                      <a:pt x="538" y="729"/>
                    </a:lnTo>
                    <a:lnTo>
                      <a:pt x="540" y="729"/>
                    </a:lnTo>
                    <a:lnTo>
                      <a:pt x="542" y="731"/>
                    </a:lnTo>
                    <a:lnTo>
                      <a:pt x="542" y="732"/>
                    </a:lnTo>
                    <a:lnTo>
                      <a:pt x="545" y="732"/>
                    </a:lnTo>
                    <a:lnTo>
                      <a:pt x="550" y="733"/>
                    </a:lnTo>
                    <a:lnTo>
                      <a:pt x="555" y="730"/>
                    </a:lnTo>
                    <a:lnTo>
                      <a:pt x="561" y="727"/>
                    </a:lnTo>
                    <a:lnTo>
                      <a:pt x="565" y="724"/>
                    </a:lnTo>
                    <a:lnTo>
                      <a:pt x="573" y="724"/>
                    </a:lnTo>
                    <a:lnTo>
                      <a:pt x="580" y="724"/>
                    </a:lnTo>
                    <a:lnTo>
                      <a:pt x="579" y="725"/>
                    </a:lnTo>
                    <a:lnTo>
                      <a:pt x="579" y="727"/>
                    </a:lnTo>
                    <a:lnTo>
                      <a:pt x="593" y="729"/>
                    </a:lnTo>
                    <a:lnTo>
                      <a:pt x="608" y="727"/>
                    </a:lnTo>
                    <a:lnTo>
                      <a:pt x="612" y="715"/>
                    </a:lnTo>
                    <a:lnTo>
                      <a:pt x="615" y="702"/>
                    </a:lnTo>
                    <a:lnTo>
                      <a:pt x="617" y="694"/>
                    </a:lnTo>
                    <a:lnTo>
                      <a:pt x="620" y="686"/>
                    </a:lnTo>
                    <a:lnTo>
                      <a:pt x="624" y="680"/>
                    </a:lnTo>
                    <a:lnTo>
                      <a:pt x="622" y="679"/>
                    </a:lnTo>
                    <a:lnTo>
                      <a:pt x="621" y="677"/>
                    </a:lnTo>
                    <a:lnTo>
                      <a:pt x="621" y="675"/>
                    </a:lnTo>
                    <a:lnTo>
                      <a:pt x="620" y="673"/>
                    </a:lnTo>
                    <a:lnTo>
                      <a:pt x="620" y="670"/>
                    </a:lnTo>
                    <a:lnTo>
                      <a:pt x="620" y="667"/>
                    </a:lnTo>
                    <a:lnTo>
                      <a:pt x="619" y="665"/>
                    </a:lnTo>
                    <a:lnTo>
                      <a:pt x="621" y="665"/>
                    </a:lnTo>
                    <a:lnTo>
                      <a:pt x="622" y="664"/>
                    </a:lnTo>
                    <a:lnTo>
                      <a:pt x="619" y="656"/>
                    </a:lnTo>
                    <a:lnTo>
                      <a:pt x="621" y="656"/>
                    </a:lnTo>
                    <a:lnTo>
                      <a:pt x="622" y="655"/>
                    </a:lnTo>
                    <a:lnTo>
                      <a:pt x="623" y="653"/>
                    </a:lnTo>
                    <a:lnTo>
                      <a:pt x="623" y="652"/>
                    </a:lnTo>
                    <a:lnTo>
                      <a:pt x="623" y="650"/>
                    </a:lnTo>
                    <a:lnTo>
                      <a:pt x="619" y="652"/>
                    </a:lnTo>
                    <a:lnTo>
                      <a:pt x="615" y="655"/>
                    </a:lnTo>
                    <a:lnTo>
                      <a:pt x="610" y="653"/>
                    </a:lnTo>
                    <a:lnTo>
                      <a:pt x="604" y="652"/>
                    </a:lnTo>
                    <a:lnTo>
                      <a:pt x="599" y="660"/>
                    </a:lnTo>
                    <a:lnTo>
                      <a:pt x="593" y="661"/>
                    </a:lnTo>
                    <a:lnTo>
                      <a:pt x="588" y="661"/>
                    </a:lnTo>
                    <a:lnTo>
                      <a:pt x="584" y="662"/>
                    </a:lnTo>
                    <a:lnTo>
                      <a:pt x="576" y="656"/>
                    </a:lnTo>
                    <a:lnTo>
                      <a:pt x="568" y="652"/>
                    </a:lnTo>
                    <a:lnTo>
                      <a:pt x="559" y="652"/>
                    </a:lnTo>
                    <a:lnTo>
                      <a:pt x="558" y="660"/>
                    </a:lnTo>
                    <a:lnTo>
                      <a:pt x="550" y="661"/>
                    </a:lnTo>
                    <a:lnTo>
                      <a:pt x="545" y="659"/>
                    </a:lnTo>
                    <a:lnTo>
                      <a:pt x="542" y="655"/>
                    </a:lnTo>
                    <a:lnTo>
                      <a:pt x="538" y="653"/>
                    </a:lnTo>
                    <a:lnTo>
                      <a:pt x="534" y="653"/>
                    </a:lnTo>
                    <a:lnTo>
                      <a:pt x="530" y="653"/>
                    </a:lnTo>
                    <a:lnTo>
                      <a:pt x="532" y="648"/>
                    </a:lnTo>
                    <a:lnTo>
                      <a:pt x="523" y="650"/>
                    </a:lnTo>
                    <a:lnTo>
                      <a:pt x="525" y="645"/>
                    </a:lnTo>
                    <a:lnTo>
                      <a:pt x="520" y="641"/>
                    </a:lnTo>
                    <a:lnTo>
                      <a:pt x="518" y="641"/>
                    </a:lnTo>
                    <a:lnTo>
                      <a:pt x="515" y="640"/>
                    </a:lnTo>
                    <a:lnTo>
                      <a:pt x="515" y="639"/>
                    </a:lnTo>
                    <a:lnTo>
                      <a:pt x="517" y="639"/>
                    </a:lnTo>
                    <a:lnTo>
                      <a:pt x="519" y="638"/>
                    </a:lnTo>
                    <a:lnTo>
                      <a:pt x="521" y="638"/>
                    </a:lnTo>
                    <a:lnTo>
                      <a:pt x="519" y="636"/>
                    </a:lnTo>
                    <a:lnTo>
                      <a:pt x="516" y="633"/>
                    </a:lnTo>
                    <a:lnTo>
                      <a:pt x="513" y="632"/>
                    </a:lnTo>
                    <a:lnTo>
                      <a:pt x="509" y="632"/>
                    </a:lnTo>
                    <a:lnTo>
                      <a:pt x="506" y="632"/>
                    </a:lnTo>
                    <a:lnTo>
                      <a:pt x="506" y="630"/>
                    </a:lnTo>
                    <a:lnTo>
                      <a:pt x="506" y="628"/>
                    </a:lnTo>
                    <a:lnTo>
                      <a:pt x="506" y="626"/>
                    </a:lnTo>
                    <a:lnTo>
                      <a:pt x="508" y="628"/>
                    </a:lnTo>
                    <a:lnTo>
                      <a:pt x="510" y="631"/>
                    </a:lnTo>
                    <a:lnTo>
                      <a:pt x="511" y="629"/>
                    </a:lnTo>
                    <a:lnTo>
                      <a:pt x="513" y="627"/>
                    </a:lnTo>
                    <a:lnTo>
                      <a:pt x="514" y="628"/>
                    </a:lnTo>
                    <a:lnTo>
                      <a:pt x="515" y="629"/>
                    </a:lnTo>
                    <a:lnTo>
                      <a:pt x="517" y="624"/>
                    </a:lnTo>
                    <a:lnTo>
                      <a:pt x="513" y="619"/>
                    </a:lnTo>
                    <a:lnTo>
                      <a:pt x="514" y="617"/>
                    </a:lnTo>
                    <a:lnTo>
                      <a:pt x="515" y="616"/>
                    </a:lnTo>
                    <a:lnTo>
                      <a:pt x="511" y="615"/>
                    </a:lnTo>
                    <a:lnTo>
                      <a:pt x="509" y="615"/>
                    </a:lnTo>
                    <a:lnTo>
                      <a:pt x="510" y="618"/>
                    </a:lnTo>
                    <a:lnTo>
                      <a:pt x="513" y="619"/>
                    </a:lnTo>
                    <a:lnTo>
                      <a:pt x="513" y="621"/>
                    </a:lnTo>
                    <a:lnTo>
                      <a:pt x="514" y="623"/>
                    </a:lnTo>
                    <a:lnTo>
                      <a:pt x="508" y="621"/>
                    </a:lnTo>
                    <a:lnTo>
                      <a:pt x="504" y="619"/>
                    </a:lnTo>
                    <a:lnTo>
                      <a:pt x="505" y="618"/>
                    </a:lnTo>
                    <a:lnTo>
                      <a:pt x="507" y="617"/>
                    </a:lnTo>
                    <a:lnTo>
                      <a:pt x="508" y="616"/>
                    </a:lnTo>
                    <a:lnTo>
                      <a:pt x="508" y="614"/>
                    </a:lnTo>
                    <a:lnTo>
                      <a:pt x="507" y="612"/>
                    </a:lnTo>
                    <a:lnTo>
                      <a:pt x="507" y="610"/>
                    </a:lnTo>
                    <a:lnTo>
                      <a:pt x="507" y="608"/>
                    </a:lnTo>
                    <a:lnTo>
                      <a:pt x="507" y="606"/>
                    </a:lnTo>
                    <a:lnTo>
                      <a:pt x="507" y="604"/>
                    </a:lnTo>
                    <a:lnTo>
                      <a:pt x="509" y="603"/>
                    </a:lnTo>
                    <a:lnTo>
                      <a:pt x="510" y="603"/>
                    </a:lnTo>
                    <a:lnTo>
                      <a:pt x="511" y="601"/>
                    </a:lnTo>
                    <a:lnTo>
                      <a:pt x="513" y="600"/>
                    </a:lnTo>
                    <a:lnTo>
                      <a:pt x="505" y="600"/>
                    </a:lnTo>
                    <a:lnTo>
                      <a:pt x="506" y="598"/>
                    </a:lnTo>
                    <a:lnTo>
                      <a:pt x="502" y="597"/>
                    </a:lnTo>
                    <a:lnTo>
                      <a:pt x="498" y="596"/>
                    </a:lnTo>
                    <a:lnTo>
                      <a:pt x="494" y="596"/>
                    </a:lnTo>
                    <a:lnTo>
                      <a:pt x="491" y="598"/>
                    </a:lnTo>
                    <a:lnTo>
                      <a:pt x="488" y="601"/>
                    </a:lnTo>
                    <a:lnTo>
                      <a:pt x="488" y="598"/>
                    </a:lnTo>
                    <a:lnTo>
                      <a:pt x="490" y="597"/>
                    </a:lnTo>
                    <a:lnTo>
                      <a:pt x="490" y="596"/>
                    </a:lnTo>
                    <a:lnTo>
                      <a:pt x="481" y="598"/>
                    </a:lnTo>
                    <a:lnTo>
                      <a:pt x="484" y="604"/>
                    </a:lnTo>
                    <a:lnTo>
                      <a:pt x="480" y="605"/>
                    </a:lnTo>
                    <a:lnTo>
                      <a:pt x="476" y="605"/>
                    </a:lnTo>
                    <a:lnTo>
                      <a:pt x="472" y="604"/>
                    </a:lnTo>
                    <a:lnTo>
                      <a:pt x="469" y="602"/>
                    </a:lnTo>
                    <a:lnTo>
                      <a:pt x="468" y="607"/>
                    </a:lnTo>
                    <a:lnTo>
                      <a:pt x="474" y="617"/>
                    </a:lnTo>
                    <a:lnTo>
                      <a:pt x="476" y="619"/>
                    </a:lnTo>
                    <a:lnTo>
                      <a:pt x="478" y="621"/>
                    </a:lnTo>
                    <a:lnTo>
                      <a:pt x="479" y="625"/>
                    </a:lnTo>
                    <a:lnTo>
                      <a:pt x="483" y="627"/>
                    </a:lnTo>
                    <a:lnTo>
                      <a:pt x="486" y="629"/>
                    </a:lnTo>
                    <a:lnTo>
                      <a:pt x="490" y="632"/>
                    </a:lnTo>
                    <a:lnTo>
                      <a:pt x="492" y="637"/>
                    </a:lnTo>
                    <a:lnTo>
                      <a:pt x="486" y="635"/>
                    </a:lnTo>
                    <a:lnTo>
                      <a:pt x="486" y="637"/>
                    </a:lnTo>
                    <a:lnTo>
                      <a:pt x="486" y="639"/>
                    </a:lnTo>
                    <a:lnTo>
                      <a:pt x="486" y="641"/>
                    </a:lnTo>
                    <a:lnTo>
                      <a:pt x="482" y="637"/>
                    </a:lnTo>
                    <a:lnTo>
                      <a:pt x="474" y="637"/>
                    </a:lnTo>
                    <a:lnTo>
                      <a:pt x="480" y="644"/>
                    </a:lnTo>
                    <a:lnTo>
                      <a:pt x="471" y="642"/>
                    </a:lnTo>
                    <a:lnTo>
                      <a:pt x="473" y="645"/>
                    </a:lnTo>
                    <a:lnTo>
                      <a:pt x="474" y="650"/>
                    </a:lnTo>
                    <a:lnTo>
                      <a:pt x="474" y="653"/>
                    </a:lnTo>
                    <a:lnTo>
                      <a:pt x="473" y="653"/>
                    </a:lnTo>
                    <a:lnTo>
                      <a:pt x="471" y="652"/>
                    </a:lnTo>
                    <a:lnTo>
                      <a:pt x="468" y="655"/>
                    </a:lnTo>
                    <a:lnTo>
                      <a:pt x="464" y="650"/>
                    </a:lnTo>
                    <a:lnTo>
                      <a:pt x="459" y="652"/>
                    </a:lnTo>
                    <a:lnTo>
                      <a:pt x="459" y="651"/>
                    </a:lnTo>
                    <a:lnTo>
                      <a:pt x="458" y="649"/>
                    </a:lnTo>
                    <a:lnTo>
                      <a:pt x="458" y="648"/>
                    </a:lnTo>
                    <a:lnTo>
                      <a:pt x="459" y="643"/>
                    </a:lnTo>
                    <a:lnTo>
                      <a:pt x="458" y="642"/>
                    </a:lnTo>
                    <a:lnTo>
                      <a:pt x="456" y="640"/>
                    </a:lnTo>
                    <a:lnTo>
                      <a:pt x="455" y="639"/>
                    </a:lnTo>
                    <a:lnTo>
                      <a:pt x="453" y="637"/>
                    </a:lnTo>
                    <a:lnTo>
                      <a:pt x="453" y="636"/>
                    </a:lnTo>
                    <a:lnTo>
                      <a:pt x="457" y="633"/>
                    </a:lnTo>
                    <a:lnTo>
                      <a:pt x="459" y="631"/>
                    </a:lnTo>
                    <a:lnTo>
                      <a:pt x="451" y="630"/>
                    </a:lnTo>
                    <a:lnTo>
                      <a:pt x="449" y="627"/>
                    </a:lnTo>
                    <a:lnTo>
                      <a:pt x="447" y="624"/>
                    </a:lnTo>
                    <a:lnTo>
                      <a:pt x="445" y="620"/>
                    </a:lnTo>
                    <a:lnTo>
                      <a:pt x="443" y="617"/>
                    </a:lnTo>
                    <a:lnTo>
                      <a:pt x="441" y="614"/>
                    </a:lnTo>
                    <a:lnTo>
                      <a:pt x="437" y="609"/>
                    </a:lnTo>
                    <a:lnTo>
                      <a:pt x="432" y="605"/>
                    </a:lnTo>
                    <a:lnTo>
                      <a:pt x="432" y="593"/>
                    </a:lnTo>
                    <a:lnTo>
                      <a:pt x="431" y="582"/>
                    </a:lnTo>
                    <a:lnTo>
                      <a:pt x="427" y="580"/>
                    </a:lnTo>
                    <a:lnTo>
                      <a:pt x="423" y="578"/>
                    </a:lnTo>
                    <a:lnTo>
                      <a:pt x="420" y="574"/>
                    </a:lnTo>
                    <a:lnTo>
                      <a:pt x="417" y="573"/>
                    </a:lnTo>
                    <a:lnTo>
                      <a:pt x="414" y="571"/>
                    </a:lnTo>
                    <a:lnTo>
                      <a:pt x="410" y="570"/>
                    </a:lnTo>
                    <a:lnTo>
                      <a:pt x="405" y="569"/>
                    </a:lnTo>
                    <a:lnTo>
                      <a:pt x="401" y="568"/>
                    </a:lnTo>
                    <a:lnTo>
                      <a:pt x="397" y="565"/>
                    </a:lnTo>
                    <a:lnTo>
                      <a:pt x="398" y="563"/>
                    </a:lnTo>
                    <a:lnTo>
                      <a:pt x="399" y="561"/>
                    </a:lnTo>
                    <a:lnTo>
                      <a:pt x="392" y="560"/>
                    </a:lnTo>
                    <a:lnTo>
                      <a:pt x="390" y="558"/>
                    </a:lnTo>
                    <a:lnTo>
                      <a:pt x="387" y="556"/>
                    </a:lnTo>
                    <a:lnTo>
                      <a:pt x="385" y="554"/>
                    </a:lnTo>
                    <a:lnTo>
                      <a:pt x="384" y="550"/>
                    </a:lnTo>
                    <a:lnTo>
                      <a:pt x="381" y="548"/>
                    </a:lnTo>
                    <a:lnTo>
                      <a:pt x="378" y="542"/>
                    </a:lnTo>
                    <a:lnTo>
                      <a:pt x="377" y="543"/>
                    </a:lnTo>
                    <a:lnTo>
                      <a:pt x="376" y="545"/>
                    </a:lnTo>
                    <a:lnTo>
                      <a:pt x="376" y="546"/>
                    </a:lnTo>
                    <a:lnTo>
                      <a:pt x="372" y="540"/>
                    </a:lnTo>
                    <a:lnTo>
                      <a:pt x="370" y="542"/>
                    </a:lnTo>
                    <a:lnTo>
                      <a:pt x="369" y="544"/>
                    </a:lnTo>
                    <a:lnTo>
                      <a:pt x="368" y="545"/>
                    </a:lnTo>
                    <a:lnTo>
                      <a:pt x="366" y="534"/>
                    </a:lnTo>
                    <a:lnTo>
                      <a:pt x="367" y="533"/>
                    </a:lnTo>
                    <a:lnTo>
                      <a:pt x="365" y="532"/>
                    </a:lnTo>
                    <a:lnTo>
                      <a:pt x="363" y="531"/>
                    </a:lnTo>
                    <a:lnTo>
                      <a:pt x="353" y="535"/>
                    </a:lnTo>
                    <a:lnTo>
                      <a:pt x="354" y="542"/>
                    </a:lnTo>
                    <a:lnTo>
                      <a:pt x="353" y="551"/>
                    </a:lnTo>
                    <a:lnTo>
                      <a:pt x="362" y="558"/>
                    </a:lnTo>
                    <a:lnTo>
                      <a:pt x="367" y="561"/>
                    </a:lnTo>
                    <a:lnTo>
                      <a:pt x="369" y="566"/>
                    </a:lnTo>
                    <a:lnTo>
                      <a:pt x="372" y="571"/>
                    </a:lnTo>
                    <a:lnTo>
                      <a:pt x="376" y="575"/>
                    </a:lnTo>
                    <a:lnTo>
                      <a:pt x="381" y="580"/>
                    </a:lnTo>
                    <a:lnTo>
                      <a:pt x="388" y="582"/>
                    </a:lnTo>
                    <a:lnTo>
                      <a:pt x="396" y="583"/>
                    </a:lnTo>
                    <a:lnTo>
                      <a:pt x="393" y="589"/>
                    </a:lnTo>
                    <a:lnTo>
                      <a:pt x="403" y="593"/>
                    </a:lnTo>
                    <a:lnTo>
                      <a:pt x="413" y="597"/>
                    </a:lnTo>
                    <a:lnTo>
                      <a:pt x="422" y="604"/>
                    </a:lnTo>
                    <a:lnTo>
                      <a:pt x="422" y="606"/>
                    </a:lnTo>
                    <a:lnTo>
                      <a:pt x="422" y="608"/>
                    </a:lnTo>
                    <a:lnTo>
                      <a:pt x="421" y="610"/>
                    </a:lnTo>
                    <a:lnTo>
                      <a:pt x="420" y="612"/>
                    </a:lnTo>
                    <a:lnTo>
                      <a:pt x="416" y="608"/>
                    </a:lnTo>
                    <a:lnTo>
                      <a:pt x="414" y="604"/>
                    </a:lnTo>
                    <a:lnTo>
                      <a:pt x="405" y="602"/>
                    </a:lnTo>
                    <a:lnTo>
                      <a:pt x="401" y="606"/>
                    </a:lnTo>
                    <a:lnTo>
                      <a:pt x="401" y="613"/>
                    </a:lnTo>
                    <a:lnTo>
                      <a:pt x="408" y="616"/>
                    </a:lnTo>
                    <a:lnTo>
                      <a:pt x="407" y="623"/>
                    </a:lnTo>
                    <a:lnTo>
                      <a:pt x="403" y="625"/>
                    </a:lnTo>
                    <a:lnTo>
                      <a:pt x="401" y="627"/>
                    </a:lnTo>
                    <a:lnTo>
                      <a:pt x="400" y="630"/>
                    </a:lnTo>
                    <a:lnTo>
                      <a:pt x="399" y="633"/>
                    </a:lnTo>
                    <a:lnTo>
                      <a:pt x="397" y="637"/>
                    </a:lnTo>
                    <a:lnTo>
                      <a:pt x="396" y="637"/>
                    </a:lnTo>
                    <a:lnTo>
                      <a:pt x="392" y="636"/>
                    </a:lnTo>
                    <a:lnTo>
                      <a:pt x="391" y="636"/>
                    </a:lnTo>
                    <a:lnTo>
                      <a:pt x="391" y="635"/>
                    </a:lnTo>
                    <a:lnTo>
                      <a:pt x="386" y="639"/>
                    </a:lnTo>
                    <a:lnTo>
                      <a:pt x="386" y="643"/>
                    </a:lnTo>
                    <a:lnTo>
                      <a:pt x="387" y="649"/>
                    </a:lnTo>
                    <a:lnTo>
                      <a:pt x="385" y="654"/>
                    </a:lnTo>
                    <a:lnTo>
                      <a:pt x="381" y="653"/>
                    </a:lnTo>
                    <a:lnTo>
                      <a:pt x="378" y="651"/>
                    </a:lnTo>
                    <a:lnTo>
                      <a:pt x="375" y="649"/>
                    </a:lnTo>
                    <a:lnTo>
                      <a:pt x="372" y="648"/>
                    </a:lnTo>
                    <a:lnTo>
                      <a:pt x="363" y="643"/>
                    </a:lnTo>
                    <a:lnTo>
                      <a:pt x="355" y="640"/>
                    </a:lnTo>
                    <a:lnTo>
                      <a:pt x="355" y="639"/>
                    </a:lnTo>
                    <a:lnTo>
                      <a:pt x="355" y="637"/>
                    </a:lnTo>
                    <a:lnTo>
                      <a:pt x="355" y="635"/>
                    </a:lnTo>
                    <a:lnTo>
                      <a:pt x="362" y="633"/>
                    </a:lnTo>
                    <a:lnTo>
                      <a:pt x="367" y="633"/>
                    </a:lnTo>
                    <a:lnTo>
                      <a:pt x="380" y="633"/>
                    </a:lnTo>
                    <a:lnTo>
                      <a:pt x="393" y="630"/>
                    </a:lnTo>
                    <a:lnTo>
                      <a:pt x="393" y="628"/>
                    </a:lnTo>
                    <a:lnTo>
                      <a:pt x="394" y="626"/>
                    </a:lnTo>
                    <a:lnTo>
                      <a:pt x="397" y="625"/>
                    </a:lnTo>
                    <a:lnTo>
                      <a:pt x="394" y="616"/>
                    </a:lnTo>
                    <a:lnTo>
                      <a:pt x="391" y="608"/>
                    </a:lnTo>
                    <a:lnTo>
                      <a:pt x="382" y="605"/>
                    </a:lnTo>
                    <a:lnTo>
                      <a:pt x="381" y="603"/>
                    </a:lnTo>
                    <a:lnTo>
                      <a:pt x="381" y="601"/>
                    </a:lnTo>
                    <a:lnTo>
                      <a:pt x="373" y="597"/>
                    </a:lnTo>
                    <a:lnTo>
                      <a:pt x="369" y="593"/>
                    </a:lnTo>
                    <a:lnTo>
                      <a:pt x="363" y="592"/>
                    </a:lnTo>
                    <a:lnTo>
                      <a:pt x="357" y="589"/>
                    </a:lnTo>
                    <a:lnTo>
                      <a:pt x="352" y="584"/>
                    </a:lnTo>
                    <a:lnTo>
                      <a:pt x="346" y="579"/>
                    </a:lnTo>
                    <a:lnTo>
                      <a:pt x="340" y="575"/>
                    </a:lnTo>
                    <a:lnTo>
                      <a:pt x="333" y="566"/>
                    </a:lnTo>
                    <a:lnTo>
                      <a:pt x="329" y="555"/>
                    </a:lnTo>
                    <a:lnTo>
                      <a:pt x="320" y="551"/>
                    </a:lnTo>
                    <a:lnTo>
                      <a:pt x="311" y="550"/>
                    </a:lnTo>
                    <a:lnTo>
                      <a:pt x="308" y="554"/>
                    </a:lnTo>
                    <a:lnTo>
                      <a:pt x="305" y="556"/>
                    </a:lnTo>
                    <a:lnTo>
                      <a:pt x="301" y="558"/>
                    </a:lnTo>
                    <a:lnTo>
                      <a:pt x="294" y="562"/>
                    </a:lnTo>
                    <a:lnTo>
                      <a:pt x="286" y="567"/>
                    </a:lnTo>
                    <a:lnTo>
                      <a:pt x="260" y="562"/>
                    </a:lnTo>
                    <a:lnTo>
                      <a:pt x="250" y="567"/>
                    </a:lnTo>
                    <a:lnTo>
                      <a:pt x="251" y="575"/>
                    </a:lnTo>
                    <a:lnTo>
                      <a:pt x="252" y="574"/>
                    </a:lnTo>
                    <a:lnTo>
                      <a:pt x="252" y="583"/>
                    </a:lnTo>
                    <a:lnTo>
                      <a:pt x="240" y="591"/>
                    </a:lnTo>
                    <a:lnTo>
                      <a:pt x="227" y="594"/>
                    </a:lnTo>
                    <a:lnTo>
                      <a:pt x="212" y="616"/>
                    </a:lnTo>
                    <a:lnTo>
                      <a:pt x="214" y="619"/>
                    </a:lnTo>
                    <a:lnTo>
                      <a:pt x="215" y="623"/>
                    </a:lnTo>
                    <a:lnTo>
                      <a:pt x="217" y="627"/>
                    </a:lnTo>
                    <a:lnTo>
                      <a:pt x="213" y="629"/>
                    </a:lnTo>
                    <a:lnTo>
                      <a:pt x="211" y="632"/>
                    </a:lnTo>
                    <a:lnTo>
                      <a:pt x="208" y="636"/>
                    </a:lnTo>
                    <a:lnTo>
                      <a:pt x="205" y="640"/>
                    </a:lnTo>
                    <a:lnTo>
                      <a:pt x="201" y="642"/>
                    </a:lnTo>
                    <a:lnTo>
                      <a:pt x="198" y="644"/>
                    </a:lnTo>
                    <a:lnTo>
                      <a:pt x="195" y="648"/>
                    </a:lnTo>
                    <a:lnTo>
                      <a:pt x="192" y="652"/>
                    </a:lnTo>
                    <a:lnTo>
                      <a:pt x="180" y="653"/>
                    </a:lnTo>
                    <a:lnTo>
                      <a:pt x="168" y="652"/>
                    </a:lnTo>
                    <a:lnTo>
                      <a:pt x="163" y="655"/>
                    </a:lnTo>
                    <a:lnTo>
                      <a:pt x="157" y="659"/>
                    </a:lnTo>
                    <a:lnTo>
                      <a:pt x="152" y="662"/>
                    </a:lnTo>
                    <a:lnTo>
                      <a:pt x="151" y="662"/>
                    </a:lnTo>
                    <a:lnTo>
                      <a:pt x="149" y="662"/>
                    </a:lnTo>
                    <a:lnTo>
                      <a:pt x="145" y="656"/>
                    </a:lnTo>
                    <a:lnTo>
                      <a:pt x="142" y="652"/>
                    </a:lnTo>
                    <a:lnTo>
                      <a:pt x="139" y="647"/>
                    </a:lnTo>
                    <a:lnTo>
                      <a:pt x="130" y="645"/>
                    </a:lnTo>
                    <a:lnTo>
                      <a:pt x="130" y="648"/>
                    </a:lnTo>
                    <a:lnTo>
                      <a:pt x="121" y="648"/>
                    </a:lnTo>
                    <a:lnTo>
                      <a:pt x="114" y="649"/>
                    </a:lnTo>
                    <a:lnTo>
                      <a:pt x="117" y="639"/>
                    </a:lnTo>
                    <a:lnTo>
                      <a:pt x="117" y="629"/>
                    </a:lnTo>
                    <a:lnTo>
                      <a:pt x="109" y="627"/>
                    </a:lnTo>
                    <a:lnTo>
                      <a:pt x="114" y="615"/>
                    </a:lnTo>
                    <a:lnTo>
                      <a:pt x="119" y="603"/>
                    </a:lnTo>
                    <a:lnTo>
                      <a:pt x="121" y="591"/>
                    </a:lnTo>
                    <a:lnTo>
                      <a:pt x="119" y="590"/>
                    </a:lnTo>
                    <a:lnTo>
                      <a:pt x="119" y="586"/>
                    </a:lnTo>
                    <a:lnTo>
                      <a:pt x="120" y="582"/>
                    </a:lnTo>
                    <a:lnTo>
                      <a:pt x="120" y="579"/>
                    </a:lnTo>
                    <a:lnTo>
                      <a:pt x="120" y="575"/>
                    </a:lnTo>
                    <a:lnTo>
                      <a:pt x="119" y="571"/>
                    </a:lnTo>
                    <a:lnTo>
                      <a:pt x="118" y="568"/>
                    </a:lnTo>
                    <a:lnTo>
                      <a:pt x="117" y="563"/>
                    </a:lnTo>
                    <a:lnTo>
                      <a:pt x="120" y="562"/>
                    </a:lnTo>
                    <a:lnTo>
                      <a:pt x="123" y="561"/>
                    </a:lnTo>
                    <a:lnTo>
                      <a:pt x="126" y="560"/>
                    </a:lnTo>
                    <a:lnTo>
                      <a:pt x="128" y="559"/>
                    </a:lnTo>
                    <a:lnTo>
                      <a:pt x="130" y="557"/>
                    </a:lnTo>
                    <a:lnTo>
                      <a:pt x="132" y="556"/>
                    </a:lnTo>
                    <a:lnTo>
                      <a:pt x="134" y="556"/>
                    </a:lnTo>
                    <a:lnTo>
                      <a:pt x="150" y="557"/>
                    </a:lnTo>
                    <a:lnTo>
                      <a:pt x="165" y="558"/>
                    </a:lnTo>
                    <a:lnTo>
                      <a:pt x="180" y="560"/>
                    </a:lnTo>
                    <a:lnTo>
                      <a:pt x="196" y="562"/>
                    </a:lnTo>
                    <a:lnTo>
                      <a:pt x="198" y="561"/>
                    </a:lnTo>
                    <a:lnTo>
                      <a:pt x="199" y="560"/>
                    </a:lnTo>
                    <a:lnTo>
                      <a:pt x="200" y="559"/>
                    </a:lnTo>
                    <a:lnTo>
                      <a:pt x="201" y="550"/>
                    </a:lnTo>
                    <a:lnTo>
                      <a:pt x="202" y="542"/>
                    </a:lnTo>
                    <a:lnTo>
                      <a:pt x="207" y="534"/>
                    </a:lnTo>
                    <a:lnTo>
                      <a:pt x="205" y="532"/>
                    </a:lnTo>
                    <a:lnTo>
                      <a:pt x="204" y="528"/>
                    </a:lnTo>
                    <a:lnTo>
                      <a:pt x="204" y="526"/>
                    </a:lnTo>
                    <a:lnTo>
                      <a:pt x="203" y="524"/>
                    </a:lnTo>
                    <a:lnTo>
                      <a:pt x="197" y="519"/>
                    </a:lnTo>
                    <a:lnTo>
                      <a:pt x="196" y="511"/>
                    </a:lnTo>
                    <a:lnTo>
                      <a:pt x="185" y="504"/>
                    </a:lnTo>
                    <a:lnTo>
                      <a:pt x="174" y="499"/>
                    </a:lnTo>
                    <a:lnTo>
                      <a:pt x="175" y="498"/>
                    </a:lnTo>
                    <a:lnTo>
                      <a:pt x="175" y="496"/>
                    </a:lnTo>
                    <a:lnTo>
                      <a:pt x="175" y="493"/>
                    </a:lnTo>
                    <a:lnTo>
                      <a:pt x="174" y="491"/>
                    </a:lnTo>
                    <a:lnTo>
                      <a:pt x="177" y="491"/>
                    </a:lnTo>
                    <a:lnTo>
                      <a:pt x="181" y="490"/>
                    </a:lnTo>
                    <a:lnTo>
                      <a:pt x="186" y="489"/>
                    </a:lnTo>
                    <a:lnTo>
                      <a:pt x="190" y="488"/>
                    </a:lnTo>
                    <a:lnTo>
                      <a:pt x="192" y="490"/>
                    </a:lnTo>
                    <a:lnTo>
                      <a:pt x="195" y="491"/>
                    </a:lnTo>
                    <a:lnTo>
                      <a:pt x="198" y="491"/>
                    </a:lnTo>
                    <a:lnTo>
                      <a:pt x="201" y="491"/>
                    </a:lnTo>
                    <a:lnTo>
                      <a:pt x="204" y="492"/>
                    </a:lnTo>
                    <a:lnTo>
                      <a:pt x="203" y="484"/>
                    </a:lnTo>
                    <a:lnTo>
                      <a:pt x="202" y="476"/>
                    </a:lnTo>
                    <a:lnTo>
                      <a:pt x="204" y="477"/>
                    </a:lnTo>
                    <a:lnTo>
                      <a:pt x="208" y="477"/>
                    </a:lnTo>
                    <a:lnTo>
                      <a:pt x="210" y="479"/>
                    </a:lnTo>
                    <a:lnTo>
                      <a:pt x="213" y="481"/>
                    </a:lnTo>
                    <a:lnTo>
                      <a:pt x="216" y="483"/>
                    </a:lnTo>
                    <a:lnTo>
                      <a:pt x="221" y="481"/>
                    </a:lnTo>
                    <a:lnTo>
                      <a:pt x="223" y="478"/>
                    </a:lnTo>
                    <a:lnTo>
                      <a:pt x="225" y="477"/>
                    </a:lnTo>
                    <a:lnTo>
                      <a:pt x="228" y="475"/>
                    </a:lnTo>
                    <a:lnTo>
                      <a:pt x="232" y="475"/>
                    </a:lnTo>
                    <a:lnTo>
                      <a:pt x="235" y="474"/>
                    </a:lnTo>
                    <a:lnTo>
                      <a:pt x="237" y="471"/>
                    </a:lnTo>
                    <a:lnTo>
                      <a:pt x="239" y="466"/>
                    </a:lnTo>
                    <a:lnTo>
                      <a:pt x="239" y="462"/>
                    </a:lnTo>
                    <a:lnTo>
                      <a:pt x="242" y="460"/>
                    </a:lnTo>
                    <a:lnTo>
                      <a:pt x="244" y="458"/>
                    </a:lnTo>
                    <a:lnTo>
                      <a:pt x="246" y="458"/>
                    </a:lnTo>
                    <a:lnTo>
                      <a:pt x="248" y="457"/>
                    </a:lnTo>
                    <a:lnTo>
                      <a:pt x="250" y="457"/>
                    </a:lnTo>
                    <a:lnTo>
                      <a:pt x="255" y="456"/>
                    </a:lnTo>
                    <a:lnTo>
                      <a:pt x="260" y="455"/>
                    </a:lnTo>
                    <a:lnTo>
                      <a:pt x="261" y="453"/>
                    </a:lnTo>
                    <a:lnTo>
                      <a:pt x="263" y="450"/>
                    </a:lnTo>
                    <a:lnTo>
                      <a:pt x="266" y="448"/>
                    </a:lnTo>
                    <a:lnTo>
                      <a:pt x="268" y="445"/>
                    </a:lnTo>
                    <a:lnTo>
                      <a:pt x="270" y="443"/>
                    </a:lnTo>
                    <a:lnTo>
                      <a:pt x="272" y="440"/>
                    </a:lnTo>
                    <a:lnTo>
                      <a:pt x="273" y="436"/>
                    </a:lnTo>
                    <a:lnTo>
                      <a:pt x="274" y="432"/>
                    </a:lnTo>
                    <a:lnTo>
                      <a:pt x="279" y="438"/>
                    </a:lnTo>
                    <a:lnTo>
                      <a:pt x="279" y="440"/>
                    </a:lnTo>
                    <a:lnTo>
                      <a:pt x="278" y="442"/>
                    </a:lnTo>
                    <a:lnTo>
                      <a:pt x="284" y="440"/>
                    </a:lnTo>
                    <a:lnTo>
                      <a:pt x="280" y="434"/>
                    </a:lnTo>
                    <a:lnTo>
                      <a:pt x="284" y="431"/>
                    </a:lnTo>
                    <a:lnTo>
                      <a:pt x="290" y="429"/>
                    </a:lnTo>
                    <a:lnTo>
                      <a:pt x="295" y="429"/>
                    </a:lnTo>
                    <a:lnTo>
                      <a:pt x="296" y="430"/>
                    </a:lnTo>
                    <a:lnTo>
                      <a:pt x="296" y="431"/>
                    </a:lnTo>
                    <a:lnTo>
                      <a:pt x="297" y="429"/>
                    </a:lnTo>
                    <a:lnTo>
                      <a:pt x="298" y="428"/>
                    </a:lnTo>
                    <a:lnTo>
                      <a:pt x="299" y="426"/>
                    </a:lnTo>
                    <a:lnTo>
                      <a:pt x="311" y="428"/>
                    </a:lnTo>
                    <a:lnTo>
                      <a:pt x="316" y="423"/>
                    </a:lnTo>
                    <a:lnTo>
                      <a:pt x="316" y="417"/>
                    </a:lnTo>
                    <a:lnTo>
                      <a:pt x="315" y="410"/>
                    </a:lnTo>
                    <a:lnTo>
                      <a:pt x="314" y="403"/>
                    </a:lnTo>
                    <a:lnTo>
                      <a:pt x="313" y="403"/>
                    </a:lnTo>
                    <a:lnTo>
                      <a:pt x="310" y="403"/>
                    </a:lnTo>
                    <a:lnTo>
                      <a:pt x="308" y="403"/>
                    </a:lnTo>
                    <a:lnTo>
                      <a:pt x="310" y="397"/>
                    </a:lnTo>
                    <a:lnTo>
                      <a:pt x="309" y="395"/>
                    </a:lnTo>
                    <a:lnTo>
                      <a:pt x="309" y="392"/>
                    </a:lnTo>
                    <a:lnTo>
                      <a:pt x="309" y="388"/>
                    </a:lnTo>
                    <a:lnTo>
                      <a:pt x="309" y="386"/>
                    </a:lnTo>
                    <a:lnTo>
                      <a:pt x="311" y="384"/>
                    </a:lnTo>
                    <a:lnTo>
                      <a:pt x="314" y="383"/>
                    </a:lnTo>
                    <a:lnTo>
                      <a:pt x="320" y="381"/>
                    </a:lnTo>
                    <a:lnTo>
                      <a:pt x="327" y="376"/>
                    </a:lnTo>
                    <a:lnTo>
                      <a:pt x="333" y="373"/>
                    </a:lnTo>
                    <a:lnTo>
                      <a:pt x="332" y="382"/>
                    </a:lnTo>
                    <a:lnTo>
                      <a:pt x="331" y="390"/>
                    </a:lnTo>
                    <a:lnTo>
                      <a:pt x="333" y="390"/>
                    </a:lnTo>
                    <a:lnTo>
                      <a:pt x="337" y="390"/>
                    </a:lnTo>
                    <a:lnTo>
                      <a:pt x="338" y="391"/>
                    </a:lnTo>
                    <a:lnTo>
                      <a:pt x="334" y="393"/>
                    </a:lnTo>
                    <a:lnTo>
                      <a:pt x="331" y="396"/>
                    </a:lnTo>
                    <a:lnTo>
                      <a:pt x="328" y="399"/>
                    </a:lnTo>
                    <a:lnTo>
                      <a:pt x="335" y="402"/>
                    </a:lnTo>
                    <a:lnTo>
                      <a:pt x="335" y="404"/>
                    </a:lnTo>
                    <a:lnTo>
                      <a:pt x="335" y="406"/>
                    </a:lnTo>
                    <a:lnTo>
                      <a:pt x="342" y="410"/>
                    </a:lnTo>
                    <a:lnTo>
                      <a:pt x="343" y="410"/>
                    </a:lnTo>
                    <a:lnTo>
                      <a:pt x="345" y="410"/>
                    </a:lnTo>
                    <a:lnTo>
                      <a:pt x="345" y="408"/>
                    </a:lnTo>
                    <a:lnTo>
                      <a:pt x="345" y="407"/>
                    </a:lnTo>
                    <a:lnTo>
                      <a:pt x="343" y="407"/>
                    </a:lnTo>
                    <a:lnTo>
                      <a:pt x="341" y="407"/>
                    </a:lnTo>
                    <a:lnTo>
                      <a:pt x="340" y="406"/>
                    </a:lnTo>
                    <a:lnTo>
                      <a:pt x="338" y="399"/>
                    </a:lnTo>
                    <a:lnTo>
                      <a:pt x="343" y="397"/>
                    </a:lnTo>
                    <a:lnTo>
                      <a:pt x="344" y="398"/>
                    </a:lnTo>
                    <a:lnTo>
                      <a:pt x="345" y="398"/>
                    </a:lnTo>
                    <a:lnTo>
                      <a:pt x="346" y="399"/>
                    </a:lnTo>
                    <a:lnTo>
                      <a:pt x="348" y="397"/>
                    </a:lnTo>
                    <a:lnTo>
                      <a:pt x="348" y="395"/>
                    </a:lnTo>
                    <a:lnTo>
                      <a:pt x="349" y="395"/>
                    </a:lnTo>
                    <a:lnTo>
                      <a:pt x="351" y="395"/>
                    </a:lnTo>
                    <a:lnTo>
                      <a:pt x="353" y="395"/>
                    </a:lnTo>
                    <a:lnTo>
                      <a:pt x="356" y="388"/>
                    </a:lnTo>
                    <a:lnTo>
                      <a:pt x="349" y="379"/>
                    </a:lnTo>
                    <a:lnTo>
                      <a:pt x="342" y="369"/>
                    </a:lnTo>
                    <a:lnTo>
                      <a:pt x="340" y="363"/>
                    </a:lnTo>
                    <a:lnTo>
                      <a:pt x="339" y="357"/>
                    </a:lnTo>
                    <a:lnTo>
                      <a:pt x="338" y="356"/>
                    </a:lnTo>
                    <a:lnTo>
                      <a:pt x="335" y="355"/>
                    </a:lnTo>
                    <a:lnTo>
                      <a:pt x="334" y="353"/>
                    </a:lnTo>
                    <a:lnTo>
                      <a:pt x="327" y="359"/>
                    </a:lnTo>
                    <a:lnTo>
                      <a:pt x="317" y="366"/>
                    </a:lnTo>
                    <a:lnTo>
                      <a:pt x="308" y="369"/>
                    </a:lnTo>
                    <a:lnTo>
                      <a:pt x="297" y="370"/>
                    </a:lnTo>
                    <a:lnTo>
                      <a:pt x="293" y="368"/>
                    </a:lnTo>
                    <a:lnTo>
                      <a:pt x="287" y="364"/>
                    </a:lnTo>
                    <a:lnTo>
                      <a:pt x="283" y="362"/>
                    </a:lnTo>
                    <a:lnTo>
                      <a:pt x="290" y="358"/>
                    </a:lnTo>
                    <a:lnTo>
                      <a:pt x="288" y="356"/>
                    </a:lnTo>
                    <a:lnTo>
                      <a:pt x="288" y="352"/>
                    </a:lnTo>
                    <a:lnTo>
                      <a:pt x="282" y="357"/>
                    </a:lnTo>
                    <a:lnTo>
                      <a:pt x="281" y="353"/>
                    </a:lnTo>
                    <a:lnTo>
                      <a:pt x="281" y="351"/>
                    </a:lnTo>
                    <a:lnTo>
                      <a:pt x="282" y="348"/>
                    </a:lnTo>
                    <a:lnTo>
                      <a:pt x="284" y="346"/>
                    </a:lnTo>
                    <a:lnTo>
                      <a:pt x="285" y="344"/>
                    </a:lnTo>
                    <a:lnTo>
                      <a:pt x="283" y="343"/>
                    </a:lnTo>
                    <a:lnTo>
                      <a:pt x="282" y="343"/>
                    </a:lnTo>
                    <a:lnTo>
                      <a:pt x="282" y="331"/>
                    </a:lnTo>
                    <a:lnTo>
                      <a:pt x="282" y="319"/>
                    </a:lnTo>
                    <a:lnTo>
                      <a:pt x="283" y="319"/>
                    </a:lnTo>
                    <a:lnTo>
                      <a:pt x="284" y="317"/>
                    </a:lnTo>
                    <a:lnTo>
                      <a:pt x="284" y="316"/>
                    </a:lnTo>
                    <a:lnTo>
                      <a:pt x="284" y="314"/>
                    </a:lnTo>
                    <a:lnTo>
                      <a:pt x="294" y="312"/>
                    </a:lnTo>
                    <a:lnTo>
                      <a:pt x="305" y="310"/>
                    </a:lnTo>
                    <a:lnTo>
                      <a:pt x="301" y="304"/>
                    </a:lnTo>
                    <a:lnTo>
                      <a:pt x="310" y="306"/>
                    </a:lnTo>
                    <a:lnTo>
                      <a:pt x="310" y="304"/>
                    </a:lnTo>
                    <a:lnTo>
                      <a:pt x="310" y="302"/>
                    </a:lnTo>
                    <a:lnTo>
                      <a:pt x="310" y="300"/>
                    </a:lnTo>
                    <a:lnTo>
                      <a:pt x="311" y="301"/>
                    </a:lnTo>
                    <a:lnTo>
                      <a:pt x="313" y="303"/>
                    </a:lnTo>
                    <a:lnTo>
                      <a:pt x="314" y="305"/>
                    </a:lnTo>
                    <a:lnTo>
                      <a:pt x="317" y="299"/>
                    </a:lnTo>
                    <a:lnTo>
                      <a:pt x="323" y="300"/>
                    </a:lnTo>
                    <a:lnTo>
                      <a:pt x="328" y="297"/>
                    </a:lnTo>
                    <a:lnTo>
                      <a:pt x="332" y="292"/>
                    </a:lnTo>
                    <a:lnTo>
                      <a:pt x="338" y="289"/>
                    </a:lnTo>
                    <a:lnTo>
                      <a:pt x="339" y="289"/>
                    </a:lnTo>
                    <a:lnTo>
                      <a:pt x="340" y="290"/>
                    </a:lnTo>
                    <a:lnTo>
                      <a:pt x="341" y="291"/>
                    </a:lnTo>
                    <a:lnTo>
                      <a:pt x="340" y="286"/>
                    </a:lnTo>
                    <a:lnTo>
                      <a:pt x="344" y="284"/>
                    </a:lnTo>
                    <a:lnTo>
                      <a:pt x="348" y="280"/>
                    </a:lnTo>
                    <a:lnTo>
                      <a:pt x="350" y="277"/>
                    </a:lnTo>
                    <a:lnTo>
                      <a:pt x="353" y="274"/>
                    </a:lnTo>
                    <a:lnTo>
                      <a:pt x="353" y="271"/>
                    </a:lnTo>
                    <a:lnTo>
                      <a:pt x="354" y="268"/>
                    </a:lnTo>
                    <a:lnTo>
                      <a:pt x="355" y="266"/>
                    </a:lnTo>
                    <a:lnTo>
                      <a:pt x="357" y="265"/>
                    </a:lnTo>
                    <a:lnTo>
                      <a:pt x="360" y="264"/>
                    </a:lnTo>
                    <a:lnTo>
                      <a:pt x="360" y="263"/>
                    </a:lnTo>
                    <a:lnTo>
                      <a:pt x="361" y="263"/>
                    </a:lnTo>
                    <a:lnTo>
                      <a:pt x="361" y="262"/>
                    </a:lnTo>
                    <a:lnTo>
                      <a:pt x="363" y="262"/>
                    </a:lnTo>
                    <a:lnTo>
                      <a:pt x="365" y="259"/>
                    </a:lnTo>
                    <a:lnTo>
                      <a:pt x="368" y="258"/>
                    </a:lnTo>
                    <a:lnTo>
                      <a:pt x="370" y="251"/>
                    </a:lnTo>
                    <a:lnTo>
                      <a:pt x="374" y="249"/>
                    </a:lnTo>
                    <a:lnTo>
                      <a:pt x="376" y="247"/>
                    </a:lnTo>
                    <a:lnTo>
                      <a:pt x="379" y="245"/>
                    </a:lnTo>
                    <a:lnTo>
                      <a:pt x="379" y="244"/>
                    </a:lnTo>
                    <a:lnTo>
                      <a:pt x="357" y="247"/>
                    </a:lnTo>
                    <a:lnTo>
                      <a:pt x="361" y="245"/>
                    </a:lnTo>
                    <a:lnTo>
                      <a:pt x="363" y="244"/>
                    </a:lnTo>
                    <a:lnTo>
                      <a:pt x="366" y="243"/>
                    </a:lnTo>
                    <a:lnTo>
                      <a:pt x="369" y="242"/>
                    </a:lnTo>
                    <a:lnTo>
                      <a:pt x="373" y="242"/>
                    </a:lnTo>
                    <a:lnTo>
                      <a:pt x="370" y="241"/>
                    </a:lnTo>
                    <a:lnTo>
                      <a:pt x="368" y="241"/>
                    </a:lnTo>
                    <a:lnTo>
                      <a:pt x="366" y="241"/>
                    </a:lnTo>
                    <a:lnTo>
                      <a:pt x="373" y="235"/>
                    </a:lnTo>
                    <a:lnTo>
                      <a:pt x="374" y="235"/>
                    </a:lnTo>
                    <a:lnTo>
                      <a:pt x="376" y="236"/>
                    </a:lnTo>
                    <a:lnTo>
                      <a:pt x="381" y="231"/>
                    </a:lnTo>
                    <a:lnTo>
                      <a:pt x="380" y="236"/>
                    </a:lnTo>
                    <a:lnTo>
                      <a:pt x="391" y="239"/>
                    </a:lnTo>
                    <a:lnTo>
                      <a:pt x="392" y="238"/>
                    </a:lnTo>
                    <a:lnTo>
                      <a:pt x="392" y="236"/>
                    </a:lnTo>
                    <a:lnTo>
                      <a:pt x="392" y="235"/>
                    </a:lnTo>
                    <a:lnTo>
                      <a:pt x="391" y="234"/>
                    </a:lnTo>
                    <a:lnTo>
                      <a:pt x="390" y="233"/>
                    </a:lnTo>
                    <a:lnTo>
                      <a:pt x="390" y="231"/>
                    </a:lnTo>
                    <a:lnTo>
                      <a:pt x="394" y="228"/>
                    </a:lnTo>
                    <a:lnTo>
                      <a:pt x="400" y="226"/>
                    </a:lnTo>
                    <a:lnTo>
                      <a:pt x="405" y="222"/>
                    </a:lnTo>
                    <a:lnTo>
                      <a:pt x="408" y="221"/>
                    </a:lnTo>
                    <a:lnTo>
                      <a:pt x="409" y="222"/>
                    </a:lnTo>
                    <a:lnTo>
                      <a:pt x="411" y="223"/>
                    </a:lnTo>
                    <a:lnTo>
                      <a:pt x="412" y="224"/>
                    </a:lnTo>
                    <a:lnTo>
                      <a:pt x="420" y="224"/>
                    </a:lnTo>
                    <a:lnTo>
                      <a:pt x="426" y="221"/>
                    </a:lnTo>
                    <a:lnTo>
                      <a:pt x="425" y="220"/>
                    </a:lnTo>
                    <a:lnTo>
                      <a:pt x="424" y="218"/>
                    </a:lnTo>
                    <a:lnTo>
                      <a:pt x="429" y="217"/>
                    </a:lnTo>
                    <a:lnTo>
                      <a:pt x="434" y="216"/>
                    </a:lnTo>
                    <a:lnTo>
                      <a:pt x="438" y="215"/>
                    </a:lnTo>
                    <a:lnTo>
                      <a:pt x="436" y="214"/>
                    </a:lnTo>
                    <a:lnTo>
                      <a:pt x="434" y="214"/>
                    </a:lnTo>
                    <a:lnTo>
                      <a:pt x="432" y="212"/>
                    </a:lnTo>
                    <a:lnTo>
                      <a:pt x="436" y="210"/>
                    </a:lnTo>
                    <a:lnTo>
                      <a:pt x="441" y="208"/>
                    </a:lnTo>
                    <a:lnTo>
                      <a:pt x="441" y="209"/>
                    </a:lnTo>
                    <a:lnTo>
                      <a:pt x="441" y="211"/>
                    </a:lnTo>
                    <a:lnTo>
                      <a:pt x="449" y="211"/>
                    </a:lnTo>
                    <a:lnTo>
                      <a:pt x="451" y="206"/>
                    </a:lnTo>
                    <a:lnTo>
                      <a:pt x="456" y="208"/>
                    </a:lnTo>
                    <a:lnTo>
                      <a:pt x="457" y="206"/>
                    </a:lnTo>
                    <a:lnTo>
                      <a:pt x="458" y="205"/>
                    </a:lnTo>
                    <a:lnTo>
                      <a:pt x="460" y="205"/>
                    </a:lnTo>
                    <a:lnTo>
                      <a:pt x="461" y="204"/>
                    </a:lnTo>
                    <a:lnTo>
                      <a:pt x="463" y="204"/>
                    </a:lnTo>
                    <a:lnTo>
                      <a:pt x="462" y="207"/>
                    </a:lnTo>
                    <a:lnTo>
                      <a:pt x="460" y="210"/>
                    </a:lnTo>
                    <a:lnTo>
                      <a:pt x="458" y="212"/>
                    </a:lnTo>
                    <a:lnTo>
                      <a:pt x="458" y="215"/>
                    </a:lnTo>
                    <a:lnTo>
                      <a:pt x="457" y="218"/>
                    </a:lnTo>
                    <a:lnTo>
                      <a:pt x="469" y="208"/>
                    </a:lnTo>
                    <a:lnTo>
                      <a:pt x="469" y="209"/>
                    </a:lnTo>
                    <a:lnTo>
                      <a:pt x="469" y="211"/>
                    </a:lnTo>
                    <a:lnTo>
                      <a:pt x="469" y="214"/>
                    </a:lnTo>
                    <a:lnTo>
                      <a:pt x="470" y="214"/>
                    </a:lnTo>
                    <a:lnTo>
                      <a:pt x="472" y="214"/>
                    </a:lnTo>
                    <a:lnTo>
                      <a:pt x="472" y="210"/>
                    </a:lnTo>
                    <a:lnTo>
                      <a:pt x="473" y="208"/>
                    </a:lnTo>
                    <a:lnTo>
                      <a:pt x="475" y="206"/>
                    </a:lnTo>
                    <a:lnTo>
                      <a:pt x="482" y="206"/>
                    </a:lnTo>
                    <a:lnTo>
                      <a:pt x="483" y="208"/>
                    </a:lnTo>
                    <a:lnTo>
                      <a:pt x="484" y="211"/>
                    </a:lnTo>
                    <a:lnTo>
                      <a:pt x="485" y="214"/>
                    </a:lnTo>
                    <a:lnTo>
                      <a:pt x="486" y="211"/>
                    </a:lnTo>
                    <a:lnTo>
                      <a:pt x="486" y="210"/>
                    </a:lnTo>
                    <a:lnTo>
                      <a:pt x="507" y="215"/>
                    </a:lnTo>
                    <a:lnTo>
                      <a:pt x="499" y="223"/>
                    </a:lnTo>
                    <a:lnTo>
                      <a:pt x="503" y="222"/>
                    </a:lnTo>
                    <a:lnTo>
                      <a:pt x="507" y="222"/>
                    </a:lnTo>
                    <a:lnTo>
                      <a:pt x="510" y="223"/>
                    </a:lnTo>
                    <a:lnTo>
                      <a:pt x="514" y="222"/>
                    </a:lnTo>
                    <a:lnTo>
                      <a:pt x="517" y="221"/>
                    </a:lnTo>
                    <a:lnTo>
                      <a:pt x="520" y="220"/>
                    </a:lnTo>
                    <a:lnTo>
                      <a:pt x="525" y="219"/>
                    </a:lnTo>
                    <a:lnTo>
                      <a:pt x="525" y="221"/>
                    </a:lnTo>
                    <a:lnTo>
                      <a:pt x="525" y="223"/>
                    </a:lnTo>
                    <a:lnTo>
                      <a:pt x="525" y="224"/>
                    </a:lnTo>
                    <a:lnTo>
                      <a:pt x="537" y="224"/>
                    </a:lnTo>
                    <a:lnTo>
                      <a:pt x="543" y="224"/>
                    </a:lnTo>
                    <a:lnTo>
                      <a:pt x="551" y="224"/>
                    </a:lnTo>
                    <a:lnTo>
                      <a:pt x="557" y="226"/>
                    </a:lnTo>
                    <a:lnTo>
                      <a:pt x="581" y="234"/>
                    </a:lnTo>
                    <a:lnTo>
                      <a:pt x="585" y="236"/>
                    </a:lnTo>
                    <a:lnTo>
                      <a:pt x="587" y="240"/>
                    </a:lnTo>
                    <a:lnTo>
                      <a:pt x="590" y="243"/>
                    </a:lnTo>
                    <a:lnTo>
                      <a:pt x="591" y="246"/>
                    </a:lnTo>
                    <a:lnTo>
                      <a:pt x="592" y="251"/>
                    </a:lnTo>
                    <a:lnTo>
                      <a:pt x="585" y="262"/>
                    </a:lnTo>
                    <a:lnTo>
                      <a:pt x="575" y="271"/>
                    </a:lnTo>
                    <a:lnTo>
                      <a:pt x="535" y="268"/>
                    </a:lnTo>
                    <a:lnTo>
                      <a:pt x="550" y="278"/>
                    </a:lnTo>
                    <a:lnTo>
                      <a:pt x="550" y="285"/>
                    </a:lnTo>
                    <a:lnTo>
                      <a:pt x="552" y="290"/>
                    </a:lnTo>
                    <a:lnTo>
                      <a:pt x="555" y="297"/>
                    </a:lnTo>
                    <a:lnTo>
                      <a:pt x="561" y="300"/>
                    </a:lnTo>
                    <a:lnTo>
                      <a:pt x="564" y="302"/>
                    </a:lnTo>
                    <a:lnTo>
                      <a:pt x="568" y="303"/>
                    </a:lnTo>
                    <a:lnTo>
                      <a:pt x="573" y="305"/>
                    </a:lnTo>
                    <a:lnTo>
                      <a:pt x="576" y="306"/>
                    </a:lnTo>
                    <a:lnTo>
                      <a:pt x="578" y="304"/>
                    </a:lnTo>
                    <a:lnTo>
                      <a:pt x="579" y="301"/>
                    </a:lnTo>
                    <a:lnTo>
                      <a:pt x="576" y="299"/>
                    </a:lnTo>
                    <a:lnTo>
                      <a:pt x="573" y="299"/>
                    </a:lnTo>
                    <a:lnTo>
                      <a:pt x="569" y="298"/>
                    </a:lnTo>
                    <a:lnTo>
                      <a:pt x="568" y="297"/>
                    </a:lnTo>
                    <a:lnTo>
                      <a:pt x="566" y="296"/>
                    </a:lnTo>
                    <a:lnTo>
                      <a:pt x="565" y="293"/>
                    </a:lnTo>
                    <a:lnTo>
                      <a:pt x="564" y="291"/>
                    </a:lnTo>
                    <a:lnTo>
                      <a:pt x="564" y="289"/>
                    </a:lnTo>
                    <a:lnTo>
                      <a:pt x="565" y="288"/>
                    </a:lnTo>
                    <a:lnTo>
                      <a:pt x="567" y="287"/>
                    </a:lnTo>
                    <a:lnTo>
                      <a:pt x="569" y="288"/>
                    </a:lnTo>
                    <a:lnTo>
                      <a:pt x="572" y="289"/>
                    </a:lnTo>
                    <a:lnTo>
                      <a:pt x="574" y="290"/>
                    </a:lnTo>
                    <a:lnTo>
                      <a:pt x="578" y="291"/>
                    </a:lnTo>
                    <a:lnTo>
                      <a:pt x="582" y="292"/>
                    </a:lnTo>
                    <a:lnTo>
                      <a:pt x="587" y="294"/>
                    </a:lnTo>
                    <a:lnTo>
                      <a:pt x="588" y="293"/>
                    </a:lnTo>
                    <a:lnTo>
                      <a:pt x="590" y="293"/>
                    </a:lnTo>
                    <a:lnTo>
                      <a:pt x="591" y="293"/>
                    </a:lnTo>
                    <a:lnTo>
                      <a:pt x="593" y="292"/>
                    </a:lnTo>
                    <a:lnTo>
                      <a:pt x="593" y="291"/>
                    </a:lnTo>
                    <a:lnTo>
                      <a:pt x="593" y="290"/>
                    </a:lnTo>
                    <a:lnTo>
                      <a:pt x="590" y="287"/>
                    </a:lnTo>
                    <a:lnTo>
                      <a:pt x="587" y="285"/>
                    </a:lnTo>
                    <a:lnTo>
                      <a:pt x="585" y="281"/>
                    </a:lnTo>
                    <a:lnTo>
                      <a:pt x="582" y="278"/>
                    </a:lnTo>
                    <a:lnTo>
                      <a:pt x="592" y="268"/>
                    </a:lnTo>
                    <a:lnTo>
                      <a:pt x="600" y="258"/>
                    </a:lnTo>
                    <a:lnTo>
                      <a:pt x="611" y="261"/>
                    </a:lnTo>
                    <a:lnTo>
                      <a:pt x="620" y="266"/>
                    </a:lnTo>
                    <a:lnTo>
                      <a:pt x="621" y="253"/>
                    </a:lnTo>
                    <a:lnTo>
                      <a:pt x="617" y="250"/>
                    </a:lnTo>
                    <a:lnTo>
                      <a:pt x="613" y="247"/>
                    </a:lnTo>
                    <a:lnTo>
                      <a:pt x="615" y="242"/>
                    </a:lnTo>
                    <a:lnTo>
                      <a:pt x="616" y="236"/>
                    </a:lnTo>
                    <a:lnTo>
                      <a:pt x="617" y="232"/>
                    </a:lnTo>
                    <a:lnTo>
                      <a:pt x="609" y="226"/>
                    </a:lnTo>
                    <a:lnTo>
                      <a:pt x="634" y="231"/>
                    </a:lnTo>
                    <a:lnTo>
                      <a:pt x="638" y="238"/>
                    </a:lnTo>
                    <a:lnTo>
                      <a:pt x="641" y="244"/>
                    </a:lnTo>
                    <a:lnTo>
                      <a:pt x="637" y="243"/>
                    </a:lnTo>
                    <a:lnTo>
                      <a:pt x="633" y="243"/>
                    </a:lnTo>
                    <a:lnTo>
                      <a:pt x="629" y="244"/>
                    </a:lnTo>
                    <a:lnTo>
                      <a:pt x="625" y="245"/>
                    </a:lnTo>
                    <a:lnTo>
                      <a:pt x="625" y="246"/>
                    </a:lnTo>
                    <a:lnTo>
                      <a:pt x="626" y="247"/>
                    </a:lnTo>
                    <a:lnTo>
                      <a:pt x="632" y="253"/>
                    </a:lnTo>
                    <a:lnTo>
                      <a:pt x="637" y="259"/>
                    </a:lnTo>
                    <a:lnTo>
                      <a:pt x="646" y="263"/>
                    </a:lnTo>
                    <a:lnTo>
                      <a:pt x="653" y="266"/>
                    </a:lnTo>
                    <a:lnTo>
                      <a:pt x="653" y="263"/>
                    </a:lnTo>
                    <a:lnTo>
                      <a:pt x="655" y="258"/>
                    </a:lnTo>
                    <a:lnTo>
                      <a:pt x="655" y="254"/>
                    </a:lnTo>
                    <a:lnTo>
                      <a:pt x="659" y="255"/>
                    </a:lnTo>
                    <a:lnTo>
                      <a:pt x="664" y="256"/>
                    </a:lnTo>
                    <a:lnTo>
                      <a:pt x="669" y="255"/>
                    </a:lnTo>
                    <a:lnTo>
                      <a:pt x="681" y="252"/>
                    </a:lnTo>
                    <a:lnTo>
                      <a:pt x="692" y="249"/>
                    </a:lnTo>
                    <a:lnTo>
                      <a:pt x="693" y="251"/>
                    </a:lnTo>
                    <a:lnTo>
                      <a:pt x="694" y="252"/>
                    </a:lnTo>
                    <a:lnTo>
                      <a:pt x="695" y="247"/>
                    </a:lnTo>
                    <a:lnTo>
                      <a:pt x="696" y="243"/>
                    </a:lnTo>
                    <a:lnTo>
                      <a:pt x="706" y="236"/>
                    </a:lnTo>
                    <a:lnTo>
                      <a:pt x="704" y="244"/>
                    </a:lnTo>
                    <a:lnTo>
                      <a:pt x="703" y="253"/>
                    </a:lnTo>
                    <a:lnTo>
                      <a:pt x="709" y="252"/>
                    </a:lnTo>
                    <a:lnTo>
                      <a:pt x="710" y="249"/>
                    </a:lnTo>
                    <a:lnTo>
                      <a:pt x="712" y="245"/>
                    </a:lnTo>
                    <a:lnTo>
                      <a:pt x="715" y="243"/>
                    </a:lnTo>
                    <a:lnTo>
                      <a:pt x="720" y="241"/>
                    </a:lnTo>
                    <a:lnTo>
                      <a:pt x="727" y="240"/>
                    </a:lnTo>
                    <a:lnTo>
                      <a:pt x="729" y="238"/>
                    </a:lnTo>
                    <a:lnTo>
                      <a:pt x="731" y="234"/>
                    </a:lnTo>
                    <a:lnTo>
                      <a:pt x="733" y="232"/>
                    </a:lnTo>
                    <a:lnTo>
                      <a:pt x="737" y="231"/>
                    </a:lnTo>
                    <a:lnTo>
                      <a:pt x="739" y="230"/>
                    </a:lnTo>
                    <a:lnTo>
                      <a:pt x="743" y="230"/>
                    </a:lnTo>
                    <a:lnTo>
                      <a:pt x="741" y="239"/>
                    </a:lnTo>
                    <a:lnTo>
                      <a:pt x="742" y="239"/>
                    </a:lnTo>
                    <a:lnTo>
                      <a:pt x="744" y="239"/>
                    </a:lnTo>
                    <a:lnTo>
                      <a:pt x="746" y="239"/>
                    </a:lnTo>
                    <a:lnTo>
                      <a:pt x="746" y="236"/>
                    </a:lnTo>
                    <a:lnTo>
                      <a:pt x="747" y="233"/>
                    </a:lnTo>
                    <a:lnTo>
                      <a:pt x="751" y="231"/>
                    </a:lnTo>
                    <a:lnTo>
                      <a:pt x="754" y="229"/>
                    </a:lnTo>
                    <a:lnTo>
                      <a:pt x="752" y="226"/>
                    </a:lnTo>
                    <a:lnTo>
                      <a:pt x="751" y="221"/>
                    </a:lnTo>
                    <a:lnTo>
                      <a:pt x="739" y="216"/>
                    </a:lnTo>
                    <a:lnTo>
                      <a:pt x="739" y="214"/>
                    </a:lnTo>
                    <a:lnTo>
                      <a:pt x="739" y="211"/>
                    </a:lnTo>
                    <a:lnTo>
                      <a:pt x="740" y="210"/>
                    </a:lnTo>
                    <a:lnTo>
                      <a:pt x="744" y="208"/>
                    </a:lnTo>
                    <a:lnTo>
                      <a:pt x="750" y="212"/>
                    </a:lnTo>
                    <a:lnTo>
                      <a:pt x="754" y="216"/>
                    </a:lnTo>
                    <a:lnTo>
                      <a:pt x="779" y="214"/>
                    </a:lnTo>
                    <a:lnTo>
                      <a:pt x="805" y="216"/>
                    </a:lnTo>
                    <a:lnTo>
                      <a:pt x="829" y="221"/>
                    </a:lnTo>
                    <a:lnTo>
                      <a:pt x="830" y="216"/>
                    </a:lnTo>
                    <a:lnTo>
                      <a:pt x="832" y="210"/>
                    </a:lnTo>
                    <a:lnTo>
                      <a:pt x="825" y="209"/>
                    </a:lnTo>
                    <a:lnTo>
                      <a:pt x="820" y="206"/>
                    </a:lnTo>
                    <a:lnTo>
                      <a:pt x="814" y="203"/>
                    </a:lnTo>
                    <a:lnTo>
                      <a:pt x="811" y="203"/>
                    </a:lnTo>
                    <a:lnTo>
                      <a:pt x="808" y="203"/>
                    </a:lnTo>
                    <a:lnTo>
                      <a:pt x="804" y="204"/>
                    </a:lnTo>
                    <a:lnTo>
                      <a:pt x="804" y="201"/>
                    </a:lnTo>
                    <a:lnTo>
                      <a:pt x="805" y="200"/>
                    </a:lnTo>
                    <a:lnTo>
                      <a:pt x="806" y="198"/>
                    </a:lnTo>
                    <a:lnTo>
                      <a:pt x="808" y="197"/>
                    </a:lnTo>
                    <a:lnTo>
                      <a:pt x="808" y="194"/>
                    </a:lnTo>
                    <a:lnTo>
                      <a:pt x="808" y="191"/>
                    </a:lnTo>
                    <a:lnTo>
                      <a:pt x="809" y="187"/>
                    </a:lnTo>
                    <a:lnTo>
                      <a:pt x="809" y="185"/>
                    </a:lnTo>
                    <a:lnTo>
                      <a:pt x="802" y="186"/>
                    </a:lnTo>
                    <a:lnTo>
                      <a:pt x="803" y="180"/>
                    </a:lnTo>
                    <a:lnTo>
                      <a:pt x="805" y="177"/>
                    </a:lnTo>
                    <a:lnTo>
                      <a:pt x="808" y="174"/>
                    </a:lnTo>
                    <a:lnTo>
                      <a:pt x="810" y="172"/>
                    </a:lnTo>
                    <a:lnTo>
                      <a:pt x="812" y="170"/>
                    </a:lnTo>
                    <a:lnTo>
                      <a:pt x="813" y="166"/>
                    </a:lnTo>
                    <a:lnTo>
                      <a:pt x="814" y="157"/>
                    </a:lnTo>
                    <a:lnTo>
                      <a:pt x="814" y="147"/>
                    </a:lnTo>
                    <a:lnTo>
                      <a:pt x="830" y="144"/>
                    </a:lnTo>
                    <a:lnTo>
                      <a:pt x="847" y="142"/>
                    </a:lnTo>
                    <a:lnTo>
                      <a:pt x="850" y="149"/>
                    </a:lnTo>
                    <a:lnTo>
                      <a:pt x="850" y="157"/>
                    </a:lnTo>
                    <a:lnTo>
                      <a:pt x="849" y="165"/>
                    </a:lnTo>
                    <a:lnTo>
                      <a:pt x="852" y="166"/>
                    </a:lnTo>
                    <a:lnTo>
                      <a:pt x="856" y="168"/>
                    </a:lnTo>
                    <a:lnTo>
                      <a:pt x="858" y="170"/>
                    </a:lnTo>
                    <a:lnTo>
                      <a:pt x="860" y="172"/>
                    </a:lnTo>
                    <a:lnTo>
                      <a:pt x="861" y="177"/>
                    </a:lnTo>
                    <a:lnTo>
                      <a:pt x="862" y="182"/>
                    </a:lnTo>
                    <a:lnTo>
                      <a:pt x="864" y="191"/>
                    </a:lnTo>
                    <a:lnTo>
                      <a:pt x="867" y="199"/>
                    </a:lnTo>
                    <a:lnTo>
                      <a:pt x="880" y="204"/>
                    </a:lnTo>
                    <a:lnTo>
                      <a:pt x="879" y="208"/>
                    </a:lnTo>
                    <a:lnTo>
                      <a:pt x="879" y="211"/>
                    </a:lnTo>
                    <a:lnTo>
                      <a:pt x="879" y="216"/>
                    </a:lnTo>
                    <a:lnTo>
                      <a:pt x="877" y="220"/>
                    </a:lnTo>
                    <a:lnTo>
                      <a:pt x="875" y="224"/>
                    </a:lnTo>
                    <a:lnTo>
                      <a:pt x="873" y="229"/>
                    </a:lnTo>
                    <a:lnTo>
                      <a:pt x="860" y="235"/>
                    </a:lnTo>
                    <a:lnTo>
                      <a:pt x="845" y="240"/>
                    </a:lnTo>
                    <a:lnTo>
                      <a:pt x="846" y="240"/>
                    </a:lnTo>
                    <a:lnTo>
                      <a:pt x="847" y="241"/>
                    </a:lnTo>
                    <a:lnTo>
                      <a:pt x="848" y="242"/>
                    </a:lnTo>
                    <a:lnTo>
                      <a:pt x="863" y="242"/>
                    </a:lnTo>
                    <a:lnTo>
                      <a:pt x="880" y="241"/>
                    </a:lnTo>
                    <a:lnTo>
                      <a:pt x="880" y="238"/>
                    </a:lnTo>
                    <a:lnTo>
                      <a:pt x="880" y="235"/>
                    </a:lnTo>
                    <a:lnTo>
                      <a:pt x="885" y="231"/>
                    </a:lnTo>
                    <a:lnTo>
                      <a:pt x="891" y="227"/>
                    </a:lnTo>
                    <a:lnTo>
                      <a:pt x="889" y="220"/>
                    </a:lnTo>
                    <a:lnTo>
                      <a:pt x="892" y="218"/>
                    </a:lnTo>
                    <a:lnTo>
                      <a:pt x="893" y="217"/>
                    </a:lnTo>
                    <a:lnTo>
                      <a:pt x="895" y="215"/>
                    </a:lnTo>
                    <a:lnTo>
                      <a:pt x="895" y="212"/>
                    </a:lnTo>
                    <a:lnTo>
                      <a:pt x="895" y="210"/>
                    </a:lnTo>
                    <a:lnTo>
                      <a:pt x="892" y="208"/>
                    </a:lnTo>
                    <a:lnTo>
                      <a:pt x="888" y="205"/>
                    </a:lnTo>
                    <a:lnTo>
                      <a:pt x="887" y="198"/>
                    </a:lnTo>
                    <a:lnTo>
                      <a:pt x="892" y="197"/>
                    </a:lnTo>
                    <a:lnTo>
                      <a:pt x="895" y="195"/>
                    </a:lnTo>
                    <a:lnTo>
                      <a:pt x="898" y="194"/>
                    </a:lnTo>
                    <a:lnTo>
                      <a:pt x="903" y="193"/>
                    </a:lnTo>
                    <a:lnTo>
                      <a:pt x="908" y="195"/>
                    </a:lnTo>
                    <a:lnTo>
                      <a:pt x="914" y="198"/>
                    </a:lnTo>
                    <a:lnTo>
                      <a:pt x="916" y="203"/>
                    </a:lnTo>
                    <a:lnTo>
                      <a:pt x="917" y="207"/>
                    </a:lnTo>
                    <a:lnTo>
                      <a:pt x="918" y="208"/>
                    </a:lnTo>
                    <a:lnTo>
                      <a:pt x="920" y="199"/>
                    </a:lnTo>
                    <a:lnTo>
                      <a:pt x="917" y="196"/>
                    </a:lnTo>
                    <a:lnTo>
                      <a:pt x="914" y="193"/>
                    </a:lnTo>
                    <a:lnTo>
                      <a:pt x="906" y="192"/>
                    </a:lnTo>
                    <a:lnTo>
                      <a:pt x="898" y="191"/>
                    </a:lnTo>
                    <a:lnTo>
                      <a:pt x="891" y="192"/>
                    </a:lnTo>
                    <a:lnTo>
                      <a:pt x="885" y="195"/>
                    </a:lnTo>
                    <a:lnTo>
                      <a:pt x="879" y="196"/>
                    </a:lnTo>
                    <a:lnTo>
                      <a:pt x="877" y="195"/>
                    </a:lnTo>
                    <a:lnTo>
                      <a:pt x="877" y="193"/>
                    </a:lnTo>
                    <a:lnTo>
                      <a:pt x="877" y="191"/>
                    </a:lnTo>
                    <a:lnTo>
                      <a:pt x="875" y="188"/>
                    </a:lnTo>
                    <a:lnTo>
                      <a:pt x="872" y="186"/>
                    </a:lnTo>
                    <a:lnTo>
                      <a:pt x="872" y="181"/>
                    </a:lnTo>
                    <a:lnTo>
                      <a:pt x="873" y="176"/>
                    </a:lnTo>
                    <a:lnTo>
                      <a:pt x="874" y="172"/>
                    </a:lnTo>
                    <a:lnTo>
                      <a:pt x="869" y="169"/>
                    </a:lnTo>
                    <a:lnTo>
                      <a:pt x="864" y="165"/>
                    </a:lnTo>
                    <a:lnTo>
                      <a:pt x="859" y="163"/>
                    </a:lnTo>
                    <a:lnTo>
                      <a:pt x="861" y="154"/>
                    </a:lnTo>
                    <a:lnTo>
                      <a:pt x="870" y="149"/>
                    </a:lnTo>
                    <a:lnTo>
                      <a:pt x="869" y="145"/>
                    </a:lnTo>
                    <a:lnTo>
                      <a:pt x="867" y="140"/>
                    </a:lnTo>
                    <a:lnTo>
                      <a:pt x="864" y="136"/>
                    </a:lnTo>
                    <a:lnTo>
                      <a:pt x="868" y="136"/>
                    </a:lnTo>
                    <a:lnTo>
                      <a:pt x="870" y="136"/>
                    </a:lnTo>
                    <a:lnTo>
                      <a:pt x="875" y="146"/>
                    </a:lnTo>
                    <a:lnTo>
                      <a:pt x="874" y="151"/>
                    </a:lnTo>
                    <a:lnTo>
                      <a:pt x="876" y="156"/>
                    </a:lnTo>
                    <a:lnTo>
                      <a:pt x="879" y="159"/>
                    </a:lnTo>
                    <a:lnTo>
                      <a:pt x="887" y="159"/>
                    </a:lnTo>
                    <a:lnTo>
                      <a:pt x="896" y="159"/>
                    </a:lnTo>
                    <a:lnTo>
                      <a:pt x="905" y="159"/>
                    </a:lnTo>
                    <a:lnTo>
                      <a:pt x="900" y="156"/>
                    </a:lnTo>
                    <a:lnTo>
                      <a:pt x="895" y="156"/>
                    </a:lnTo>
                    <a:lnTo>
                      <a:pt x="889" y="156"/>
                    </a:lnTo>
                    <a:lnTo>
                      <a:pt x="884" y="156"/>
                    </a:lnTo>
                    <a:lnTo>
                      <a:pt x="883" y="153"/>
                    </a:lnTo>
                    <a:lnTo>
                      <a:pt x="883" y="152"/>
                    </a:lnTo>
                    <a:lnTo>
                      <a:pt x="882" y="150"/>
                    </a:lnTo>
                    <a:lnTo>
                      <a:pt x="882" y="149"/>
                    </a:lnTo>
                    <a:lnTo>
                      <a:pt x="883" y="147"/>
                    </a:lnTo>
                    <a:lnTo>
                      <a:pt x="884" y="147"/>
                    </a:lnTo>
                    <a:lnTo>
                      <a:pt x="888" y="147"/>
                    </a:lnTo>
                    <a:lnTo>
                      <a:pt x="893" y="147"/>
                    </a:lnTo>
                    <a:lnTo>
                      <a:pt x="897" y="148"/>
                    </a:lnTo>
                    <a:lnTo>
                      <a:pt x="897" y="146"/>
                    </a:lnTo>
                    <a:lnTo>
                      <a:pt x="897" y="145"/>
                    </a:lnTo>
                    <a:lnTo>
                      <a:pt x="892" y="145"/>
                    </a:lnTo>
                    <a:lnTo>
                      <a:pt x="894" y="138"/>
                    </a:lnTo>
                    <a:lnTo>
                      <a:pt x="900" y="137"/>
                    </a:lnTo>
                    <a:lnTo>
                      <a:pt x="908" y="137"/>
                    </a:lnTo>
                    <a:lnTo>
                      <a:pt x="916" y="138"/>
                    </a:lnTo>
                    <a:lnTo>
                      <a:pt x="936" y="142"/>
                    </a:lnTo>
                    <a:lnTo>
                      <a:pt x="933" y="138"/>
                    </a:lnTo>
                    <a:lnTo>
                      <a:pt x="928" y="135"/>
                    </a:lnTo>
                    <a:lnTo>
                      <a:pt x="922" y="134"/>
                    </a:lnTo>
                    <a:lnTo>
                      <a:pt x="917" y="132"/>
                    </a:lnTo>
                    <a:lnTo>
                      <a:pt x="916" y="129"/>
                    </a:lnTo>
                    <a:lnTo>
                      <a:pt x="914" y="126"/>
                    </a:lnTo>
                    <a:lnTo>
                      <a:pt x="911" y="124"/>
                    </a:lnTo>
                    <a:lnTo>
                      <a:pt x="909" y="122"/>
                    </a:lnTo>
                    <a:lnTo>
                      <a:pt x="909" y="115"/>
                    </a:lnTo>
                    <a:lnTo>
                      <a:pt x="928" y="111"/>
                    </a:lnTo>
                    <a:lnTo>
                      <a:pt x="943" y="107"/>
                    </a:lnTo>
                    <a:lnTo>
                      <a:pt x="958" y="103"/>
                    </a:lnTo>
                    <a:lnTo>
                      <a:pt x="955" y="98"/>
                    </a:lnTo>
                    <a:lnTo>
                      <a:pt x="947" y="98"/>
                    </a:lnTo>
                    <a:lnTo>
                      <a:pt x="952" y="92"/>
                    </a:lnTo>
                    <a:lnTo>
                      <a:pt x="943" y="92"/>
                    </a:lnTo>
                    <a:lnTo>
                      <a:pt x="944" y="90"/>
                    </a:lnTo>
                    <a:lnTo>
                      <a:pt x="945" y="89"/>
                    </a:lnTo>
                    <a:lnTo>
                      <a:pt x="951" y="90"/>
                    </a:lnTo>
                    <a:lnTo>
                      <a:pt x="952" y="88"/>
                    </a:lnTo>
                    <a:lnTo>
                      <a:pt x="953" y="87"/>
                    </a:lnTo>
                    <a:lnTo>
                      <a:pt x="953" y="84"/>
                    </a:lnTo>
                    <a:lnTo>
                      <a:pt x="952" y="82"/>
                    </a:lnTo>
                    <a:lnTo>
                      <a:pt x="952" y="81"/>
                    </a:lnTo>
                    <a:lnTo>
                      <a:pt x="956" y="80"/>
                    </a:lnTo>
                    <a:lnTo>
                      <a:pt x="959" y="78"/>
                    </a:lnTo>
                    <a:lnTo>
                      <a:pt x="963" y="75"/>
                    </a:lnTo>
                    <a:lnTo>
                      <a:pt x="977" y="67"/>
                    </a:lnTo>
                    <a:lnTo>
                      <a:pt x="991" y="60"/>
                    </a:lnTo>
                    <a:lnTo>
                      <a:pt x="992" y="58"/>
                    </a:lnTo>
                    <a:lnTo>
                      <a:pt x="993" y="57"/>
                    </a:lnTo>
                    <a:lnTo>
                      <a:pt x="994" y="55"/>
                    </a:lnTo>
                    <a:lnTo>
                      <a:pt x="995" y="53"/>
                    </a:lnTo>
                    <a:lnTo>
                      <a:pt x="997" y="51"/>
                    </a:lnTo>
                    <a:lnTo>
                      <a:pt x="999" y="49"/>
                    </a:lnTo>
                    <a:lnTo>
                      <a:pt x="1000" y="49"/>
                    </a:lnTo>
                    <a:lnTo>
                      <a:pt x="1003" y="49"/>
                    </a:lnTo>
                    <a:lnTo>
                      <a:pt x="1006" y="48"/>
                    </a:lnTo>
                    <a:lnTo>
                      <a:pt x="1010" y="47"/>
                    </a:lnTo>
                    <a:lnTo>
                      <a:pt x="1012" y="46"/>
                    </a:lnTo>
                    <a:lnTo>
                      <a:pt x="1016" y="46"/>
                    </a:lnTo>
                    <a:lnTo>
                      <a:pt x="1020" y="46"/>
                    </a:lnTo>
                    <a:lnTo>
                      <a:pt x="1023" y="47"/>
                    </a:lnTo>
                    <a:lnTo>
                      <a:pt x="1027" y="46"/>
                    </a:lnTo>
                    <a:lnTo>
                      <a:pt x="1029" y="46"/>
                    </a:lnTo>
                    <a:lnTo>
                      <a:pt x="1032" y="45"/>
                    </a:lnTo>
                    <a:lnTo>
                      <a:pt x="1033" y="42"/>
                    </a:lnTo>
                    <a:lnTo>
                      <a:pt x="1036" y="40"/>
                    </a:lnTo>
                    <a:lnTo>
                      <a:pt x="1038" y="39"/>
                    </a:lnTo>
                    <a:lnTo>
                      <a:pt x="1041" y="37"/>
                    </a:lnTo>
                    <a:lnTo>
                      <a:pt x="1038" y="33"/>
                    </a:lnTo>
                    <a:lnTo>
                      <a:pt x="1042" y="32"/>
                    </a:lnTo>
                    <a:lnTo>
                      <a:pt x="1048" y="31"/>
                    </a:lnTo>
                    <a:lnTo>
                      <a:pt x="1053" y="30"/>
                    </a:lnTo>
                    <a:lnTo>
                      <a:pt x="1052" y="20"/>
                    </a:lnTo>
                    <a:lnTo>
                      <a:pt x="1053" y="10"/>
                    </a:lnTo>
                    <a:lnTo>
                      <a:pt x="1057" y="7"/>
                    </a:lnTo>
                    <a:lnTo>
                      <a:pt x="1060" y="4"/>
                    </a:lnTo>
                    <a:lnTo>
                      <a:pt x="1063" y="2"/>
                    </a:lnTo>
                    <a:lnTo>
                      <a:pt x="1068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2" name="Google Shape;242;p26"/>
              <p:cNvSpPr/>
              <p:nvPr/>
            </p:nvSpPr>
            <p:spPr>
              <a:xfrm>
                <a:off x="5565682" y="3861840"/>
                <a:ext cx="23129" cy="60136"/>
              </a:xfrm>
              <a:custGeom>
                <a:rect b="b" l="l" r="r" t="t"/>
                <a:pathLst>
                  <a:path extrusionOk="0" h="26" w="10">
                    <a:moveTo>
                      <a:pt x="10" y="0"/>
                    </a:moveTo>
                    <a:lnTo>
                      <a:pt x="10" y="3"/>
                    </a:lnTo>
                    <a:lnTo>
                      <a:pt x="10" y="7"/>
                    </a:lnTo>
                    <a:lnTo>
                      <a:pt x="10" y="11"/>
                    </a:lnTo>
                    <a:lnTo>
                      <a:pt x="10" y="14"/>
                    </a:lnTo>
                    <a:lnTo>
                      <a:pt x="7" y="17"/>
                    </a:lnTo>
                    <a:lnTo>
                      <a:pt x="3" y="22"/>
                    </a:lnTo>
                    <a:lnTo>
                      <a:pt x="0" y="26"/>
                    </a:lnTo>
                    <a:lnTo>
                      <a:pt x="1" y="23"/>
                    </a:lnTo>
                    <a:lnTo>
                      <a:pt x="0" y="18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3" name="Google Shape;243;p26"/>
              <p:cNvSpPr/>
              <p:nvPr/>
            </p:nvSpPr>
            <p:spPr>
              <a:xfrm>
                <a:off x="5466227" y="3794766"/>
                <a:ext cx="39321" cy="43946"/>
              </a:xfrm>
              <a:custGeom>
                <a:rect b="b" l="l" r="r" t="t"/>
                <a:pathLst>
                  <a:path extrusionOk="0" h="19" w="17">
                    <a:moveTo>
                      <a:pt x="0" y="0"/>
                    </a:moveTo>
                    <a:lnTo>
                      <a:pt x="4" y="0"/>
                    </a:lnTo>
                    <a:lnTo>
                      <a:pt x="8" y="0"/>
                    </a:lnTo>
                    <a:lnTo>
                      <a:pt x="11" y="1"/>
                    </a:lnTo>
                    <a:lnTo>
                      <a:pt x="16" y="6"/>
                    </a:lnTo>
                    <a:lnTo>
                      <a:pt x="17" y="13"/>
                    </a:lnTo>
                    <a:lnTo>
                      <a:pt x="12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4" name="Google Shape;244;p26"/>
              <p:cNvSpPr/>
              <p:nvPr/>
            </p:nvSpPr>
            <p:spPr>
              <a:xfrm>
                <a:off x="5593438" y="3822521"/>
                <a:ext cx="48572" cy="80953"/>
              </a:xfrm>
              <a:custGeom>
                <a:rect b="b" l="l" r="r" t="t"/>
                <a:pathLst>
                  <a:path extrusionOk="0" h="35" w="21">
                    <a:moveTo>
                      <a:pt x="13" y="0"/>
                    </a:moveTo>
                    <a:lnTo>
                      <a:pt x="17" y="7"/>
                    </a:lnTo>
                    <a:lnTo>
                      <a:pt x="19" y="15"/>
                    </a:lnTo>
                    <a:lnTo>
                      <a:pt x="21" y="22"/>
                    </a:lnTo>
                    <a:lnTo>
                      <a:pt x="11" y="20"/>
                    </a:lnTo>
                    <a:lnTo>
                      <a:pt x="11" y="21"/>
                    </a:lnTo>
                    <a:lnTo>
                      <a:pt x="11" y="23"/>
                    </a:lnTo>
                    <a:lnTo>
                      <a:pt x="12" y="25"/>
                    </a:lnTo>
                    <a:lnTo>
                      <a:pt x="13" y="25"/>
                    </a:lnTo>
                    <a:lnTo>
                      <a:pt x="14" y="27"/>
                    </a:lnTo>
                    <a:lnTo>
                      <a:pt x="15" y="28"/>
                    </a:lnTo>
                    <a:lnTo>
                      <a:pt x="15" y="35"/>
                    </a:lnTo>
                    <a:lnTo>
                      <a:pt x="13" y="35"/>
                    </a:lnTo>
                    <a:lnTo>
                      <a:pt x="11" y="35"/>
                    </a:lnTo>
                    <a:lnTo>
                      <a:pt x="10" y="35"/>
                    </a:lnTo>
                    <a:lnTo>
                      <a:pt x="9" y="33"/>
                    </a:lnTo>
                    <a:lnTo>
                      <a:pt x="8" y="31"/>
                    </a:lnTo>
                    <a:lnTo>
                      <a:pt x="8" y="28"/>
                    </a:lnTo>
                    <a:lnTo>
                      <a:pt x="7" y="25"/>
                    </a:lnTo>
                    <a:lnTo>
                      <a:pt x="6" y="23"/>
                    </a:lnTo>
                    <a:lnTo>
                      <a:pt x="3" y="22"/>
                    </a:lnTo>
                    <a:lnTo>
                      <a:pt x="1" y="23"/>
                    </a:lnTo>
                    <a:lnTo>
                      <a:pt x="2" y="11"/>
                    </a:lnTo>
                    <a:lnTo>
                      <a:pt x="7" y="18"/>
                    </a:lnTo>
                    <a:lnTo>
                      <a:pt x="8" y="17"/>
                    </a:lnTo>
                    <a:lnTo>
                      <a:pt x="9" y="16"/>
                    </a:lnTo>
                    <a:lnTo>
                      <a:pt x="9" y="13"/>
                    </a:lnTo>
                    <a:lnTo>
                      <a:pt x="9" y="12"/>
                    </a:lnTo>
                    <a:lnTo>
                      <a:pt x="4" y="9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5" name="Google Shape;245;p26"/>
              <p:cNvSpPr/>
              <p:nvPr/>
            </p:nvSpPr>
            <p:spPr>
              <a:xfrm>
                <a:off x="5579560" y="3898847"/>
                <a:ext cx="27755" cy="18503"/>
              </a:xfrm>
              <a:custGeom>
                <a:rect b="b" l="l" r="r" t="t"/>
                <a:pathLst>
                  <a:path extrusionOk="0" h="8" w="12">
                    <a:moveTo>
                      <a:pt x="8" y="0"/>
                    </a:moveTo>
                    <a:lnTo>
                      <a:pt x="9" y="0"/>
                    </a:lnTo>
                    <a:lnTo>
                      <a:pt x="10" y="2"/>
                    </a:lnTo>
                    <a:lnTo>
                      <a:pt x="12" y="3"/>
                    </a:lnTo>
                    <a:lnTo>
                      <a:pt x="12" y="6"/>
                    </a:lnTo>
                    <a:lnTo>
                      <a:pt x="10" y="7"/>
                    </a:lnTo>
                    <a:lnTo>
                      <a:pt x="8" y="8"/>
                    </a:lnTo>
                    <a:lnTo>
                      <a:pt x="6" y="8"/>
                    </a:lnTo>
                    <a:lnTo>
                      <a:pt x="4" y="8"/>
                    </a:lnTo>
                    <a:lnTo>
                      <a:pt x="2" y="7"/>
                    </a:lnTo>
                    <a:lnTo>
                      <a:pt x="0" y="6"/>
                    </a:lnTo>
                    <a:lnTo>
                      <a:pt x="2" y="3"/>
                    </a:lnTo>
                    <a:lnTo>
                      <a:pt x="5" y="1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6" name="Google Shape;246;p26"/>
              <p:cNvSpPr/>
              <p:nvPr/>
            </p:nvSpPr>
            <p:spPr>
              <a:xfrm>
                <a:off x="5445410" y="3630547"/>
                <a:ext cx="143402" cy="191974"/>
              </a:xfrm>
              <a:custGeom>
                <a:rect b="b" l="l" r="r" t="t"/>
                <a:pathLst>
                  <a:path extrusionOk="0" h="83" w="62">
                    <a:moveTo>
                      <a:pt x="11" y="0"/>
                    </a:moveTo>
                    <a:lnTo>
                      <a:pt x="13" y="1"/>
                    </a:lnTo>
                    <a:lnTo>
                      <a:pt x="15" y="2"/>
                    </a:lnTo>
                    <a:lnTo>
                      <a:pt x="18" y="3"/>
                    </a:lnTo>
                    <a:lnTo>
                      <a:pt x="20" y="5"/>
                    </a:lnTo>
                    <a:lnTo>
                      <a:pt x="23" y="6"/>
                    </a:lnTo>
                    <a:lnTo>
                      <a:pt x="24" y="5"/>
                    </a:lnTo>
                    <a:lnTo>
                      <a:pt x="25" y="3"/>
                    </a:lnTo>
                    <a:lnTo>
                      <a:pt x="25" y="2"/>
                    </a:lnTo>
                    <a:lnTo>
                      <a:pt x="26" y="5"/>
                    </a:lnTo>
                    <a:lnTo>
                      <a:pt x="26" y="8"/>
                    </a:lnTo>
                    <a:lnTo>
                      <a:pt x="26" y="10"/>
                    </a:lnTo>
                    <a:lnTo>
                      <a:pt x="26" y="13"/>
                    </a:lnTo>
                    <a:lnTo>
                      <a:pt x="28" y="17"/>
                    </a:lnTo>
                    <a:lnTo>
                      <a:pt x="30" y="20"/>
                    </a:lnTo>
                    <a:lnTo>
                      <a:pt x="30" y="25"/>
                    </a:lnTo>
                    <a:lnTo>
                      <a:pt x="29" y="30"/>
                    </a:lnTo>
                    <a:lnTo>
                      <a:pt x="29" y="34"/>
                    </a:lnTo>
                    <a:lnTo>
                      <a:pt x="26" y="36"/>
                    </a:lnTo>
                    <a:lnTo>
                      <a:pt x="24" y="40"/>
                    </a:lnTo>
                    <a:lnTo>
                      <a:pt x="21" y="43"/>
                    </a:lnTo>
                    <a:lnTo>
                      <a:pt x="21" y="46"/>
                    </a:lnTo>
                    <a:lnTo>
                      <a:pt x="25" y="54"/>
                    </a:lnTo>
                    <a:lnTo>
                      <a:pt x="27" y="63"/>
                    </a:lnTo>
                    <a:lnTo>
                      <a:pt x="29" y="63"/>
                    </a:lnTo>
                    <a:lnTo>
                      <a:pt x="30" y="63"/>
                    </a:lnTo>
                    <a:lnTo>
                      <a:pt x="31" y="63"/>
                    </a:lnTo>
                    <a:lnTo>
                      <a:pt x="34" y="63"/>
                    </a:lnTo>
                    <a:lnTo>
                      <a:pt x="34" y="60"/>
                    </a:lnTo>
                    <a:lnTo>
                      <a:pt x="36" y="59"/>
                    </a:lnTo>
                    <a:lnTo>
                      <a:pt x="38" y="59"/>
                    </a:lnTo>
                    <a:lnTo>
                      <a:pt x="40" y="59"/>
                    </a:lnTo>
                    <a:lnTo>
                      <a:pt x="41" y="60"/>
                    </a:lnTo>
                    <a:lnTo>
                      <a:pt x="43" y="61"/>
                    </a:lnTo>
                    <a:lnTo>
                      <a:pt x="44" y="64"/>
                    </a:lnTo>
                    <a:lnTo>
                      <a:pt x="46" y="65"/>
                    </a:lnTo>
                    <a:lnTo>
                      <a:pt x="49" y="65"/>
                    </a:lnTo>
                    <a:lnTo>
                      <a:pt x="52" y="65"/>
                    </a:lnTo>
                    <a:lnTo>
                      <a:pt x="55" y="66"/>
                    </a:lnTo>
                    <a:lnTo>
                      <a:pt x="59" y="68"/>
                    </a:lnTo>
                    <a:lnTo>
                      <a:pt x="56" y="68"/>
                    </a:lnTo>
                    <a:lnTo>
                      <a:pt x="54" y="68"/>
                    </a:lnTo>
                    <a:lnTo>
                      <a:pt x="52" y="68"/>
                    </a:lnTo>
                    <a:lnTo>
                      <a:pt x="54" y="71"/>
                    </a:lnTo>
                    <a:lnTo>
                      <a:pt x="58" y="75"/>
                    </a:lnTo>
                    <a:lnTo>
                      <a:pt x="62" y="78"/>
                    </a:lnTo>
                    <a:lnTo>
                      <a:pt x="62" y="81"/>
                    </a:lnTo>
                    <a:lnTo>
                      <a:pt x="62" y="83"/>
                    </a:lnTo>
                    <a:lnTo>
                      <a:pt x="49" y="76"/>
                    </a:lnTo>
                    <a:lnTo>
                      <a:pt x="39" y="66"/>
                    </a:lnTo>
                    <a:lnTo>
                      <a:pt x="40" y="76"/>
                    </a:lnTo>
                    <a:lnTo>
                      <a:pt x="30" y="66"/>
                    </a:lnTo>
                    <a:lnTo>
                      <a:pt x="29" y="66"/>
                    </a:lnTo>
                    <a:lnTo>
                      <a:pt x="27" y="66"/>
                    </a:lnTo>
                    <a:lnTo>
                      <a:pt x="25" y="66"/>
                    </a:lnTo>
                    <a:lnTo>
                      <a:pt x="24" y="67"/>
                    </a:lnTo>
                    <a:lnTo>
                      <a:pt x="24" y="68"/>
                    </a:lnTo>
                    <a:lnTo>
                      <a:pt x="23" y="70"/>
                    </a:lnTo>
                    <a:lnTo>
                      <a:pt x="18" y="69"/>
                    </a:lnTo>
                    <a:lnTo>
                      <a:pt x="15" y="67"/>
                    </a:lnTo>
                    <a:lnTo>
                      <a:pt x="12" y="66"/>
                    </a:lnTo>
                    <a:lnTo>
                      <a:pt x="14" y="59"/>
                    </a:lnTo>
                    <a:lnTo>
                      <a:pt x="16" y="54"/>
                    </a:lnTo>
                    <a:lnTo>
                      <a:pt x="13" y="56"/>
                    </a:lnTo>
                    <a:lnTo>
                      <a:pt x="11" y="58"/>
                    </a:lnTo>
                    <a:lnTo>
                      <a:pt x="7" y="55"/>
                    </a:lnTo>
                    <a:lnTo>
                      <a:pt x="4" y="52"/>
                    </a:lnTo>
                    <a:lnTo>
                      <a:pt x="0" y="33"/>
                    </a:lnTo>
                    <a:lnTo>
                      <a:pt x="7" y="37"/>
                    </a:lnTo>
                    <a:lnTo>
                      <a:pt x="6" y="25"/>
                    </a:lnTo>
                    <a:lnTo>
                      <a:pt x="5" y="14"/>
                    </a:lnTo>
                    <a:lnTo>
                      <a:pt x="6" y="2"/>
                    </a:lnTo>
                    <a:lnTo>
                      <a:pt x="8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7" name="Google Shape;247;p26"/>
              <p:cNvSpPr/>
              <p:nvPr/>
            </p:nvSpPr>
            <p:spPr>
              <a:xfrm>
                <a:off x="5581874" y="3780888"/>
                <a:ext cx="11565" cy="11565"/>
              </a:xfrm>
              <a:custGeom>
                <a:rect b="b" l="l" r="r" t="t"/>
                <a:pathLst>
                  <a:path extrusionOk="0" h="5" w="5">
                    <a:moveTo>
                      <a:pt x="2" y="0"/>
                    </a:moveTo>
                    <a:lnTo>
                      <a:pt x="3" y="0"/>
                    </a:lnTo>
                    <a:lnTo>
                      <a:pt x="4" y="1"/>
                    </a:lnTo>
                    <a:lnTo>
                      <a:pt x="5" y="3"/>
                    </a:lnTo>
                    <a:lnTo>
                      <a:pt x="4" y="4"/>
                    </a:lnTo>
                    <a:lnTo>
                      <a:pt x="3" y="5"/>
                    </a:lnTo>
                    <a:lnTo>
                      <a:pt x="2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8" name="Google Shape;248;p26"/>
              <p:cNvSpPr/>
              <p:nvPr/>
            </p:nvSpPr>
            <p:spPr>
              <a:xfrm>
                <a:off x="5392213" y="3861840"/>
                <a:ext cx="67076" cy="94831"/>
              </a:xfrm>
              <a:custGeom>
                <a:rect b="b" l="l" r="r" t="t"/>
                <a:pathLst>
                  <a:path extrusionOk="0" h="41" w="29">
                    <a:moveTo>
                      <a:pt x="26" y="0"/>
                    </a:moveTo>
                    <a:lnTo>
                      <a:pt x="27" y="3"/>
                    </a:lnTo>
                    <a:lnTo>
                      <a:pt x="27" y="6"/>
                    </a:lnTo>
                    <a:lnTo>
                      <a:pt x="28" y="10"/>
                    </a:lnTo>
                    <a:lnTo>
                      <a:pt x="29" y="13"/>
                    </a:lnTo>
                    <a:lnTo>
                      <a:pt x="17" y="20"/>
                    </a:lnTo>
                    <a:lnTo>
                      <a:pt x="17" y="23"/>
                    </a:lnTo>
                    <a:lnTo>
                      <a:pt x="16" y="25"/>
                    </a:lnTo>
                    <a:lnTo>
                      <a:pt x="15" y="28"/>
                    </a:lnTo>
                    <a:lnTo>
                      <a:pt x="14" y="30"/>
                    </a:lnTo>
                    <a:lnTo>
                      <a:pt x="11" y="34"/>
                    </a:lnTo>
                    <a:lnTo>
                      <a:pt x="7" y="36"/>
                    </a:lnTo>
                    <a:lnTo>
                      <a:pt x="4" y="39"/>
                    </a:lnTo>
                    <a:lnTo>
                      <a:pt x="0" y="41"/>
                    </a:lnTo>
                    <a:lnTo>
                      <a:pt x="4" y="34"/>
                    </a:lnTo>
                    <a:lnTo>
                      <a:pt x="10" y="27"/>
                    </a:lnTo>
                    <a:lnTo>
                      <a:pt x="16" y="20"/>
                    </a:lnTo>
                    <a:lnTo>
                      <a:pt x="17" y="17"/>
                    </a:lnTo>
                    <a:lnTo>
                      <a:pt x="19" y="14"/>
                    </a:lnTo>
                    <a:lnTo>
                      <a:pt x="23" y="12"/>
                    </a:lnTo>
                    <a:lnTo>
                      <a:pt x="23" y="8"/>
                    </a:lnTo>
                    <a:lnTo>
                      <a:pt x="23" y="6"/>
                    </a:lnTo>
                    <a:lnTo>
                      <a:pt x="23" y="4"/>
                    </a:lnTo>
                    <a:lnTo>
                      <a:pt x="24" y="2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9" name="Google Shape;249;p26"/>
              <p:cNvSpPr/>
              <p:nvPr/>
            </p:nvSpPr>
            <p:spPr>
              <a:xfrm>
                <a:off x="5517112" y="3843337"/>
                <a:ext cx="57824" cy="90205"/>
              </a:xfrm>
              <a:custGeom>
                <a:rect b="b" l="l" r="r" t="t"/>
                <a:pathLst>
                  <a:path extrusionOk="0" h="39" w="25">
                    <a:moveTo>
                      <a:pt x="0" y="0"/>
                    </a:moveTo>
                    <a:lnTo>
                      <a:pt x="3" y="1"/>
                    </a:lnTo>
                    <a:lnTo>
                      <a:pt x="5" y="1"/>
                    </a:lnTo>
                    <a:lnTo>
                      <a:pt x="9" y="3"/>
                    </a:lnTo>
                    <a:lnTo>
                      <a:pt x="13" y="6"/>
                    </a:lnTo>
                    <a:lnTo>
                      <a:pt x="18" y="6"/>
                    </a:lnTo>
                    <a:lnTo>
                      <a:pt x="17" y="9"/>
                    </a:lnTo>
                    <a:lnTo>
                      <a:pt x="16" y="12"/>
                    </a:lnTo>
                    <a:lnTo>
                      <a:pt x="15" y="15"/>
                    </a:lnTo>
                    <a:lnTo>
                      <a:pt x="15" y="19"/>
                    </a:lnTo>
                    <a:lnTo>
                      <a:pt x="16" y="16"/>
                    </a:lnTo>
                    <a:lnTo>
                      <a:pt x="16" y="15"/>
                    </a:lnTo>
                    <a:lnTo>
                      <a:pt x="17" y="13"/>
                    </a:lnTo>
                    <a:lnTo>
                      <a:pt x="21" y="13"/>
                    </a:lnTo>
                    <a:lnTo>
                      <a:pt x="25" y="14"/>
                    </a:lnTo>
                    <a:lnTo>
                      <a:pt x="23" y="18"/>
                    </a:lnTo>
                    <a:lnTo>
                      <a:pt x="22" y="22"/>
                    </a:lnTo>
                    <a:lnTo>
                      <a:pt x="21" y="26"/>
                    </a:lnTo>
                    <a:lnTo>
                      <a:pt x="20" y="27"/>
                    </a:lnTo>
                    <a:lnTo>
                      <a:pt x="19" y="28"/>
                    </a:lnTo>
                    <a:lnTo>
                      <a:pt x="19" y="30"/>
                    </a:lnTo>
                    <a:lnTo>
                      <a:pt x="19" y="32"/>
                    </a:lnTo>
                    <a:lnTo>
                      <a:pt x="20" y="33"/>
                    </a:lnTo>
                    <a:lnTo>
                      <a:pt x="21" y="34"/>
                    </a:lnTo>
                    <a:lnTo>
                      <a:pt x="21" y="36"/>
                    </a:lnTo>
                    <a:lnTo>
                      <a:pt x="21" y="37"/>
                    </a:lnTo>
                    <a:lnTo>
                      <a:pt x="19" y="38"/>
                    </a:lnTo>
                    <a:lnTo>
                      <a:pt x="18" y="39"/>
                    </a:lnTo>
                    <a:lnTo>
                      <a:pt x="17" y="39"/>
                    </a:lnTo>
                    <a:lnTo>
                      <a:pt x="13" y="36"/>
                    </a:lnTo>
                    <a:lnTo>
                      <a:pt x="10" y="33"/>
                    </a:lnTo>
                    <a:lnTo>
                      <a:pt x="7" y="28"/>
                    </a:lnTo>
                    <a:lnTo>
                      <a:pt x="13" y="26"/>
                    </a:lnTo>
                    <a:lnTo>
                      <a:pt x="13" y="24"/>
                    </a:lnTo>
                    <a:lnTo>
                      <a:pt x="13" y="22"/>
                    </a:lnTo>
                    <a:lnTo>
                      <a:pt x="13" y="20"/>
                    </a:lnTo>
                    <a:lnTo>
                      <a:pt x="9" y="20"/>
                    </a:lnTo>
                    <a:lnTo>
                      <a:pt x="6" y="19"/>
                    </a:lnTo>
                    <a:lnTo>
                      <a:pt x="3" y="20"/>
                    </a:lnTo>
                    <a:lnTo>
                      <a:pt x="1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0" name="Google Shape;250;p26"/>
              <p:cNvSpPr/>
              <p:nvPr/>
            </p:nvSpPr>
            <p:spPr>
              <a:xfrm>
                <a:off x="5526363" y="3912725"/>
                <a:ext cx="143402" cy="136464"/>
              </a:xfrm>
              <a:custGeom>
                <a:rect b="b" l="l" r="r" t="t"/>
                <a:pathLst>
                  <a:path extrusionOk="0" h="59" w="62">
                    <a:moveTo>
                      <a:pt x="47" y="0"/>
                    </a:moveTo>
                    <a:lnTo>
                      <a:pt x="50" y="2"/>
                    </a:lnTo>
                    <a:lnTo>
                      <a:pt x="53" y="4"/>
                    </a:lnTo>
                    <a:lnTo>
                      <a:pt x="55" y="6"/>
                    </a:lnTo>
                    <a:lnTo>
                      <a:pt x="58" y="9"/>
                    </a:lnTo>
                    <a:lnTo>
                      <a:pt x="59" y="13"/>
                    </a:lnTo>
                    <a:lnTo>
                      <a:pt x="59" y="17"/>
                    </a:lnTo>
                    <a:lnTo>
                      <a:pt x="61" y="27"/>
                    </a:lnTo>
                    <a:lnTo>
                      <a:pt x="62" y="38"/>
                    </a:lnTo>
                    <a:lnTo>
                      <a:pt x="61" y="39"/>
                    </a:lnTo>
                    <a:lnTo>
                      <a:pt x="60" y="40"/>
                    </a:lnTo>
                    <a:lnTo>
                      <a:pt x="59" y="41"/>
                    </a:lnTo>
                    <a:lnTo>
                      <a:pt x="58" y="42"/>
                    </a:lnTo>
                    <a:lnTo>
                      <a:pt x="58" y="44"/>
                    </a:lnTo>
                    <a:lnTo>
                      <a:pt x="58" y="47"/>
                    </a:lnTo>
                    <a:lnTo>
                      <a:pt x="53" y="37"/>
                    </a:lnTo>
                    <a:lnTo>
                      <a:pt x="50" y="38"/>
                    </a:lnTo>
                    <a:lnTo>
                      <a:pt x="47" y="39"/>
                    </a:lnTo>
                    <a:lnTo>
                      <a:pt x="48" y="44"/>
                    </a:lnTo>
                    <a:lnTo>
                      <a:pt x="50" y="50"/>
                    </a:lnTo>
                    <a:lnTo>
                      <a:pt x="48" y="54"/>
                    </a:lnTo>
                    <a:lnTo>
                      <a:pt x="46" y="59"/>
                    </a:lnTo>
                    <a:lnTo>
                      <a:pt x="44" y="56"/>
                    </a:lnTo>
                    <a:lnTo>
                      <a:pt x="43" y="54"/>
                    </a:lnTo>
                    <a:lnTo>
                      <a:pt x="42" y="52"/>
                    </a:lnTo>
                    <a:lnTo>
                      <a:pt x="38" y="51"/>
                    </a:lnTo>
                    <a:lnTo>
                      <a:pt x="35" y="50"/>
                    </a:lnTo>
                    <a:lnTo>
                      <a:pt x="30" y="48"/>
                    </a:lnTo>
                    <a:lnTo>
                      <a:pt x="26" y="47"/>
                    </a:lnTo>
                    <a:lnTo>
                      <a:pt x="27" y="40"/>
                    </a:lnTo>
                    <a:lnTo>
                      <a:pt x="28" y="35"/>
                    </a:lnTo>
                    <a:lnTo>
                      <a:pt x="29" y="29"/>
                    </a:lnTo>
                    <a:lnTo>
                      <a:pt x="21" y="25"/>
                    </a:lnTo>
                    <a:lnTo>
                      <a:pt x="20" y="26"/>
                    </a:lnTo>
                    <a:lnTo>
                      <a:pt x="19" y="28"/>
                    </a:lnTo>
                    <a:lnTo>
                      <a:pt x="18" y="29"/>
                    </a:lnTo>
                    <a:lnTo>
                      <a:pt x="19" y="30"/>
                    </a:lnTo>
                    <a:lnTo>
                      <a:pt x="19" y="32"/>
                    </a:lnTo>
                    <a:lnTo>
                      <a:pt x="18" y="31"/>
                    </a:lnTo>
                    <a:lnTo>
                      <a:pt x="16" y="31"/>
                    </a:lnTo>
                    <a:lnTo>
                      <a:pt x="14" y="31"/>
                    </a:lnTo>
                    <a:lnTo>
                      <a:pt x="12" y="30"/>
                    </a:lnTo>
                    <a:lnTo>
                      <a:pt x="9" y="29"/>
                    </a:lnTo>
                    <a:lnTo>
                      <a:pt x="9" y="27"/>
                    </a:lnTo>
                    <a:lnTo>
                      <a:pt x="7" y="27"/>
                    </a:lnTo>
                    <a:lnTo>
                      <a:pt x="6" y="29"/>
                    </a:lnTo>
                    <a:lnTo>
                      <a:pt x="5" y="32"/>
                    </a:lnTo>
                    <a:lnTo>
                      <a:pt x="4" y="35"/>
                    </a:lnTo>
                    <a:lnTo>
                      <a:pt x="3" y="38"/>
                    </a:lnTo>
                    <a:lnTo>
                      <a:pt x="0" y="39"/>
                    </a:lnTo>
                    <a:lnTo>
                      <a:pt x="2" y="29"/>
                    </a:lnTo>
                    <a:lnTo>
                      <a:pt x="6" y="21"/>
                    </a:lnTo>
                    <a:lnTo>
                      <a:pt x="13" y="21"/>
                    </a:lnTo>
                    <a:lnTo>
                      <a:pt x="14" y="19"/>
                    </a:lnTo>
                    <a:lnTo>
                      <a:pt x="14" y="17"/>
                    </a:lnTo>
                    <a:lnTo>
                      <a:pt x="14" y="16"/>
                    </a:lnTo>
                    <a:lnTo>
                      <a:pt x="20" y="14"/>
                    </a:lnTo>
                    <a:lnTo>
                      <a:pt x="23" y="15"/>
                    </a:lnTo>
                    <a:lnTo>
                      <a:pt x="25" y="16"/>
                    </a:lnTo>
                    <a:lnTo>
                      <a:pt x="25" y="17"/>
                    </a:lnTo>
                    <a:lnTo>
                      <a:pt x="25" y="19"/>
                    </a:lnTo>
                    <a:lnTo>
                      <a:pt x="25" y="21"/>
                    </a:lnTo>
                    <a:lnTo>
                      <a:pt x="28" y="21"/>
                    </a:lnTo>
                    <a:lnTo>
                      <a:pt x="30" y="21"/>
                    </a:lnTo>
                    <a:lnTo>
                      <a:pt x="30" y="19"/>
                    </a:lnTo>
                    <a:lnTo>
                      <a:pt x="31" y="17"/>
                    </a:lnTo>
                    <a:lnTo>
                      <a:pt x="31" y="16"/>
                    </a:lnTo>
                    <a:lnTo>
                      <a:pt x="33" y="15"/>
                    </a:lnTo>
                    <a:lnTo>
                      <a:pt x="37" y="15"/>
                    </a:lnTo>
                    <a:lnTo>
                      <a:pt x="39" y="9"/>
                    </a:lnTo>
                    <a:lnTo>
                      <a:pt x="40" y="11"/>
                    </a:lnTo>
                    <a:lnTo>
                      <a:pt x="42" y="12"/>
                    </a:lnTo>
                    <a:lnTo>
                      <a:pt x="48" y="9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1" name="Google Shape;251;p26"/>
              <p:cNvSpPr/>
              <p:nvPr/>
            </p:nvSpPr>
            <p:spPr>
              <a:xfrm>
                <a:off x="5558744" y="3822521"/>
                <a:ext cx="30069" cy="25443"/>
              </a:xfrm>
              <a:custGeom>
                <a:rect b="b" l="l" r="r" t="t"/>
                <a:pathLst>
                  <a:path extrusionOk="0" h="11" w="13">
                    <a:moveTo>
                      <a:pt x="0" y="0"/>
                    </a:moveTo>
                    <a:lnTo>
                      <a:pt x="6" y="1"/>
                    </a:lnTo>
                    <a:lnTo>
                      <a:pt x="10" y="7"/>
                    </a:lnTo>
                    <a:lnTo>
                      <a:pt x="13" y="11"/>
                    </a:lnTo>
                    <a:lnTo>
                      <a:pt x="9" y="9"/>
                    </a:lnTo>
                    <a:lnTo>
                      <a:pt x="3" y="7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2" name="Google Shape;252;p26"/>
              <p:cNvSpPr/>
              <p:nvPr/>
            </p:nvSpPr>
            <p:spPr>
              <a:xfrm>
                <a:off x="5563370" y="2943608"/>
                <a:ext cx="224355" cy="312246"/>
              </a:xfrm>
              <a:custGeom>
                <a:rect b="b" l="l" r="r" t="t"/>
                <a:pathLst>
                  <a:path extrusionOk="0" h="135" w="97">
                    <a:moveTo>
                      <a:pt x="56" y="0"/>
                    </a:moveTo>
                    <a:lnTo>
                      <a:pt x="61" y="3"/>
                    </a:lnTo>
                    <a:lnTo>
                      <a:pt x="67" y="6"/>
                    </a:lnTo>
                    <a:lnTo>
                      <a:pt x="72" y="10"/>
                    </a:lnTo>
                    <a:lnTo>
                      <a:pt x="75" y="11"/>
                    </a:lnTo>
                    <a:lnTo>
                      <a:pt x="78" y="13"/>
                    </a:lnTo>
                    <a:lnTo>
                      <a:pt x="80" y="16"/>
                    </a:lnTo>
                    <a:lnTo>
                      <a:pt x="81" y="18"/>
                    </a:lnTo>
                    <a:lnTo>
                      <a:pt x="81" y="22"/>
                    </a:lnTo>
                    <a:lnTo>
                      <a:pt x="82" y="25"/>
                    </a:lnTo>
                    <a:lnTo>
                      <a:pt x="79" y="29"/>
                    </a:lnTo>
                    <a:lnTo>
                      <a:pt x="83" y="35"/>
                    </a:lnTo>
                    <a:lnTo>
                      <a:pt x="87" y="39"/>
                    </a:lnTo>
                    <a:lnTo>
                      <a:pt x="89" y="46"/>
                    </a:lnTo>
                    <a:lnTo>
                      <a:pt x="91" y="51"/>
                    </a:lnTo>
                    <a:lnTo>
                      <a:pt x="94" y="54"/>
                    </a:lnTo>
                    <a:lnTo>
                      <a:pt x="97" y="57"/>
                    </a:lnTo>
                    <a:lnTo>
                      <a:pt x="94" y="70"/>
                    </a:lnTo>
                    <a:lnTo>
                      <a:pt x="90" y="62"/>
                    </a:lnTo>
                    <a:lnTo>
                      <a:pt x="87" y="64"/>
                    </a:lnTo>
                    <a:lnTo>
                      <a:pt x="86" y="68"/>
                    </a:lnTo>
                    <a:lnTo>
                      <a:pt x="84" y="71"/>
                    </a:lnTo>
                    <a:lnTo>
                      <a:pt x="84" y="74"/>
                    </a:lnTo>
                    <a:lnTo>
                      <a:pt x="84" y="77"/>
                    </a:lnTo>
                    <a:lnTo>
                      <a:pt x="79" y="73"/>
                    </a:lnTo>
                    <a:lnTo>
                      <a:pt x="76" y="81"/>
                    </a:lnTo>
                    <a:lnTo>
                      <a:pt x="61" y="88"/>
                    </a:lnTo>
                    <a:lnTo>
                      <a:pt x="63" y="88"/>
                    </a:lnTo>
                    <a:lnTo>
                      <a:pt x="64" y="89"/>
                    </a:lnTo>
                    <a:lnTo>
                      <a:pt x="64" y="90"/>
                    </a:lnTo>
                    <a:lnTo>
                      <a:pt x="63" y="93"/>
                    </a:lnTo>
                    <a:lnTo>
                      <a:pt x="63" y="94"/>
                    </a:lnTo>
                    <a:lnTo>
                      <a:pt x="62" y="95"/>
                    </a:lnTo>
                    <a:lnTo>
                      <a:pt x="61" y="103"/>
                    </a:lnTo>
                    <a:lnTo>
                      <a:pt x="51" y="100"/>
                    </a:lnTo>
                    <a:lnTo>
                      <a:pt x="51" y="98"/>
                    </a:lnTo>
                    <a:lnTo>
                      <a:pt x="50" y="98"/>
                    </a:lnTo>
                    <a:lnTo>
                      <a:pt x="49" y="90"/>
                    </a:lnTo>
                    <a:lnTo>
                      <a:pt x="47" y="94"/>
                    </a:lnTo>
                    <a:lnTo>
                      <a:pt x="47" y="98"/>
                    </a:lnTo>
                    <a:lnTo>
                      <a:pt x="47" y="103"/>
                    </a:lnTo>
                    <a:lnTo>
                      <a:pt x="46" y="106"/>
                    </a:lnTo>
                    <a:lnTo>
                      <a:pt x="38" y="105"/>
                    </a:lnTo>
                    <a:lnTo>
                      <a:pt x="36" y="113"/>
                    </a:lnTo>
                    <a:lnTo>
                      <a:pt x="31" y="111"/>
                    </a:lnTo>
                    <a:lnTo>
                      <a:pt x="27" y="106"/>
                    </a:lnTo>
                    <a:lnTo>
                      <a:pt x="28" y="97"/>
                    </a:lnTo>
                    <a:lnTo>
                      <a:pt x="36" y="98"/>
                    </a:lnTo>
                    <a:lnTo>
                      <a:pt x="37" y="92"/>
                    </a:lnTo>
                    <a:lnTo>
                      <a:pt x="46" y="95"/>
                    </a:lnTo>
                    <a:lnTo>
                      <a:pt x="44" y="88"/>
                    </a:lnTo>
                    <a:lnTo>
                      <a:pt x="37" y="92"/>
                    </a:lnTo>
                    <a:lnTo>
                      <a:pt x="32" y="94"/>
                    </a:lnTo>
                    <a:lnTo>
                      <a:pt x="25" y="94"/>
                    </a:lnTo>
                    <a:lnTo>
                      <a:pt x="23" y="96"/>
                    </a:lnTo>
                    <a:lnTo>
                      <a:pt x="20" y="97"/>
                    </a:lnTo>
                    <a:lnTo>
                      <a:pt x="16" y="98"/>
                    </a:lnTo>
                    <a:lnTo>
                      <a:pt x="13" y="98"/>
                    </a:lnTo>
                    <a:lnTo>
                      <a:pt x="10" y="99"/>
                    </a:lnTo>
                    <a:lnTo>
                      <a:pt x="13" y="101"/>
                    </a:lnTo>
                    <a:lnTo>
                      <a:pt x="16" y="103"/>
                    </a:lnTo>
                    <a:lnTo>
                      <a:pt x="20" y="103"/>
                    </a:lnTo>
                    <a:lnTo>
                      <a:pt x="22" y="106"/>
                    </a:lnTo>
                    <a:lnTo>
                      <a:pt x="24" y="109"/>
                    </a:lnTo>
                    <a:lnTo>
                      <a:pt x="26" y="112"/>
                    </a:lnTo>
                    <a:lnTo>
                      <a:pt x="27" y="116"/>
                    </a:lnTo>
                    <a:lnTo>
                      <a:pt x="27" y="119"/>
                    </a:lnTo>
                    <a:lnTo>
                      <a:pt x="27" y="124"/>
                    </a:lnTo>
                    <a:lnTo>
                      <a:pt x="27" y="130"/>
                    </a:lnTo>
                    <a:lnTo>
                      <a:pt x="26" y="135"/>
                    </a:lnTo>
                    <a:lnTo>
                      <a:pt x="20" y="132"/>
                    </a:lnTo>
                    <a:lnTo>
                      <a:pt x="16" y="129"/>
                    </a:lnTo>
                    <a:lnTo>
                      <a:pt x="15" y="125"/>
                    </a:lnTo>
                    <a:lnTo>
                      <a:pt x="13" y="121"/>
                    </a:lnTo>
                    <a:lnTo>
                      <a:pt x="14" y="116"/>
                    </a:lnTo>
                    <a:lnTo>
                      <a:pt x="13" y="112"/>
                    </a:lnTo>
                    <a:lnTo>
                      <a:pt x="11" y="110"/>
                    </a:lnTo>
                    <a:lnTo>
                      <a:pt x="5" y="113"/>
                    </a:lnTo>
                    <a:lnTo>
                      <a:pt x="0" y="105"/>
                    </a:lnTo>
                    <a:lnTo>
                      <a:pt x="4" y="100"/>
                    </a:lnTo>
                    <a:lnTo>
                      <a:pt x="10" y="97"/>
                    </a:lnTo>
                    <a:lnTo>
                      <a:pt x="9" y="96"/>
                    </a:lnTo>
                    <a:lnTo>
                      <a:pt x="8" y="95"/>
                    </a:lnTo>
                    <a:lnTo>
                      <a:pt x="8" y="94"/>
                    </a:lnTo>
                    <a:lnTo>
                      <a:pt x="11" y="92"/>
                    </a:lnTo>
                    <a:lnTo>
                      <a:pt x="14" y="88"/>
                    </a:lnTo>
                    <a:lnTo>
                      <a:pt x="16" y="85"/>
                    </a:lnTo>
                    <a:lnTo>
                      <a:pt x="19" y="82"/>
                    </a:lnTo>
                    <a:lnTo>
                      <a:pt x="21" y="77"/>
                    </a:lnTo>
                    <a:lnTo>
                      <a:pt x="47" y="78"/>
                    </a:lnTo>
                    <a:lnTo>
                      <a:pt x="47" y="73"/>
                    </a:lnTo>
                    <a:lnTo>
                      <a:pt x="47" y="66"/>
                    </a:lnTo>
                    <a:lnTo>
                      <a:pt x="47" y="64"/>
                    </a:lnTo>
                    <a:lnTo>
                      <a:pt x="46" y="62"/>
                    </a:lnTo>
                    <a:lnTo>
                      <a:pt x="45" y="60"/>
                    </a:lnTo>
                    <a:lnTo>
                      <a:pt x="45" y="58"/>
                    </a:lnTo>
                    <a:lnTo>
                      <a:pt x="45" y="56"/>
                    </a:lnTo>
                    <a:lnTo>
                      <a:pt x="47" y="53"/>
                    </a:lnTo>
                    <a:lnTo>
                      <a:pt x="48" y="58"/>
                    </a:lnTo>
                    <a:lnTo>
                      <a:pt x="50" y="62"/>
                    </a:lnTo>
                    <a:lnTo>
                      <a:pt x="52" y="61"/>
                    </a:lnTo>
                    <a:lnTo>
                      <a:pt x="55" y="60"/>
                    </a:lnTo>
                    <a:lnTo>
                      <a:pt x="57" y="58"/>
                    </a:lnTo>
                    <a:lnTo>
                      <a:pt x="59" y="56"/>
                    </a:lnTo>
                    <a:lnTo>
                      <a:pt x="62" y="42"/>
                    </a:lnTo>
                    <a:lnTo>
                      <a:pt x="61" y="29"/>
                    </a:lnTo>
                    <a:lnTo>
                      <a:pt x="60" y="26"/>
                    </a:lnTo>
                    <a:lnTo>
                      <a:pt x="59" y="24"/>
                    </a:lnTo>
                    <a:lnTo>
                      <a:pt x="57" y="22"/>
                    </a:lnTo>
                    <a:lnTo>
                      <a:pt x="56" y="18"/>
                    </a:lnTo>
                    <a:lnTo>
                      <a:pt x="54" y="16"/>
                    </a:lnTo>
                    <a:lnTo>
                      <a:pt x="54" y="13"/>
                    </a:lnTo>
                    <a:lnTo>
                      <a:pt x="54" y="10"/>
                    </a:lnTo>
                    <a:lnTo>
                      <a:pt x="54" y="6"/>
                    </a:lnTo>
                    <a:lnTo>
                      <a:pt x="56" y="6"/>
                    </a:lnTo>
                    <a:lnTo>
                      <a:pt x="57" y="7"/>
                    </a:lnTo>
                    <a:lnTo>
                      <a:pt x="58" y="6"/>
                    </a:lnTo>
                    <a:lnTo>
                      <a:pt x="59" y="4"/>
                    </a:lnTo>
                    <a:lnTo>
                      <a:pt x="57" y="3"/>
                    </a:lnTo>
                    <a:lnTo>
                      <a:pt x="56" y="2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3" name="Google Shape;253;p26"/>
              <p:cNvSpPr/>
              <p:nvPr/>
            </p:nvSpPr>
            <p:spPr>
              <a:xfrm>
                <a:off x="5646636" y="2830273"/>
                <a:ext cx="92517" cy="120272"/>
              </a:xfrm>
              <a:custGeom>
                <a:rect b="b" l="l" r="r" t="t"/>
                <a:pathLst>
                  <a:path extrusionOk="0" h="52" w="40">
                    <a:moveTo>
                      <a:pt x="32" y="0"/>
                    </a:moveTo>
                    <a:lnTo>
                      <a:pt x="33" y="0"/>
                    </a:lnTo>
                    <a:lnTo>
                      <a:pt x="33" y="3"/>
                    </a:lnTo>
                    <a:lnTo>
                      <a:pt x="34" y="6"/>
                    </a:lnTo>
                    <a:lnTo>
                      <a:pt x="36" y="8"/>
                    </a:lnTo>
                    <a:lnTo>
                      <a:pt x="38" y="12"/>
                    </a:lnTo>
                    <a:lnTo>
                      <a:pt x="40" y="14"/>
                    </a:lnTo>
                    <a:lnTo>
                      <a:pt x="39" y="16"/>
                    </a:lnTo>
                    <a:lnTo>
                      <a:pt x="37" y="18"/>
                    </a:lnTo>
                    <a:lnTo>
                      <a:pt x="35" y="19"/>
                    </a:lnTo>
                    <a:lnTo>
                      <a:pt x="33" y="20"/>
                    </a:lnTo>
                    <a:lnTo>
                      <a:pt x="32" y="22"/>
                    </a:lnTo>
                    <a:lnTo>
                      <a:pt x="31" y="25"/>
                    </a:lnTo>
                    <a:lnTo>
                      <a:pt x="31" y="29"/>
                    </a:lnTo>
                    <a:lnTo>
                      <a:pt x="31" y="32"/>
                    </a:lnTo>
                    <a:lnTo>
                      <a:pt x="31" y="35"/>
                    </a:lnTo>
                    <a:lnTo>
                      <a:pt x="23" y="37"/>
                    </a:lnTo>
                    <a:lnTo>
                      <a:pt x="18" y="36"/>
                    </a:lnTo>
                    <a:lnTo>
                      <a:pt x="13" y="41"/>
                    </a:lnTo>
                    <a:lnTo>
                      <a:pt x="11" y="40"/>
                    </a:lnTo>
                    <a:lnTo>
                      <a:pt x="9" y="40"/>
                    </a:lnTo>
                    <a:lnTo>
                      <a:pt x="11" y="41"/>
                    </a:lnTo>
                    <a:lnTo>
                      <a:pt x="13" y="43"/>
                    </a:lnTo>
                    <a:lnTo>
                      <a:pt x="15" y="44"/>
                    </a:lnTo>
                    <a:lnTo>
                      <a:pt x="18" y="45"/>
                    </a:lnTo>
                    <a:lnTo>
                      <a:pt x="16" y="47"/>
                    </a:lnTo>
                    <a:lnTo>
                      <a:pt x="16" y="49"/>
                    </a:lnTo>
                    <a:lnTo>
                      <a:pt x="15" y="50"/>
                    </a:lnTo>
                    <a:lnTo>
                      <a:pt x="15" y="52"/>
                    </a:lnTo>
                    <a:lnTo>
                      <a:pt x="14" y="52"/>
                    </a:lnTo>
                    <a:lnTo>
                      <a:pt x="12" y="52"/>
                    </a:lnTo>
                    <a:lnTo>
                      <a:pt x="3" y="41"/>
                    </a:lnTo>
                    <a:lnTo>
                      <a:pt x="6" y="36"/>
                    </a:lnTo>
                    <a:lnTo>
                      <a:pt x="3" y="30"/>
                    </a:lnTo>
                    <a:lnTo>
                      <a:pt x="11" y="30"/>
                    </a:lnTo>
                    <a:lnTo>
                      <a:pt x="9" y="22"/>
                    </a:lnTo>
                    <a:lnTo>
                      <a:pt x="7" y="15"/>
                    </a:lnTo>
                    <a:lnTo>
                      <a:pt x="6" y="12"/>
                    </a:lnTo>
                    <a:lnTo>
                      <a:pt x="3" y="9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4" y="2"/>
                    </a:lnTo>
                    <a:lnTo>
                      <a:pt x="10" y="4"/>
                    </a:lnTo>
                    <a:lnTo>
                      <a:pt x="14" y="5"/>
                    </a:lnTo>
                    <a:lnTo>
                      <a:pt x="22" y="6"/>
                    </a:lnTo>
                    <a:lnTo>
                      <a:pt x="28" y="6"/>
                    </a:lnTo>
                    <a:lnTo>
                      <a:pt x="30" y="4"/>
                    </a:lnTo>
                    <a:lnTo>
                      <a:pt x="31" y="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4" name="Google Shape;254;p26"/>
              <p:cNvSpPr/>
              <p:nvPr/>
            </p:nvSpPr>
            <p:spPr>
              <a:xfrm>
                <a:off x="5128539" y="3588915"/>
                <a:ext cx="60136" cy="55510"/>
              </a:xfrm>
              <a:custGeom>
                <a:rect b="b" l="l" r="r" t="t"/>
                <a:pathLst>
                  <a:path extrusionOk="0" h="24" w="26">
                    <a:moveTo>
                      <a:pt x="18" y="0"/>
                    </a:moveTo>
                    <a:lnTo>
                      <a:pt x="23" y="0"/>
                    </a:lnTo>
                    <a:lnTo>
                      <a:pt x="26" y="3"/>
                    </a:lnTo>
                    <a:lnTo>
                      <a:pt x="25" y="8"/>
                    </a:lnTo>
                    <a:lnTo>
                      <a:pt x="24" y="13"/>
                    </a:lnTo>
                    <a:lnTo>
                      <a:pt x="23" y="17"/>
                    </a:lnTo>
                    <a:lnTo>
                      <a:pt x="19" y="20"/>
                    </a:lnTo>
                    <a:lnTo>
                      <a:pt x="15" y="23"/>
                    </a:lnTo>
                    <a:lnTo>
                      <a:pt x="11" y="24"/>
                    </a:lnTo>
                    <a:lnTo>
                      <a:pt x="8" y="24"/>
                    </a:lnTo>
                    <a:lnTo>
                      <a:pt x="6" y="23"/>
                    </a:lnTo>
                    <a:lnTo>
                      <a:pt x="2" y="23"/>
                    </a:lnTo>
                    <a:lnTo>
                      <a:pt x="0" y="9"/>
                    </a:lnTo>
                    <a:lnTo>
                      <a:pt x="7" y="1"/>
                    </a:lnTo>
                    <a:lnTo>
                      <a:pt x="12" y="1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5" name="Google Shape;255;p26"/>
              <p:cNvSpPr/>
              <p:nvPr/>
            </p:nvSpPr>
            <p:spPr>
              <a:xfrm>
                <a:off x="2390030" y="2862654"/>
                <a:ext cx="23129" cy="53198"/>
              </a:xfrm>
              <a:custGeom>
                <a:rect b="b" l="l" r="r" t="t"/>
                <a:pathLst>
                  <a:path extrusionOk="0" h="23" w="10">
                    <a:moveTo>
                      <a:pt x="8" y="0"/>
                    </a:moveTo>
                    <a:lnTo>
                      <a:pt x="9" y="6"/>
                    </a:lnTo>
                    <a:lnTo>
                      <a:pt x="10" y="12"/>
                    </a:lnTo>
                    <a:lnTo>
                      <a:pt x="8" y="17"/>
                    </a:lnTo>
                    <a:lnTo>
                      <a:pt x="7" y="23"/>
                    </a:lnTo>
                    <a:lnTo>
                      <a:pt x="2" y="21"/>
                    </a:lnTo>
                    <a:lnTo>
                      <a:pt x="1" y="15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6" name="Google Shape;256;p26"/>
              <p:cNvSpPr/>
              <p:nvPr/>
            </p:nvSpPr>
            <p:spPr>
              <a:xfrm>
                <a:off x="5452350" y="4162521"/>
                <a:ext cx="182722" cy="240545"/>
              </a:xfrm>
              <a:custGeom>
                <a:rect b="b" l="l" r="r" t="t"/>
                <a:pathLst>
                  <a:path extrusionOk="0" h="104" w="79">
                    <a:moveTo>
                      <a:pt x="74" y="0"/>
                    </a:moveTo>
                    <a:lnTo>
                      <a:pt x="76" y="1"/>
                    </a:lnTo>
                    <a:lnTo>
                      <a:pt x="79" y="2"/>
                    </a:lnTo>
                    <a:lnTo>
                      <a:pt x="75" y="9"/>
                    </a:lnTo>
                    <a:lnTo>
                      <a:pt x="71" y="14"/>
                    </a:lnTo>
                    <a:lnTo>
                      <a:pt x="67" y="20"/>
                    </a:lnTo>
                    <a:lnTo>
                      <a:pt x="18" y="17"/>
                    </a:lnTo>
                    <a:lnTo>
                      <a:pt x="16" y="21"/>
                    </a:lnTo>
                    <a:lnTo>
                      <a:pt x="15" y="25"/>
                    </a:lnTo>
                    <a:lnTo>
                      <a:pt x="14" y="28"/>
                    </a:lnTo>
                    <a:lnTo>
                      <a:pt x="15" y="33"/>
                    </a:lnTo>
                    <a:lnTo>
                      <a:pt x="20" y="38"/>
                    </a:lnTo>
                    <a:lnTo>
                      <a:pt x="25" y="44"/>
                    </a:lnTo>
                    <a:lnTo>
                      <a:pt x="26" y="45"/>
                    </a:lnTo>
                    <a:lnTo>
                      <a:pt x="28" y="44"/>
                    </a:lnTo>
                    <a:lnTo>
                      <a:pt x="29" y="42"/>
                    </a:lnTo>
                    <a:lnTo>
                      <a:pt x="31" y="40"/>
                    </a:lnTo>
                    <a:lnTo>
                      <a:pt x="32" y="38"/>
                    </a:lnTo>
                    <a:lnTo>
                      <a:pt x="33" y="37"/>
                    </a:lnTo>
                    <a:lnTo>
                      <a:pt x="40" y="36"/>
                    </a:lnTo>
                    <a:lnTo>
                      <a:pt x="49" y="35"/>
                    </a:lnTo>
                    <a:lnTo>
                      <a:pt x="49" y="34"/>
                    </a:lnTo>
                    <a:lnTo>
                      <a:pt x="50" y="33"/>
                    </a:lnTo>
                    <a:lnTo>
                      <a:pt x="51" y="32"/>
                    </a:lnTo>
                    <a:lnTo>
                      <a:pt x="57" y="34"/>
                    </a:lnTo>
                    <a:lnTo>
                      <a:pt x="57" y="36"/>
                    </a:lnTo>
                    <a:lnTo>
                      <a:pt x="57" y="39"/>
                    </a:lnTo>
                    <a:lnTo>
                      <a:pt x="50" y="37"/>
                    </a:lnTo>
                    <a:lnTo>
                      <a:pt x="47" y="41"/>
                    </a:lnTo>
                    <a:lnTo>
                      <a:pt x="43" y="46"/>
                    </a:lnTo>
                    <a:lnTo>
                      <a:pt x="38" y="49"/>
                    </a:lnTo>
                    <a:lnTo>
                      <a:pt x="34" y="52"/>
                    </a:lnTo>
                    <a:lnTo>
                      <a:pt x="45" y="68"/>
                    </a:lnTo>
                    <a:lnTo>
                      <a:pt x="41" y="75"/>
                    </a:lnTo>
                    <a:lnTo>
                      <a:pt x="47" y="79"/>
                    </a:lnTo>
                    <a:lnTo>
                      <a:pt x="43" y="86"/>
                    </a:lnTo>
                    <a:lnTo>
                      <a:pt x="41" y="86"/>
                    </a:lnTo>
                    <a:lnTo>
                      <a:pt x="40" y="87"/>
                    </a:lnTo>
                    <a:lnTo>
                      <a:pt x="39" y="90"/>
                    </a:lnTo>
                    <a:lnTo>
                      <a:pt x="39" y="91"/>
                    </a:lnTo>
                    <a:lnTo>
                      <a:pt x="32" y="91"/>
                    </a:lnTo>
                    <a:lnTo>
                      <a:pt x="33" y="81"/>
                    </a:lnTo>
                    <a:lnTo>
                      <a:pt x="29" y="79"/>
                    </a:lnTo>
                    <a:lnTo>
                      <a:pt x="26" y="75"/>
                    </a:lnTo>
                    <a:lnTo>
                      <a:pt x="27" y="71"/>
                    </a:lnTo>
                    <a:lnTo>
                      <a:pt x="27" y="67"/>
                    </a:lnTo>
                    <a:lnTo>
                      <a:pt x="28" y="62"/>
                    </a:lnTo>
                    <a:lnTo>
                      <a:pt x="26" y="62"/>
                    </a:lnTo>
                    <a:lnTo>
                      <a:pt x="24" y="62"/>
                    </a:lnTo>
                    <a:lnTo>
                      <a:pt x="23" y="62"/>
                    </a:lnTo>
                    <a:lnTo>
                      <a:pt x="18" y="65"/>
                    </a:lnTo>
                    <a:lnTo>
                      <a:pt x="18" y="84"/>
                    </a:lnTo>
                    <a:lnTo>
                      <a:pt x="17" y="102"/>
                    </a:lnTo>
                    <a:lnTo>
                      <a:pt x="9" y="104"/>
                    </a:lnTo>
                    <a:lnTo>
                      <a:pt x="6" y="102"/>
                    </a:lnTo>
                    <a:lnTo>
                      <a:pt x="5" y="98"/>
                    </a:lnTo>
                    <a:lnTo>
                      <a:pt x="9" y="86"/>
                    </a:lnTo>
                    <a:lnTo>
                      <a:pt x="9" y="74"/>
                    </a:lnTo>
                    <a:lnTo>
                      <a:pt x="1" y="73"/>
                    </a:lnTo>
                    <a:lnTo>
                      <a:pt x="0" y="69"/>
                    </a:lnTo>
                    <a:lnTo>
                      <a:pt x="1" y="65"/>
                    </a:lnTo>
                    <a:lnTo>
                      <a:pt x="2" y="62"/>
                    </a:lnTo>
                    <a:lnTo>
                      <a:pt x="4" y="59"/>
                    </a:lnTo>
                    <a:lnTo>
                      <a:pt x="12" y="24"/>
                    </a:lnTo>
                    <a:lnTo>
                      <a:pt x="13" y="20"/>
                    </a:lnTo>
                    <a:lnTo>
                      <a:pt x="14" y="15"/>
                    </a:lnTo>
                    <a:lnTo>
                      <a:pt x="16" y="12"/>
                    </a:lnTo>
                    <a:lnTo>
                      <a:pt x="18" y="13"/>
                    </a:lnTo>
                    <a:lnTo>
                      <a:pt x="20" y="14"/>
                    </a:lnTo>
                    <a:lnTo>
                      <a:pt x="24" y="5"/>
                    </a:lnTo>
                    <a:lnTo>
                      <a:pt x="37" y="10"/>
                    </a:lnTo>
                    <a:lnTo>
                      <a:pt x="51" y="11"/>
                    </a:lnTo>
                    <a:lnTo>
                      <a:pt x="64" y="12"/>
                    </a:lnTo>
                    <a:lnTo>
                      <a:pt x="67" y="9"/>
                    </a:lnTo>
                    <a:lnTo>
                      <a:pt x="69" y="5"/>
                    </a:lnTo>
                    <a:lnTo>
                      <a:pt x="71" y="3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7" name="Google Shape;257;p26"/>
              <p:cNvSpPr/>
              <p:nvPr/>
            </p:nvSpPr>
            <p:spPr>
              <a:xfrm>
                <a:off x="5565682" y="4255038"/>
                <a:ext cx="23129" cy="20817"/>
              </a:xfrm>
              <a:custGeom>
                <a:rect b="b" l="l" r="r" t="t"/>
                <a:pathLst>
                  <a:path extrusionOk="0" h="9" w="10">
                    <a:moveTo>
                      <a:pt x="10" y="0"/>
                    </a:moveTo>
                    <a:lnTo>
                      <a:pt x="10" y="9"/>
                    </a:lnTo>
                    <a:lnTo>
                      <a:pt x="9" y="8"/>
                    </a:lnTo>
                    <a:lnTo>
                      <a:pt x="8" y="6"/>
                    </a:lnTo>
                    <a:lnTo>
                      <a:pt x="8" y="5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8" name="Google Shape;258;p26"/>
              <p:cNvSpPr/>
              <p:nvPr/>
            </p:nvSpPr>
            <p:spPr>
              <a:xfrm>
                <a:off x="5179424" y="4000616"/>
                <a:ext cx="277552" cy="353879"/>
              </a:xfrm>
              <a:custGeom>
                <a:rect b="b" l="l" r="r" t="t"/>
                <a:pathLst>
                  <a:path extrusionOk="0" h="153" w="120">
                    <a:moveTo>
                      <a:pt x="90" y="0"/>
                    </a:moveTo>
                    <a:lnTo>
                      <a:pt x="92" y="1"/>
                    </a:lnTo>
                    <a:lnTo>
                      <a:pt x="99" y="6"/>
                    </a:lnTo>
                    <a:lnTo>
                      <a:pt x="100" y="14"/>
                    </a:lnTo>
                    <a:lnTo>
                      <a:pt x="103" y="13"/>
                    </a:lnTo>
                    <a:lnTo>
                      <a:pt x="104" y="14"/>
                    </a:lnTo>
                    <a:lnTo>
                      <a:pt x="105" y="16"/>
                    </a:lnTo>
                    <a:lnTo>
                      <a:pt x="111" y="18"/>
                    </a:lnTo>
                    <a:lnTo>
                      <a:pt x="118" y="23"/>
                    </a:lnTo>
                    <a:lnTo>
                      <a:pt x="119" y="24"/>
                    </a:lnTo>
                    <a:lnTo>
                      <a:pt x="119" y="25"/>
                    </a:lnTo>
                    <a:lnTo>
                      <a:pt x="112" y="27"/>
                    </a:lnTo>
                    <a:lnTo>
                      <a:pt x="107" y="28"/>
                    </a:lnTo>
                    <a:lnTo>
                      <a:pt x="110" y="32"/>
                    </a:lnTo>
                    <a:lnTo>
                      <a:pt x="114" y="34"/>
                    </a:lnTo>
                    <a:lnTo>
                      <a:pt x="111" y="36"/>
                    </a:lnTo>
                    <a:lnTo>
                      <a:pt x="108" y="37"/>
                    </a:lnTo>
                    <a:lnTo>
                      <a:pt x="106" y="37"/>
                    </a:lnTo>
                    <a:lnTo>
                      <a:pt x="105" y="38"/>
                    </a:lnTo>
                    <a:lnTo>
                      <a:pt x="104" y="39"/>
                    </a:lnTo>
                    <a:lnTo>
                      <a:pt x="103" y="41"/>
                    </a:lnTo>
                    <a:lnTo>
                      <a:pt x="102" y="42"/>
                    </a:lnTo>
                    <a:lnTo>
                      <a:pt x="103" y="45"/>
                    </a:lnTo>
                    <a:lnTo>
                      <a:pt x="104" y="47"/>
                    </a:lnTo>
                    <a:lnTo>
                      <a:pt x="102" y="47"/>
                    </a:lnTo>
                    <a:lnTo>
                      <a:pt x="99" y="47"/>
                    </a:lnTo>
                    <a:lnTo>
                      <a:pt x="100" y="49"/>
                    </a:lnTo>
                    <a:lnTo>
                      <a:pt x="102" y="50"/>
                    </a:lnTo>
                    <a:lnTo>
                      <a:pt x="99" y="50"/>
                    </a:lnTo>
                    <a:lnTo>
                      <a:pt x="98" y="51"/>
                    </a:lnTo>
                    <a:lnTo>
                      <a:pt x="102" y="55"/>
                    </a:lnTo>
                    <a:lnTo>
                      <a:pt x="105" y="60"/>
                    </a:lnTo>
                    <a:lnTo>
                      <a:pt x="107" y="64"/>
                    </a:lnTo>
                    <a:lnTo>
                      <a:pt x="105" y="70"/>
                    </a:lnTo>
                    <a:lnTo>
                      <a:pt x="109" y="73"/>
                    </a:lnTo>
                    <a:lnTo>
                      <a:pt x="112" y="75"/>
                    </a:lnTo>
                    <a:lnTo>
                      <a:pt x="117" y="79"/>
                    </a:lnTo>
                    <a:lnTo>
                      <a:pt x="120" y="83"/>
                    </a:lnTo>
                    <a:lnTo>
                      <a:pt x="115" y="82"/>
                    </a:lnTo>
                    <a:lnTo>
                      <a:pt x="110" y="83"/>
                    </a:lnTo>
                    <a:lnTo>
                      <a:pt x="107" y="85"/>
                    </a:lnTo>
                    <a:lnTo>
                      <a:pt x="104" y="88"/>
                    </a:lnTo>
                    <a:lnTo>
                      <a:pt x="103" y="92"/>
                    </a:lnTo>
                    <a:lnTo>
                      <a:pt x="103" y="97"/>
                    </a:lnTo>
                    <a:lnTo>
                      <a:pt x="103" y="102"/>
                    </a:lnTo>
                    <a:lnTo>
                      <a:pt x="104" y="106"/>
                    </a:lnTo>
                    <a:lnTo>
                      <a:pt x="100" y="108"/>
                    </a:lnTo>
                    <a:lnTo>
                      <a:pt x="97" y="110"/>
                    </a:lnTo>
                    <a:lnTo>
                      <a:pt x="95" y="114"/>
                    </a:lnTo>
                    <a:lnTo>
                      <a:pt x="93" y="116"/>
                    </a:lnTo>
                    <a:lnTo>
                      <a:pt x="91" y="119"/>
                    </a:lnTo>
                    <a:lnTo>
                      <a:pt x="91" y="121"/>
                    </a:lnTo>
                    <a:lnTo>
                      <a:pt x="91" y="123"/>
                    </a:lnTo>
                    <a:lnTo>
                      <a:pt x="92" y="126"/>
                    </a:lnTo>
                    <a:lnTo>
                      <a:pt x="91" y="129"/>
                    </a:lnTo>
                    <a:lnTo>
                      <a:pt x="90" y="130"/>
                    </a:lnTo>
                    <a:lnTo>
                      <a:pt x="91" y="133"/>
                    </a:lnTo>
                    <a:lnTo>
                      <a:pt x="90" y="135"/>
                    </a:lnTo>
                    <a:lnTo>
                      <a:pt x="88" y="139"/>
                    </a:lnTo>
                    <a:lnTo>
                      <a:pt x="87" y="141"/>
                    </a:lnTo>
                    <a:lnTo>
                      <a:pt x="90" y="143"/>
                    </a:lnTo>
                    <a:lnTo>
                      <a:pt x="90" y="145"/>
                    </a:lnTo>
                    <a:lnTo>
                      <a:pt x="88" y="147"/>
                    </a:lnTo>
                    <a:lnTo>
                      <a:pt x="88" y="149"/>
                    </a:lnTo>
                    <a:lnTo>
                      <a:pt x="85" y="147"/>
                    </a:lnTo>
                    <a:lnTo>
                      <a:pt x="82" y="146"/>
                    </a:lnTo>
                    <a:lnTo>
                      <a:pt x="76" y="147"/>
                    </a:lnTo>
                    <a:lnTo>
                      <a:pt x="72" y="151"/>
                    </a:lnTo>
                    <a:lnTo>
                      <a:pt x="68" y="153"/>
                    </a:lnTo>
                    <a:lnTo>
                      <a:pt x="67" y="144"/>
                    </a:lnTo>
                    <a:lnTo>
                      <a:pt x="65" y="143"/>
                    </a:lnTo>
                    <a:lnTo>
                      <a:pt x="64" y="142"/>
                    </a:lnTo>
                    <a:lnTo>
                      <a:pt x="62" y="142"/>
                    </a:lnTo>
                    <a:lnTo>
                      <a:pt x="61" y="142"/>
                    </a:lnTo>
                    <a:lnTo>
                      <a:pt x="59" y="142"/>
                    </a:lnTo>
                    <a:lnTo>
                      <a:pt x="58" y="142"/>
                    </a:lnTo>
                    <a:lnTo>
                      <a:pt x="52" y="139"/>
                    </a:lnTo>
                    <a:lnTo>
                      <a:pt x="47" y="140"/>
                    </a:lnTo>
                    <a:lnTo>
                      <a:pt x="40" y="142"/>
                    </a:lnTo>
                    <a:lnTo>
                      <a:pt x="34" y="143"/>
                    </a:lnTo>
                    <a:lnTo>
                      <a:pt x="34" y="135"/>
                    </a:lnTo>
                    <a:lnTo>
                      <a:pt x="24" y="137"/>
                    </a:lnTo>
                    <a:lnTo>
                      <a:pt x="15" y="135"/>
                    </a:lnTo>
                    <a:lnTo>
                      <a:pt x="14" y="126"/>
                    </a:lnTo>
                    <a:lnTo>
                      <a:pt x="14" y="115"/>
                    </a:lnTo>
                    <a:lnTo>
                      <a:pt x="13" y="112"/>
                    </a:lnTo>
                    <a:lnTo>
                      <a:pt x="12" y="110"/>
                    </a:lnTo>
                    <a:lnTo>
                      <a:pt x="8" y="112"/>
                    </a:lnTo>
                    <a:lnTo>
                      <a:pt x="0" y="85"/>
                    </a:lnTo>
                    <a:lnTo>
                      <a:pt x="0" y="81"/>
                    </a:lnTo>
                    <a:lnTo>
                      <a:pt x="1" y="76"/>
                    </a:lnTo>
                    <a:lnTo>
                      <a:pt x="3" y="72"/>
                    </a:lnTo>
                    <a:lnTo>
                      <a:pt x="5" y="69"/>
                    </a:lnTo>
                    <a:lnTo>
                      <a:pt x="8" y="69"/>
                    </a:lnTo>
                    <a:lnTo>
                      <a:pt x="8" y="70"/>
                    </a:lnTo>
                    <a:lnTo>
                      <a:pt x="9" y="71"/>
                    </a:lnTo>
                    <a:lnTo>
                      <a:pt x="11" y="71"/>
                    </a:lnTo>
                    <a:lnTo>
                      <a:pt x="13" y="71"/>
                    </a:lnTo>
                    <a:lnTo>
                      <a:pt x="15" y="72"/>
                    </a:lnTo>
                    <a:lnTo>
                      <a:pt x="17" y="72"/>
                    </a:lnTo>
                    <a:lnTo>
                      <a:pt x="18" y="74"/>
                    </a:lnTo>
                    <a:lnTo>
                      <a:pt x="21" y="74"/>
                    </a:lnTo>
                    <a:lnTo>
                      <a:pt x="24" y="73"/>
                    </a:lnTo>
                    <a:lnTo>
                      <a:pt x="25" y="72"/>
                    </a:lnTo>
                    <a:lnTo>
                      <a:pt x="26" y="70"/>
                    </a:lnTo>
                    <a:lnTo>
                      <a:pt x="26" y="67"/>
                    </a:lnTo>
                    <a:lnTo>
                      <a:pt x="27" y="64"/>
                    </a:lnTo>
                    <a:lnTo>
                      <a:pt x="26" y="63"/>
                    </a:lnTo>
                    <a:lnTo>
                      <a:pt x="26" y="61"/>
                    </a:lnTo>
                    <a:lnTo>
                      <a:pt x="27" y="59"/>
                    </a:lnTo>
                    <a:lnTo>
                      <a:pt x="28" y="59"/>
                    </a:lnTo>
                    <a:lnTo>
                      <a:pt x="31" y="59"/>
                    </a:lnTo>
                    <a:lnTo>
                      <a:pt x="32" y="57"/>
                    </a:lnTo>
                    <a:lnTo>
                      <a:pt x="33" y="56"/>
                    </a:lnTo>
                    <a:lnTo>
                      <a:pt x="35" y="56"/>
                    </a:lnTo>
                    <a:lnTo>
                      <a:pt x="36" y="57"/>
                    </a:lnTo>
                    <a:lnTo>
                      <a:pt x="38" y="58"/>
                    </a:lnTo>
                    <a:lnTo>
                      <a:pt x="47" y="52"/>
                    </a:lnTo>
                    <a:lnTo>
                      <a:pt x="53" y="44"/>
                    </a:lnTo>
                    <a:lnTo>
                      <a:pt x="58" y="35"/>
                    </a:lnTo>
                    <a:lnTo>
                      <a:pt x="57" y="34"/>
                    </a:lnTo>
                    <a:lnTo>
                      <a:pt x="59" y="34"/>
                    </a:lnTo>
                    <a:lnTo>
                      <a:pt x="61" y="33"/>
                    </a:lnTo>
                    <a:lnTo>
                      <a:pt x="62" y="33"/>
                    </a:lnTo>
                    <a:lnTo>
                      <a:pt x="63" y="32"/>
                    </a:lnTo>
                    <a:lnTo>
                      <a:pt x="65" y="30"/>
                    </a:lnTo>
                    <a:lnTo>
                      <a:pt x="67" y="29"/>
                    </a:lnTo>
                    <a:lnTo>
                      <a:pt x="68" y="28"/>
                    </a:lnTo>
                    <a:lnTo>
                      <a:pt x="70" y="28"/>
                    </a:lnTo>
                    <a:lnTo>
                      <a:pt x="71" y="29"/>
                    </a:lnTo>
                    <a:lnTo>
                      <a:pt x="72" y="29"/>
                    </a:lnTo>
                    <a:lnTo>
                      <a:pt x="73" y="28"/>
                    </a:lnTo>
                    <a:lnTo>
                      <a:pt x="74" y="27"/>
                    </a:lnTo>
                    <a:lnTo>
                      <a:pt x="73" y="23"/>
                    </a:lnTo>
                    <a:lnTo>
                      <a:pt x="79" y="17"/>
                    </a:lnTo>
                    <a:lnTo>
                      <a:pt x="83" y="11"/>
                    </a:lnTo>
                    <a:lnTo>
                      <a:pt x="86" y="4"/>
                    </a:lnTo>
                    <a:lnTo>
                      <a:pt x="86" y="2"/>
                    </a:lnTo>
                    <a:lnTo>
                      <a:pt x="87" y="1"/>
                    </a:lnTo>
                    <a:lnTo>
                      <a:pt x="88" y="0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9" name="Google Shape;259;p26"/>
              <p:cNvSpPr/>
              <p:nvPr/>
            </p:nvSpPr>
            <p:spPr>
              <a:xfrm>
                <a:off x="4795477" y="4042249"/>
                <a:ext cx="323810" cy="365443"/>
              </a:xfrm>
              <a:custGeom>
                <a:rect b="b" l="l" r="r" t="t"/>
                <a:pathLst>
                  <a:path extrusionOk="0" h="158" w="140">
                    <a:moveTo>
                      <a:pt x="4" y="0"/>
                    </a:moveTo>
                    <a:lnTo>
                      <a:pt x="6" y="0"/>
                    </a:lnTo>
                    <a:lnTo>
                      <a:pt x="9" y="2"/>
                    </a:lnTo>
                    <a:lnTo>
                      <a:pt x="10" y="4"/>
                    </a:lnTo>
                    <a:lnTo>
                      <a:pt x="12" y="5"/>
                    </a:lnTo>
                    <a:lnTo>
                      <a:pt x="17" y="5"/>
                    </a:lnTo>
                    <a:lnTo>
                      <a:pt x="23" y="6"/>
                    </a:lnTo>
                    <a:lnTo>
                      <a:pt x="28" y="6"/>
                    </a:lnTo>
                    <a:lnTo>
                      <a:pt x="34" y="14"/>
                    </a:lnTo>
                    <a:lnTo>
                      <a:pt x="39" y="21"/>
                    </a:lnTo>
                    <a:lnTo>
                      <a:pt x="46" y="27"/>
                    </a:lnTo>
                    <a:lnTo>
                      <a:pt x="53" y="32"/>
                    </a:lnTo>
                    <a:lnTo>
                      <a:pt x="60" y="40"/>
                    </a:lnTo>
                    <a:lnTo>
                      <a:pt x="65" y="49"/>
                    </a:lnTo>
                    <a:lnTo>
                      <a:pt x="72" y="46"/>
                    </a:lnTo>
                    <a:lnTo>
                      <a:pt x="73" y="47"/>
                    </a:lnTo>
                    <a:lnTo>
                      <a:pt x="74" y="49"/>
                    </a:lnTo>
                    <a:lnTo>
                      <a:pt x="75" y="50"/>
                    </a:lnTo>
                    <a:lnTo>
                      <a:pt x="81" y="49"/>
                    </a:lnTo>
                    <a:lnTo>
                      <a:pt x="78" y="54"/>
                    </a:lnTo>
                    <a:lnTo>
                      <a:pt x="87" y="56"/>
                    </a:lnTo>
                    <a:lnTo>
                      <a:pt x="91" y="61"/>
                    </a:lnTo>
                    <a:lnTo>
                      <a:pt x="98" y="64"/>
                    </a:lnTo>
                    <a:lnTo>
                      <a:pt x="96" y="69"/>
                    </a:lnTo>
                    <a:lnTo>
                      <a:pt x="97" y="68"/>
                    </a:lnTo>
                    <a:lnTo>
                      <a:pt x="99" y="67"/>
                    </a:lnTo>
                    <a:lnTo>
                      <a:pt x="103" y="72"/>
                    </a:lnTo>
                    <a:lnTo>
                      <a:pt x="106" y="75"/>
                    </a:lnTo>
                    <a:lnTo>
                      <a:pt x="103" y="80"/>
                    </a:lnTo>
                    <a:lnTo>
                      <a:pt x="103" y="81"/>
                    </a:lnTo>
                    <a:lnTo>
                      <a:pt x="103" y="82"/>
                    </a:lnTo>
                    <a:lnTo>
                      <a:pt x="99" y="87"/>
                    </a:lnTo>
                    <a:lnTo>
                      <a:pt x="104" y="90"/>
                    </a:lnTo>
                    <a:lnTo>
                      <a:pt x="111" y="91"/>
                    </a:lnTo>
                    <a:lnTo>
                      <a:pt x="115" y="101"/>
                    </a:lnTo>
                    <a:lnTo>
                      <a:pt x="119" y="110"/>
                    </a:lnTo>
                    <a:lnTo>
                      <a:pt x="127" y="110"/>
                    </a:lnTo>
                    <a:lnTo>
                      <a:pt x="128" y="112"/>
                    </a:lnTo>
                    <a:lnTo>
                      <a:pt x="128" y="113"/>
                    </a:lnTo>
                    <a:lnTo>
                      <a:pt x="128" y="114"/>
                    </a:lnTo>
                    <a:lnTo>
                      <a:pt x="129" y="107"/>
                    </a:lnTo>
                    <a:lnTo>
                      <a:pt x="120" y="105"/>
                    </a:lnTo>
                    <a:lnTo>
                      <a:pt x="121" y="104"/>
                    </a:lnTo>
                    <a:lnTo>
                      <a:pt x="122" y="102"/>
                    </a:lnTo>
                    <a:lnTo>
                      <a:pt x="123" y="100"/>
                    </a:lnTo>
                    <a:lnTo>
                      <a:pt x="123" y="99"/>
                    </a:lnTo>
                    <a:lnTo>
                      <a:pt x="125" y="98"/>
                    </a:lnTo>
                    <a:lnTo>
                      <a:pt x="127" y="97"/>
                    </a:lnTo>
                    <a:lnTo>
                      <a:pt x="129" y="98"/>
                    </a:lnTo>
                    <a:lnTo>
                      <a:pt x="132" y="99"/>
                    </a:lnTo>
                    <a:lnTo>
                      <a:pt x="132" y="102"/>
                    </a:lnTo>
                    <a:lnTo>
                      <a:pt x="133" y="105"/>
                    </a:lnTo>
                    <a:lnTo>
                      <a:pt x="134" y="109"/>
                    </a:lnTo>
                    <a:lnTo>
                      <a:pt x="136" y="111"/>
                    </a:lnTo>
                    <a:lnTo>
                      <a:pt x="140" y="113"/>
                    </a:lnTo>
                    <a:lnTo>
                      <a:pt x="139" y="114"/>
                    </a:lnTo>
                    <a:lnTo>
                      <a:pt x="139" y="115"/>
                    </a:lnTo>
                    <a:lnTo>
                      <a:pt x="139" y="117"/>
                    </a:lnTo>
                    <a:lnTo>
                      <a:pt x="140" y="119"/>
                    </a:lnTo>
                    <a:lnTo>
                      <a:pt x="140" y="120"/>
                    </a:lnTo>
                    <a:lnTo>
                      <a:pt x="132" y="117"/>
                    </a:lnTo>
                    <a:lnTo>
                      <a:pt x="131" y="121"/>
                    </a:lnTo>
                    <a:lnTo>
                      <a:pt x="130" y="124"/>
                    </a:lnTo>
                    <a:lnTo>
                      <a:pt x="130" y="127"/>
                    </a:lnTo>
                    <a:lnTo>
                      <a:pt x="127" y="158"/>
                    </a:lnTo>
                    <a:lnTo>
                      <a:pt x="122" y="155"/>
                    </a:lnTo>
                    <a:lnTo>
                      <a:pt x="115" y="156"/>
                    </a:lnTo>
                    <a:lnTo>
                      <a:pt x="112" y="157"/>
                    </a:lnTo>
                    <a:lnTo>
                      <a:pt x="111" y="158"/>
                    </a:lnTo>
                    <a:lnTo>
                      <a:pt x="101" y="145"/>
                    </a:lnTo>
                    <a:lnTo>
                      <a:pt x="97" y="142"/>
                    </a:lnTo>
                    <a:lnTo>
                      <a:pt x="94" y="138"/>
                    </a:lnTo>
                    <a:lnTo>
                      <a:pt x="89" y="135"/>
                    </a:lnTo>
                    <a:lnTo>
                      <a:pt x="86" y="132"/>
                    </a:lnTo>
                    <a:lnTo>
                      <a:pt x="77" y="121"/>
                    </a:lnTo>
                    <a:lnTo>
                      <a:pt x="70" y="109"/>
                    </a:lnTo>
                    <a:lnTo>
                      <a:pt x="66" y="99"/>
                    </a:lnTo>
                    <a:lnTo>
                      <a:pt x="62" y="89"/>
                    </a:lnTo>
                    <a:lnTo>
                      <a:pt x="57" y="80"/>
                    </a:lnTo>
                    <a:lnTo>
                      <a:pt x="48" y="73"/>
                    </a:lnTo>
                    <a:lnTo>
                      <a:pt x="46" y="62"/>
                    </a:lnTo>
                    <a:lnTo>
                      <a:pt x="41" y="51"/>
                    </a:lnTo>
                    <a:lnTo>
                      <a:pt x="36" y="47"/>
                    </a:lnTo>
                    <a:lnTo>
                      <a:pt x="32" y="45"/>
                    </a:lnTo>
                    <a:lnTo>
                      <a:pt x="25" y="33"/>
                    </a:lnTo>
                    <a:lnTo>
                      <a:pt x="15" y="24"/>
                    </a:lnTo>
                    <a:lnTo>
                      <a:pt x="9" y="18"/>
                    </a:lnTo>
                    <a:lnTo>
                      <a:pt x="2" y="11"/>
                    </a:lnTo>
                    <a:lnTo>
                      <a:pt x="0" y="3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0" name="Google Shape;260;p26"/>
              <p:cNvSpPr/>
              <p:nvPr/>
            </p:nvSpPr>
            <p:spPr>
              <a:xfrm>
                <a:off x="5142417" y="4301297"/>
                <a:ext cx="16191" cy="20817"/>
              </a:xfrm>
              <a:custGeom>
                <a:rect b="b" l="l" r="r" t="t"/>
                <a:pathLst>
                  <a:path extrusionOk="0" h="9" w="7">
                    <a:moveTo>
                      <a:pt x="0" y="0"/>
                    </a:moveTo>
                    <a:lnTo>
                      <a:pt x="2" y="0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7" y="2"/>
                    </a:lnTo>
                    <a:lnTo>
                      <a:pt x="7" y="3"/>
                    </a:lnTo>
                    <a:lnTo>
                      <a:pt x="7" y="5"/>
                    </a:lnTo>
                    <a:lnTo>
                      <a:pt x="7" y="7"/>
                    </a:lnTo>
                    <a:lnTo>
                      <a:pt x="7" y="9"/>
                    </a:lnTo>
                    <a:lnTo>
                      <a:pt x="6" y="9"/>
                    </a:lnTo>
                    <a:lnTo>
                      <a:pt x="0" y="9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1" name="Google Shape;261;p26"/>
              <p:cNvSpPr/>
              <p:nvPr/>
            </p:nvSpPr>
            <p:spPr>
              <a:xfrm>
                <a:off x="4890307" y="4248100"/>
                <a:ext cx="20817" cy="30069"/>
              </a:xfrm>
              <a:custGeom>
                <a:rect b="b" l="l" r="r" t="t"/>
                <a:pathLst>
                  <a:path extrusionOk="0" h="13" w="9">
                    <a:moveTo>
                      <a:pt x="5" y="0"/>
                    </a:moveTo>
                    <a:lnTo>
                      <a:pt x="7" y="7"/>
                    </a:lnTo>
                    <a:lnTo>
                      <a:pt x="9" y="13"/>
                    </a:lnTo>
                    <a:lnTo>
                      <a:pt x="6" y="13"/>
                    </a:lnTo>
                    <a:lnTo>
                      <a:pt x="4" y="11"/>
                    </a:lnTo>
                    <a:lnTo>
                      <a:pt x="3" y="10"/>
                    </a:lnTo>
                    <a:lnTo>
                      <a:pt x="1" y="8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2" name="Google Shape;262;p26"/>
              <p:cNvSpPr/>
              <p:nvPr/>
            </p:nvSpPr>
            <p:spPr>
              <a:xfrm>
                <a:off x="4811667" y="4130140"/>
                <a:ext cx="11565" cy="9252"/>
              </a:xfrm>
              <a:custGeom>
                <a:rect b="b" l="l" r="r" t="t"/>
                <a:pathLst>
                  <a:path extrusionOk="0" h="4" w="5">
                    <a:moveTo>
                      <a:pt x="3" y="0"/>
                    </a:moveTo>
                    <a:lnTo>
                      <a:pt x="4" y="1"/>
                    </a:lnTo>
                    <a:lnTo>
                      <a:pt x="5" y="2"/>
                    </a:lnTo>
                    <a:lnTo>
                      <a:pt x="5" y="4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3" name="Google Shape;263;p26"/>
              <p:cNvSpPr/>
              <p:nvPr/>
            </p:nvSpPr>
            <p:spPr>
              <a:xfrm>
                <a:off x="4850988" y="4171773"/>
                <a:ext cx="23129" cy="32381"/>
              </a:xfrm>
              <a:custGeom>
                <a:rect b="b" l="l" r="r" t="t"/>
                <a:pathLst>
                  <a:path extrusionOk="0" h="14" w="10">
                    <a:moveTo>
                      <a:pt x="4" y="0"/>
                    </a:moveTo>
                    <a:lnTo>
                      <a:pt x="10" y="6"/>
                    </a:lnTo>
                    <a:lnTo>
                      <a:pt x="10" y="14"/>
                    </a:lnTo>
                    <a:lnTo>
                      <a:pt x="5" y="11"/>
                    </a:lnTo>
                    <a:lnTo>
                      <a:pt x="3" y="7"/>
                    </a:lnTo>
                    <a:lnTo>
                      <a:pt x="0" y="2"/>
                    </a:lnTo>
                    <a:lnTo>
                      <a:pt x="2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4" name="Google Shape;264;p26"/>
              <p:cNvSpPr/>
              <p:nvPr/>
            </p:nvSpPr>
            <p:spPr>
              <a:xfrm>
                <a:off x="5070715" y="4410005"/>
                <a:ext cx="286803" cy="97143"/>
              </a:xfrm>
              <a:custGeom>
                <a:rect b="b" l="l" r="r" t="t"/>
                <a:pathLst>
                  <a:path extrusionOk="0" h="42" w="124">
                    <a:moveTo>
                      <a:pt x="10" y="0"/>
                    </a:moveTo>
                    <a:lnTo>
                      <a:pt x="20" y="2"/>
                    </a:lnTo>
                    <a:lnTo>
                      <a:pt x="29" y="3"/>
                    </a:lnTo>
                    <a:lnTo>
                      <a:pt x="34" y="4"/>
                    </a:lnTo>
                    <a:lnTo>
                      <a:pt x="38" y="5"/>
                    </a:lnTo>
                    <a:lnTo>
                      <a:pt x="39" y="8"/>
                    </a:lnTo>
                    <a:lnTo>
                      <a:pt x="40" y="10"/>
                    </a:lnTo>
                    <a:lnTo>
                      <a:pt x="41" y="12"/>
                    </a:lnTo>
                    <a:lnTo>
                      <a:pt x="63" y="14"/>
                    </a:lnTo>
                    <a:lnTo>
                      <a:pt x="67" y="7"/>
                    </a:lnTo>
                    <a:lnTo>
                      <a:pt x="76" y="12"/>
                    </a:lnTo>
                    <a:lnTo>
                      <a:pt x="87" y="15"/>
                    </a:lnTo>
                    <a:lnTo>
                      <a:pt x="88" y="15"/>
                    </a:lnTo>
                    <a:lnTo>
                      <a:pt x="90" y="15"/>
                    </a:lnTo>
                    <a:lnTo>
                      <a:pt x="97" y="14"/>
                    </a:lnTo>
                    <a:lnTo>
                      <a:pt x="104" y="13"/>
                    </a:lnTo>
                    <a:lnTo>
                      <a:pt x="107" y="16"/>
                    </a:lnTo>
                    <a:lnTo>
                      <a:pt x="102" y="17"/>
                    </a:lnTo>
                    <a:lnTo>
                      <a:pt x="96" y="19"/>
                    </a:lnTo>
                    <a:lnTo>
                      <a:pt x="92" y="19"/>
                    </a:lnTo>
                    <a:lnTo>
                      <a:pt x="91" y="21"/>
                    </a:lnTo>
                    <a:lnTo>
                      <a:pt x="91" y="22"/>
                    </a:lnTo>
                    <a:lnTo>
                      <a:pt x="91" y="24"/>
                    </a:lnTo>
                    <a:lnTo>
                      <a:pt x="96" y="25"/>
                    </a:lnTo>
                    <a:lnTo>
                      <a:pt x="100" y="25"/>
                    </a:lnTo>
                    <a:lnTo>
                      <a:pt x="106" y="24"/>
                    </a:lnTo>
                    <a:lnTo>
                      <a:pt x="107" y="26"/>
                    </a:lnTo>
                    <a:lnTo>
                      <a:pt x="107" y="27"/>
                    </a:lnTo>
                    <a:lnTo>
                      <a:pt x="110" y="26"/>
                    </a:lnTo>
                    <a:lnTo>
                      <a:pt x="110" y="28"/>
                    </a:lnTo>
                    <a:lnTo>
                      <a:pt x="110" y="31"/>
                    </a:lnTo>
                    <a:lnTo>
                      <a:pt x="110" y="33"/>
                    </a:lnTo>
                    <a:lnTo>
                      <a:pt x="118" y="30"/>
                    </a:lnTo>
                    <a:lnTo>
                      <a:pt x="121" y="33"/>
                    </a:lnTo>
                    <a:lnTo>
                      <a:pt x="124" y="35"/>
                    </a:lnTo>
                    <a:lnTo>
                      <a:pt x="117" y="42"/>
                    </a:lnTo>
                    <a:lnTo>
                      <a:pt x="115" y="38"/>
                    </a:lnTo>
                    <a:lnTo>
                      <a:pt x="111" y="36"/>
                    </a:lnTo>
                    <a:lnTo>
                      <a:pt x="108" y="34"/>
                    </a:lnTo>
                    <a:lnTo>
                      <a:pt x="110" y="42"/>
                    </a:lnTo>
                    <a:lnTo>
                      <a:pt x="102" y="38"/>
                    </a:lnTo>
                    <a:lnTo>
                      <a:pt x="93" y="35"/>
                    </a:lnTo>
                    <a:lnTo>
                      <a:pt x="83" y="35"/>
                    </a:lnTo>
                    <a:lnTo>
                      <a:pt x="74" y="35"/>
                    </a:lnTo>
                    <a:lnTo>
                      <a:pt x="65" y="33"/>
                    </a:lnTo>
                    <a:lnTo>
                      <a:pt x="58" y="30"/>
                    </a:lnTo>
                    <a:lnTo>
                      <a:pt x="50" y="27"/>
                    </a:lnTo>
                    <a:lnTo>
                      <a:pt x="43" y="26"/>
                    </a:lnTo>
                    <a:lnTo>
                      <a:pt x="27" y="24"/>
                    </a:lnTo>
                    <a:lnTo>
                      <a:pt x="13" y="20"/>
                    </a:lnTo>
                    <a:lnTo>
                      <a:pt x="15" y="14"/>
                    </a:lnTo>
                    <a:lnTo>
                      <a:pt x="8" y="13"/>
                    </a:lnTo>
                    <a:lnTo>
                      <a:pt x="0" y="13"/>
                    </a:lnTo>
                    <a:lnTo>
                      <a:pt x="3" y="10"/>
                    </a:lnTo>
                    <a:lnTo>
                      <a:pt x="6" y="7"/>
                    </a:lnTo>
                    <a:lnTo>
                      <a:pt x="9" y="3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5" name="Google Shape;265;p26"/>
              <p:cNvSpPr/>
              <p:nvPr/>
            </p:nvSpPr>
            <p:spPr>
              <a:xfrm>
                <a:off x="5362145" y="4481706"/>
                <a:ext cx="87891" cy="34695"/>
              </a:xfrm>
              <a:custGeom>
                <a:rect b="b" l="l" r="r" t="t"/>
                <a:pathLst>
                  <a:path extrusionOk="0" h="15" w="38">
                    <a:moveTo>
                      <a:pt x="23" y="0"/>
                    </a:moveTo>
                    <a:lnTo>
                      <a:pt x="28" y="0"/>
                    </a:lnTo>
                    <a:lnTo>
                      <a:pt x="32" y="1"/>
                    </a:lnTo>
                    <a:lnTo>
                      <a:pt x="38" y="1"/>
                    </a:lnTo>
                    <a:lnTo>
                      <a:pt x="38" y="8"/>
                    </a:lnTo>
                    <a:lnTo>
                      <a:pt x="25" y="11"/>
                    </a:lnTo>
                    <a:lnTo>
                      <a:pt x="12" y="15"/>
                    </a:lnTo>
                    <a:lnTo>
                      <a:pt x="8" y="8"/>
                    </a:lnTo>
                    <a:lnTo>
                      <a:pt x="5" y="13"/>
                    </a:lnTo>
                    <a:lnTo>
                      <a:pt x="0" y="11"/>
                    </a:lnTo>
                    <a:lnTo>
                      <a:pt x="3" y="1"/>
                    </a:lnTo>
                    <a:lnTo>
                      <a:pt x="6" y="1"/>
                    </a:lnTo>
                    <a:lnTo>
                      <a:pt x="9" y="1"/>
                    </a:lnTo>
                    <a:lnTo>
                      <a:pt x="9" y="3"/>
                    </a:lnTo>
                    <a:lnTo>
                      <a:pt x="11" y="4"/>
                    </a:lnTo>
                    <a:lnTo>
                      <a:pt x="11" y="5"/>
                    </a:lnTo>
                    <a:lnTo>
                      <a:pt x="14" y="4"/>
                    </a:lnTo>
                    <a:lnTo>
                      <a:pt x="17" y="3"/>
                    </a:lnTo>
                    <a:lnTo>
                      <a:pt x="20" y="4"/>
                    </a:lnTo>
                    <a:lnTo>
                      <a:pt x="24" y="5"/>
                    </a:lnTo>
                    <a:lnTo>
                      <a:pt x="26" y="7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6" name="Google Shape;266;p26"/>
              <p:cNvSpPr/>
              <p:nvPr/>
            </p:nvSpPr>
            <p:spPr>
              <a:xfrm>
                <a:off x="5438472" y="4518712"/>
                <a:ext cx="25443" cy="16191"/>
              </a:xfrm>
              <a:custGeom>
                <a:rect b="b" l="l" r="r" t="t"/>
                <a:pathLst>
                  <a:path extrusionOk="0" h="7" w="11">
                    <a:moveTo>
                      <a:pt x="9" y="0"/>
                    </a:moveTo>
                    <a:lnTo>
                      <a:pt x="11" y="0"/>
                    </a:lnTo>
                    <a:lnTo>
                      <a:pt x="7" y="7"/>
                    </a:lnTo>
                    <a:lnTo>
                      <a:pt x="0" y="4"/>
                    </a:lnTo>
                    <a:lnTo>
                      <a:pt x="3" y="2"/>
                    </a:lnTo>
                    <a:lnTo>
                      <a:pt x="6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7" name="Google Shape;267;p26"/>
              <p:cNvSpPr/>
              <p:nvPr/>
            </p:nvSpPr>
            <p:spPr>
              <a:xfrm>
                <a:off x="5466227" y="4484019"/>
                <a:ext cx="18503" cy="16191"/>
              </a:xfrm>
              <a:custGeom>
                <a:rect b="b" l="l" r="r" t="t"/>
                <a:pathLst>
                  <a:path extrusionOk="0" h="7" w="8">
                    <a:moveTo>
                      <a:pt x="8" y="0"/>
                    </a:moveTo>
                    <a:lnTo>
                      <a:pt x="4" y="7"/>
                    </a:lnTo>
                    <a:lnTo>
                      <a:pt x="0" y="7"/>
                    </a:lnTo>
                    <a:lnTo>
                      <a:pt x="5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8" name="Google Shape;268;p26"/>
              <p:cNvSpPr/>
              <p:nvPr/>
            </p:nvSpPr>
            <p:spPr>
              <a:xfrm>
                <a:off x="1964451" y="2469456"/>
                <a:ext cx="99457" cy="117960"/>
              </a:xfrm>
              <a:custGeom>
                <a:rect b="b" l="l" r="r" t="t"/>
                <a:pathLst>
                  <a:path extrusionOk="0" h="51" w="43">
                    <a:moveTo>
                      <a:pt x="36" y="0"/>
                    </a:moveTo>
                    <a:lnTo>
                      <a:pt x="39" y="7"/>
                    </a:lnTo>
                    <a:lnTo>
                      <a:pt x="43" y="13"/>
                    </a:lnTo>
                    <a:lnTo>
                      <a:pt x="36" y="18"/>
                    </a:lnTo>
                    <a:lnTo>
                      <a:pt x="34" y="19"/>
                    </a:lnTo>
                    <a:lnTo>
                      <a:pt x="36" y="20"/>
                    </a:lnTo>
                    <a:lnTo>
                      <a:pt x="37" y="20"/>
                    </a:lnTo>
                    <a:lnTo>
                      <a:pt x="38" y="31"/>
                    </a:lnTo>
                    <a:lnTo>
                      <a:pt x="36" y="42"/>
                    </a:lnTo>
                    <a:lnTo>
                      <a:pt x="28" y="44"/>
                    </a:lnTo>
                    <a:lnTo>
                      <a:pt x="22" y="47"/>
                    </a:lnTo>
                    <a:lnTo>
                      <a:pt x="14" y="51"/>
                    </a:lnTo>
                    <a:lnTo>
                      <a:pt x="11" y="51"/>
                    </a:lnTo>
                    <a:lnTo>
                      <a:pt x="9" y="51"/>
                    </a:lnTo>
                    <a:lnTo>
                      <a:pt x="5" y="49"/>
                    </a:lnTo>
                    <a:lnTo>
                      <a:pt x="3" y="47"/>
                    </a:lnTo>
                    <a:lnTo>
                      <a:pt x="0" y="46"/>
                    </a:lnTo>
                    <a:lnTo>
                      <a:pt x="1" y="41"/>
                    </a:lnTo>
                    <a:lnTo>
                      <a:pt x="7" y="39"/>
                    </a:lnTo>
                    <a:lnTo>
                      <a:pt x="5" y="37"/>
                    </a:lnTo>
                    <a:lnTo>
                      <a:pt x="5" y="35"/>
                    </a:lnTo>
                    <a:lnTo>
                      <a:pt x="7" y="33"/>
                    </a:lnTo>
                    <a:lnTo>
                      <a:pt x="9" y="32"/>
                    </a:lnTo>
                    <a:lnTo>
                      <a:pt x="10" y="32"/>
                    </a:lnTo>
                    <a:lnTo>
                      <a:pt x="11" y="30"/>
                    </a:lnTo>
                    <a:lnTo>
                      <a:pt x="11" y="28"/>
                    </a:lnTo>
                    <a:lnTo>
                      <a:pt x="1" y="25"/>
                    </a:lnTo>
                    <a:lnTo>
                      <a:pt x="2" y="24"/>
                    </a:lnTo>
                    <a:lnTo>
                      <a:pt x="3" y="23"/>
                    </a:lnTo>
                    <a:lnTo>
                      <a:pt x="3" y="21"/>
                    </a:lnTo>
                    <a:lnTo>
                      <a:pt x="1" y="13"/>
                    </a:lnTo>
                    <a:lnTo>
                      <a:pt x="7" y="13"/>
                    </a:lnTo>
                    <a:lnTo>
                      <a:pt x="11" y="13"/>
                    </a:lnTo>
                    <a:lnTo>
                      <a:pt x="16" y="11"/>
                    </a:lnTo>
                    <a:lnTo>
                      <a:pt x="14" y="11"/>
                    </a:lnTo>
                    <a:lnTo>
                      <a:pt x="13" y="10"/>
                    </a:lnTo>
                    <a:lnTo>
                      <a:pt x="12" y="9"/>
                    </a:lnTo>
                    <a:lnTo>
                      <a:pt x="13" y="7"/>
                    </a:lnTo>
                    <a:lnTo>
                      <a:pt x="15" y="5"/>
                    </a:lnTo>
                    <a:lnTo>
                      <a:pt x="17" y="2"/>
                    </a:lnTo>
                    <a:lnTo>
                      <a:pt x="20" y="1"/>
                    </a:lnTo>
                    <a:lnTo>
                      <a:pt x="22" y="0"/>
                    </a:lnTo>
                    <a:lnTo>
                      <a:pt x="24" y="0"/>
                    </a:lnTo>
                    <a:lnTo>
                      <a:pt x="26" y="1"/>
                    </a:lnTo>
                    <a:lnTo>
                      <a:pt x="27" y="2"/>
                    </a:lnTo>
                    <a:lnTo>
                      <a:pt x="32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69" name="Google Shape;269;p26"/>
            <p:cNvGrpSpPr/>
            <p:nvPr/>
          </p:nvGrpSpPr>
          <p:grpSpPr>
            <a:xfrm>
              <a:off x="7106327" y="1488734"/>
              <a:ext cx="2918919" cy="3832525"/>
              <a:chOff x="6687227" y="1488734"/>
              <a:chExt cx="2918919" cy="3832525"/>
            </a:xfrm>
          </p:grpSpPr>
          <p:sp>
            <p:nvSpPr>
              <p:cNvPr id="270" name="Google Shape;270;p26"/>
              <p:cNvSpPr/>
              <p:nvPr/>
            </p:nvSpPr>
            <p:spPr>
              <a:xfrm>
                <a:off x="8081924" y="3531050"/>
                <a:ext cx="57824" cy="20817"/>
              </a:xfrm>
              <a:custGeom>
                <a:rect b="b" l="l" r="r" t="t"/>
                <a:pathLst>
                  <a:path extrusionOk="0" h="9" w="25">
                    <a:moveTo>
                      <a:pt x="14" y="0"/>
                    </a:moveTo>
                    <a:lnTo>
                      <a:pt x="21" y="1"/>
                    </a:lnTo>
                    <a:lnTo>
                      <a:pt x="25" y="7"/>
                    </a:lnTo>
                    <a:lnTo>
                      <a:pt x="21" y="8"/>
                    </a:lnTo>
                    <a:lnTo>
                      <a:pt x="16" y="9"/>
                    </a:lnTo>
                    <a:lnTo>
                      <a:pt x="12" y="9"/>
                    </a:lnTo>
                    <a:lnTo>
                      <a:pt x="7" y="9"/>
                    </a:lnTo>
                    <a:lnTo>
                      <a:pt x="3" y="6"/>
                    </a:lnTo>
                    <a:lnTo>
                      <a:pt x="0" y="1"/>
                    </a:lnTo>
                    <a:lnTo>
                      <a:pt x="6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1" name="Google Shape;271;p26"/>
              <p:cNvSpPr/>
              <p:nvPr/>
            </p:nvSpPr>
            <p:spPr>
              <a:xfrm>
                <a:off x="9400294" y="2129415"/>
                <a:ext cx="205852" cy="117960"/>
              </a:xfrm>
              <a:custGeom>
                <a:rect b="b" l="l" r="r" t="t"/>
                <a:pathLst>
                  <a:path extrusionOk="0" h="51" w="89">
                    <a:moveTo>
                      <a:pt x="58" y="0"/>
                    </a:moveTo>
                    <a:lnTo>
                      <a:pt x="63" y="3"/>
                    </a:lnTo>
                    <a:lnTo>
                      <a:pt x="67" y="5"/>
                    </a:lnTo>
                    <a:lnTo>
                      <a:pt x="71" y="4"/>
                    </a:lnTo>
                    <a:lnTo>
                      <a:pt x="75" y="8"/>
                    </a:lnTo>
                    <a:lnTo>
                      <a:pt x="78" y="11"/>
                    </a:lnTo>
                    <a:lnTo>
                      <a:pt x="82" y="14"/>
                    </a:lnTo>
                    <a:lnTo>
                      <a:pt x="85" y="15"/>
                    </a:lnTo>
                    <a:lnTo>
                      <a:pt x="88" y="17"/>
                    </a:lnTo>
                    <a:lnTo>
                      <a:pt x="89" y="19"/>
                    </a:lnTo>
                    <a:lnTo>
                      <a:pt x="89" y="22"/>
                    </a:lnTo>
                    <a:lnTo>
                      <a:pt x="87" y="27"/>
                    </a:lnTo>
                    <a:lnTo>
                      <a:pt x="83" y="31"/>
                    </a:lnTo>
                    <a:lnTo>
                      <a:pt x="79" y="34"/>
                    </a:lnTo>
                    <a:lnTo>
                      <a:pt x="75" y="36"/>
                    </a:lnTo>
                    <a:lnTo>
                      <a:pt x="71" y="40"/>
                    </a:lnTo>
                    <a:lnTo>
                      <a:pt x="67" y="43"/>
                    </a:lnTo>
                    <a:lnTo>
                      <a:pt x="63" y="44"/>
                    </a:lnTo>
                    <a:lnTo>
                      <a:pt x="59" y="50"/>
                    </a:lnTo>
                    <a:lnTo>
                      <a:pt x="56" y="50"/>
                    </a:lnTo>
                    <a:lnTo>
                      <a:pt x="54" y="51"/>
                    </a:lnTo>
                    <a:lnTo>
                      <a:pt x="50" y="51"/>
                    </a:lnTo>
                    <a:lnTo>
                      <a:pt x="47" y="51"/>
                    </a:lnTo>
                    <a:lnTo>
                      <a:pt x="38" y="47"/>
                    </a:lnTo>
                    <a:lnTo>
                      <a:pt x="29" y="46"/>
                    </a:lnTo>
                    <a:lnTo>
                      <a:pt x="19" y="47"/>
                    </a:lnTo>
                    <a:lnTo>
                      <a:pt x="25" y="43"/>
                    </a:lnTo>
                    <a:lnTo>
                      <a:pt x="22" y="40"/>
                    </a:lnTo>
                    <a:lnTo>
                      <a:pt x="19" y="35"/>
                    </a:lnTo>
                    <a:lnTo>
                      <a:pt x="12" y="36"/>
                    </a:lnTo>
                    <a:lnTo>
                      <a:pt x="6" y="38"/>
                    </a:lnTo>
                    <a:lnTo>
                      <a:pt x="5" y="36"/>
                    </a:lnTo>
                    <a:lnTo>
                      <a:pt x="3" y="34"/>
                    </a:lnTo>
                    <a:lnTo>
                      <a:pt x="10" y="32"/>
                    </a:lnTo>
                    <a:lnTo>
                      <a:pt x="11" y="32"/>
                    </a:lnTo>
                    <a:lnTo>
                      <a:pt x="18" y="30"/>
                    </a:lnTo>
                    <a:lnTo>
                      <a:pt x="18" y="28"/>
                    </a:lnTo>
                    <a:lnTo>
                      <a:pt x="17" y="26"/>
                    </a:lnTo>
                    <a:lnTo>
                      <a:pt x="17" y="24"/>
                    </a:lnTo>
                    <a:lnTo>
                      <a:pt x="13" y="24"/>
                    </a:lnTo>
                    <a:lnTo>
                      <a:pt x="10" y="26"/>
                    </a:lnTo>
                    <a:lnTo>
                      <a:pt x="7" y="27"/>
                    </a:lnTo>
                    <a:lnTo>
                      <a:pt x="3" y="28"/>
                    </a:lnTo>
                    <a:lnTo>
                      <a:pt x="0" y="27"/>
                    </a:lnTo>
                    <a:lnTo>
                      <a:pt x="3" y="17"/>
                    </a:lnTo>
                    <a:lnTo>
                      <a:pt x="6" y="11"/>
                    </a:lnTo>
                    <a:lnTo>
                      <a:pt x="14" y="11"/>
                    </a:lnTo>
                    <a:lnTo>
                      <a:pt x="13" y="12"/>
                    </a:lnTo>
                    <a:lnTo>
                      <a:pt x="17" y="14"/>
                    </a:lnTo>
                    <a:lnTo>
                      <a:pt x="19" y="15"/>
                    </a:lnTo>
                    <a:lnTo>
                      <a:pt x="22" y="17"/>
                    </a:lnTo>
                    <a:lnTo>
                      <a:pt x="23" y="19"/>
                    </a:lnTo>
                    <a:lnTo>
                      <a:pt x="24" y="22"/>
                    </a:lnTo>
                    <a:lnTo>
                      <a:pt x="31" y="20"/>
                    </a:lnTo>
                    <a:lnTo>
                      <a:pt x="30" y="12"/>
                    </a:lnTo>
                    <a:lnTo>
                      <a:pt x="36" y="17"/>
                    </a:lnTo>
                    <a:lnTo>
                      <a:pt x="36" y="15"/>
                    </a:lnTo>
                    <a:lnTo>
                      <a:pt x="37" y="12"/>
                    </a:lnTo>
                    <a:lnTo>
                      <a:pt x="37" y="11"/>
                    </a:lnTo>
                    <a:lnTo>
                      <a:pt x="42" y="10"/>
                    </a:lnTo>
                    <a:lnTo>
                      <a:pt x="46" y="10"/>
                    </a:lnTo>
                    <a:lnTo>
                      <a:pt x="52" y="10"/>
                    </a:lnTo>
                    <a:lnTo>
                      <a:pt x="53" y="8"/>
                    </a:lnTo>
                    <a:lnTo>
                      <a:pt x="55" y="7"/>
                    </a:lnTo>
                    <a:lnTo>
                      <a:pt x="57" y="7"/>
                    </a:lnTo>
                    <a:lnTo>
                      <a:pt x="58" y="5"/>
                    </a:lnTo>
                    <a:lnTo>
                      <a:pt x="58" y="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2" name="Google Shape;272;p26"/>
              <p:cNvSpPr/>
              <p:nvPr/>
            </p:nvSpPr>
            <p:spPr>
              <a:xfrm>
                <a:off x="6687227" y="1826422"/>
                <a:ext cx="2574291" cy="3494837"/>
              </a:xfrm>
              <a:custGeom>
                <a:rect b="b" l="l" r="r" t="t"/>
                <a:pathLst>
                  <a:path extrusionOk="0" h="1511" w="1113">
                    <a:moveTo>
                      <a:pt x="712" y="1203"/>
                    </a:moveTo>
                    <a:lnTo>
                      <a:pt x="712" y="1204"/>
                    </a:lnTo>
                    <a:lnTo>
                      <a:pt x="713" y="1204"/>
                    </a:lnTo>
                    <a:lnTo>
                      <a:pt x="712" y="1204"/>
                    </a:lnTo>
                    <a:lnTo>
                      <a:pt x="712" y="1203"/>
                    </a:lnTo>
                    <a:close/>
                    <a:moveTo>
                      <a:pt x="703" y="1191"/>
                    </a:moveTo>
                    <a:lnTo>
                      <a:pt x="702" y="1191"/>
                    </a:lnTo>
                    <a:lnTo>
                      <a:pt x="701" y="1192"/>
                    </a:lnTo>
                    <a:lnTo>
                      <a:pt x="701" y="1194"/>
                    </a:lnTo>
                    <a:lnTo>
                      <a:pt x="701" y="1197"/>
                    </a:lnTo>
                    <a:lnTo>
                      <a:pt x="702" y="1198"/>
                    </a:lnTo>
                    <a:lnTo>
                      <a:pt x="704" y="1199"/>
                    </a:lnTo>
                    <a:lnTo>
                      <a:pt x="706" y="1200"/>
                    </a:lnTo>
                    <a:lnTo>
                      <a:pt x="707" y="1201"/>
                    </a:lnTo>
                    <a:lnTo>
                      <a:pt x="708" y="1200"/>
                    </a:lnTo>
                    <a:lnTo>
                      <a:pt x="709" y="1199"/>
                    </a:lnTo>
                    <a:lnTo>
                      <a:pt x="710" y="1198"/>
                    </a:lnTo>
                    <a:lnTo>
                      <a:pt x="710" y="1197"/>
                    </a:lnTo>
                    <a:lnTo>
                      <a:pt x="709" y="1195"/>
                    </a:lnTo>
                    <a:lnTo>
                      <a:pt x="708" y="1194"/>
                    </a:lnTo>
                    <a:lnTo>
                      <a:pt x="707" y="1194"/>
                    </a:lnTo>
                    <a:lnTo>
                      <a:pt x="707" y="1193"/>
                    </a:lnTo>
                    <a:lnTo>
                      <a:pt x="706" y="1192"/>
                    </a:lnTo>
                    <a:lnTo>
                      <a:pt x="704" y="1191"/>
                    </a:lnTo>
                    <a:lnTo>
                      <a:pt x="703" y="1191"/>
                    </a:lnTo>
                    <a:close/>
                    <a:moveTo>
                      <a:pt x="902" y="999"/>
                    </a:moveTo>
                    <a:lnTo>
                      <a:pt x="901" y="1000"/>
                    </a:lnTo>
                    <a:lnTo>
                      <a:pt x="900" y="1000"/>
                    </a:lnTo>
                    <a:lnTo>
                      <a:pt x="900" y="1001"/>
                    </a:lnTo>
                    <a:lnTo>
                      <a:pt x="901" y="1002"/>
                    </a:lnTo>
                    <a:lnTo>
                      <a:pt x="903" y="1002"/>
                    </a:lnTo>
                    <a:lnTo>
                      <a:pt x="904" y="1002"/>
                    </a:lnTo>
                    <a:lnTo>
                      <a:pt x="906" y="1001"/>
                    </a:lnTo>
                    <a:lnTo>
                      <a:pt x="906" y="1000"/>
                    </a:lnTo>
                    <a:lnTo>
                      <a:pt x="904" y="999"/>
                    </a:lnTo>
                    <a:lnTo>
                      <a:pt x="902" y="999"/>
                    </a:lnTo>
                    <a:close/>
                    <a:moveTo>
                      <a:pt x="919" y="984"/>
                    </a:moveTo>
                    <a:lnTo>
                      <a:pt x="915" y="984"/>
                    </a:lnTo>
                    <a:lnTo>
                      <a:pt x="913" y="985"/>
                    </a:lnTo>
                    <a:lnTo>
                      <a:pt x="913" y="988"/>
                    </a:lnTo>
                    <a:lnTo>
                      <a:pt x="914" y="989"/>
                    </a:lnTo>
                    <a:lnTo>
                      <a:pt x="915" y="989"/>
                    </a:lnTo>
                    <a:lnTo>
                      <a:pt x="918" y="988"/>
                    </a:lnTo>
                    <a:lnTo>
                      <a:pt x="920" y="987"/>
                    </a:lnTo>
                    <a:lnTo>
                      <a:pt x="921" y="984"/>
                    </a:lnTo>
                    <a:lnTo>
                      <a:pt x="919" y="984"/>
                    </a:lnTo>
                    <a:close/>
                    <a:moveTo>
                      <a:pt x="918" y="978"/>
                    </a:moveTo>
                    <a:lnTo>
                      <a:pt x="918" y="979"/>
                    </a:lnTo>
                    <a:lnTo>
                      <a:pt x="916" y="980"/>
                    </a:lnTo>
                    <a:lnTo>
                      <a:pt x="918" y="980"/>
                    </a:lnTo>
                    <a:lnTo>
                      <a:pt x="920" y="980"/>
                    </a:lnTo>
                    <a:lnTo>
                      <a:pt x="920" y="978"/>
                    </a:lnTo>
                    <a:lnTo>
                      <a:pt x="918" y="978"/>
                    </a:lnTo>
                    <a:close/>
                    <a:moveTo>
                      <a:pt x="675" y="836"/>
                    </a:moveTo>
                    <a:lnTo>
                      <a:pt x="667" y="843"/>
                    </a:lnTo>
                    <a:lnTo>
                      <a:pt x="667" y="850"/>
                    </a:lnTo>
                    <a:lnTo>
                      <a:pt x="672" y="856"/>
                    </a:lnTo>
                    <a:lnTo>
                      <a:pt x="679" y="852"/>
                    </a:lnTo>
                    <a:lnTo>
                      <a:pt x="678" y="847"/>
                    </a:lnTo>
                    <a:lnTo>
                      <a:pt x="676" y="841"/>
                    </a:lnTo>
                    <a:lnTo>
                      <a:pt x="675" y="836"/>
                    </a:lnTo>
                    <a:close/>
                    <a:moveTo>
                      <a:pt x="503" y="815"/>
                    </a:moveTo>
                    <a:lnTo>
                      <a:pt x="503" y="824"/>
                    </a:lnTo>
                    <a:lnTo>
                      <a:pt x="508" y="827"/>
                    </a:lnTo>
                    <a:lnTo>
                      <a:pt x="515" y="829"/>
                    </a:lnTo>
                    <a:lnTo>
                      <a:pt x="515" y="828"/>
                    </a:lnTo>
                    <a:lnTo>
                      <a:pt x="515" y="826"/>
                    </a:lnTo>
                    <a:lnTo>
                      <a:pt x="514" y="824"/>
                    </a:lnTo>
                    <a:lnTo>
                      <a:pt x="513" y="823"/>
                    </a:lnTo>
                    <a:lnTo>
                      <a:pt x="513" y="821"/>
                    </a:lnTo>
                    <a:lnTo>
                      <a:pt x="509" y="818"/>
                    </a:lnTo>
                    <a:lnTo>
                      <a:pt x="503" y="815"/>
                    </a:lnTo>
                    <a:close/>
                    <a:moveTo>
                      <a:pt x="621" y="443"/>
                    </a:moveTo>
                    <a:lnTo>
                      <a:pt x="620" y="444"/>
                    </a:lnTo>
                    <a:lnTo>
                      <a:pt x="619" y="445"/>
                    </a:lnTo>
                    <a:lnTo>
                      <a:pt x="621" y="445"/>
                    </a:lnTo>
                    <a:lnTo>
                      <a:pt x="622" y="445"/>
                    </a:lnTo>
                    <a:lnTo>
                      <a:pt x="622" y="444"/>
                    </a:lnTo>
                    <a:lnTo>
                      <a:pt x="621" y="443"/>
                    </a:lnTo>
                    <a:close/>
                    <a:moveTo>
                      <a:pt x="649" y="443"/>
                    </a:moveTo>
                    <a:lnTo>
                      <a:pt x="648" y="444"/>
                    </a:lnTo>
                    <a:lnTo>
                      <a:pt x="647" y="445"/>
                    </a:lnTo>
                    <a:lnTo>
                      <a:pt x="644" y="445"/>
                    </a:lnTo>
                    <a:lnTo>
                      <a:pt x="643" y="444"/>
                    </a:lnTo>
                    <a:lnTo>
                      <a:pt x="642" y="443"/>
                    </a:lnTo>
                    <a:lnTo>
                      <a:pt x="640" y="443"/>
                    </a:lnTo>
                    <a:lnTo>
                      <a:pt x="638" y="443"/>
                    </a:lnTo>
                    <a:lnTo>
                      <a:pt x="637" y="443"/>
                    </a:lnTo>
                    <a:lnTo>
                      <a:pt x="635" y="444"/>
                    </a:lnTo>
                    <a:lnTo>
                      <a:pt x="633" y="444"/>
                    </a:lnTo>
                    <a:lnTo>
                      <a:pt x="632" y="445"/>
                    </a:lnTo>
                    <a:lnTo>
                      <a:pt x="631" y="445"/>
                    </a:lnTo>
                    <a:lnTo>
                      <a:pt x="630" y="446"/>
                    </a:lnTo>
                    <a:lnTo>
                      <a:pt x="628" y="446"/>
                    </a:lnTo>
                    <a:lnTo>
                      <a:pt x="627" y="446"/>
                    </a:lnTo>
                    <a:lnTo>
                      <a:pt x="625" y="447"/>
                    </a:lnTo>
                    <a:lnTo>
                      <a:pt x="624" y="447"/>
                    </a:lnTo>
                    <a:lnTo>
                      <a:pt x="624" y="449"/>
                    </a:lnTo>
                    <a:lnTo>
                      <a:pt x="622" y="450"/>
                    </a:lnTo>
                    <a:lnTo>
                      <a:pt x="620" y="451"/>
                    </a:lnTo>
                    <a:lnTo>
                      <a:pt x="619" y="451"/>
                    </a:lnTo>
                    <a:lnTo>
                      <a:pt x="618" y="450"/>
                    </a:lnTo>
                    <a:lnTo>
                      <a:pt x="617" y="449"/>
                    </a:lnTo>
                    <a:lnTo>
                      <a:pt x="615" y="449"/>
                    </a:lnTo>
                    <a:lnTo>
                      <a:pt x="614" y="450"/>
                    </a:lnTo>
                    <a:lnTo>
                      <a:pt x="613" y="451"/>
                    </a:lnTo>
                    <a:lnTo>
                      <a:pt x="612" y="452"/>
                    </a:lnTo>
                    <a:lnTo>
                      <a:pt x="613" y="453"/>
                    </a:lnTo>
                    <a:lnTo>
                      <a:pt x="614" y="454"/>
                    </a:lnTo>
                    <a:lnTo>
                      <a:pt x="615" y="454"/>
                    </a:lnTo>
                    <a:lnTo>
                      <a:pt x="616" y="455"/>
                    </a:lnTo>
                    <a:lnTo>
                      <a:pt x="617" y="455"/>
                    </a:lnTo>
                    <a:lnTo>
                      <a:pt x="618" y="455"/>
                    </a:lnTo>
                    <a:lnTo>
                      <a:pt x="619" y="456"/>
                    </a:lnTo>
                    <a:lnTo>
                      <a:pt x="620" y="456"/>
                    </a:lnTo>
                    <a:lnTo>
                      <a:pt x="622" y="455"/>
                    </a:lnTo>
                    <a:lnTo>
                      <a:pt x="625" y="454"/>
                    </a:lnTo>
                    <a:lnTo>
                      <a:pt x="627" y="455"/>
                    </a:lnTo>
                    <a:lnTo>
                      <a:pt x="629" y="455"/>
                    </a:lnTo>
                    <a:lnTo>
                      <a:pt x="630" y="454"/>
                    </a:lnTo>
                    <a:lnTo>
                      <a:pt x="631" y="454"/>
                    </a:lnTo>
                    <a:lnTo>
                      <a:pt x="633" y="454"/>
                    </a:lnTo>
                    <a:lnTo>
                      <a:pt x="635" y="453"/>
                    </a:lnTo>
                    <a:lnTo>
                      <a:pt x="637" y="453"/>
                    </a:lnTo>
                    <a:lnTo>
                      <a:pt x="637" y="452"/>
                    </a:lnTo>
                    <a:lnTo>
                      <a:pt x="639" y="451"/>
                    </a:lnTo>
                    <a:lnTo>
                      <a:pt x="641" y="451"/>
                    </a:lnTo>
                    <a:lnTo>
                      <a:pt x="642" y="451"/>
                    </a:lnTo>
                    <a:lnTo>
                      <a:pt x="644" y="451"/>
                    </a:lnTo>
                    <a:lnTo>
                      <a:pt x="645" y="450"/>
                    </a:lnTo>
                    <a:lnTo>
                      <a:pt x="647" y="450"/>
                    </a:lnTo>
                    <a:lnTo>
                      <a:pt x="648" y="449"/>
                    </a:lnTo>
                    <a:lnTo>
                      <a:pt x="649" y="447"/>
                    </a:lnTo>
                    <a:lnTo>
                      <a:pt x="651" y="447"/>
                    </a:lnTo>
                    <a:lnTo>
                      <a:pt x="652" y="447"/>
                    </a:lnTo>
                    <a:lnTo>
                      <a:pt x="654" y="446"/>
                    </a:lnTo>
                    <a:lnTo>
                      <a:pt x="655" y="446"/>
                    </a:lnTo>
                    <a:lnTo>
                      <a:pt x="656" y="445"/>
                    </a:lnTo>
                    <a:lnTo>
                      <a:pt x="657" y="444"/>
                    </a:lnTo>
                    <a:lnTo>
                      <a:pt x="659" y="443"/>
                    </a:lnTo>
                    <a:lnTo>
                      <a:pt x="653" y="443"/>
                    </a:lnTo>
                    <a:lnTo>
                      <a:pt x="649" y="443"/>
                    </a:lnTo>
                    <a:close/>
                    <a:moveTo>
                      <a:pt x="688" y="428"/>
                    </a:moveTo>
                    <a:lnTo>
                      <a:pt x="687" y="428"/>
                    </a:lnTo>
                    <a:lnTo>
                      <a:pt x="686" y="429"/>
                    </a:lnTo>
                    <a:lnTo>
                      <a:pt x="685" y="430"/>
                    </a:lnTo>
                    <a:lnTo>
                      <a:pt x="684" y="431"/>
                    </a:lnTo>
                    <a:lnTo>
                      <a:pt x="683" y="432"/>
                    </a:lnTo>
                    <a:lnTo>
                      <a:pt x="681" y="431"/>
                    </a:lnTo>
                    <a:lnTo>
                      <a:pt x="681" y="430"/>
                    </a:lnTo>
                    <a:lnTo>
                      <a:pt x="679" y="430"/>
                    </a:lnTo>
                    <a:lnTo>
                      <a:pt x="677" y="430"/>
                    </a:lnTo>
                    <a:lnTo>
                      <a:pt x="675" y="430"/>
                    </a:lnTo>
                    <a:lnTo>
                      <a:pt x="673" y="429"/>
                    </a:lnTo>
                    <a:lnTo>
                      <a:pt x="672" y="430"/>
                    </a:lnTo>
                    <a:lnTo>
                      <a:pt x="669" y="430"/>
                    </a:lnTo>
                    <a:lnTo>
                      <a:pt x="667" y="430"/>
                    </a:lnTo>
                    <a:lnTo>
                      <a:pt x="665" y="430"/>
                    </a:lnTo>
                    <a:lnTo>
                      <a:pt x="663" y="430"/>
                    </a:lnTo>
                    <a:lnTo>
                      <a:pt x="662" y="431"/>
                    </a:lnTo>
                    <a:lnTo>
                      <a:pt x="661" y="432"/>
                    </a:lnTo>
                    <a:lnTo>
                      <a:pt x="660" y="432"/>
                    </a:lnTo>
                    <a:lnTo>
                      <a:pt x="659" y="433"/>
                    </a:lnTo>
                    <a:lnTo>
                      <a:pt x="657" y="433"/>
                    </a:lnTo>
                    <a:lnTo>
                      <a:pt x="656" y="434"/>
                    </a:lnTo>
                    <a:lnTo>
                      <a:pt x="656" y="435"/>
                    </a:lnTo>
                    <a:lnTo>
                      <a:pt x="656" y="436"/>
                    </a:lnTo>
                    <a:lnTo>
                      <a:pt x="659" y="438"/>
                    </a:lnTo>
                    <a:lnTo>
                      <a:pt x="660" y="438"/>
                    </a:lnTo>
                    <a:lnTo>
                      <a:pt x="661" y="436"/>
                    </a:lnTo>
                    <a:lnTo>
                      <a:pt x="663" y="435"/>
                    </a:lnTo>
                    <a:lnTo>
                      <a:pt x="666" y="435"/>
                    </a:lnTo>
                    <a:lnTo>
                      <a:pt x="667" y="435"/>
                    </a:lnTo>
                    <a:lnTo>
                      <a:pt x="669" y="435"/>
                    </a:lnTo>
                    <a:lnTo>
                      <a:pt x="672" y="435"/>
                    </a:lnTo>
                    <a:lnTo>
                      <a:pt x="673" y="436"/>
                    </a:lnTo>
                    <a:lnTo>
                      <a:pt x="674" y="436"/>
                    </a:lnTo>
                    <a:lnTo>
                      <a:pt x="675" y="438"/>
                    </a:lnTo>
                    <a:lnTo>
                      <a:pt x="679" y="438"/>
                    </a:lnTo>
                    <a:lnTo>
                      <a:pt x="683" y="438"/>
                    </a:lnTo>
                    <a:lnTo>
                      <a:pt x="685" y="438"/>
                    </a:lnTo>
                    <a:lnTo>
                      <a:pt x="686" y="436"/>
                    </a:lnTo>
                    <a:lnTo>
                      <a:pt x="687" y="436"/>
                    </a:lnTo>
                    <a:lnTo>
                      <a:pt x="691" y="432"/>
                    </a:lnTo>
                    <a:lnTo>
                      <a:pt x="690" y="431"/>
                    </a:lnTo>
                    <a:lnTo>
                      <a:pt x="689" y="429"/>
                    </a:lnTo>
                    <a:lnTo>
                      <a:pt x="688" y="428"/>
                    </a:lnTo>
                    <a:close/>
                    <a:moveTo>
                      <a:pt x="619" y="400"/>
                    </a:moveTo>
                    <a:lnTo>
                      <a:pt x="618" y="400"/>
                    </a:lnTo>
                    <a:lnTo>
                      <a:pt x="616" y="401"/>
                    </a:lnTo>
                    <a:lnTo>
                      <a:pt x="616" y="403"/>
                    </a:lnTo>
                    <a:lnTo>
                      <a:pt x="617" y="404"/>
                    </a:lnTo>
                    <a:lnTo>
                      <a:pt x="618" y="405"/>
                    </a:lnTo>
                    <a:lnTo>
                      <a:pt x="619" y="405"/>
                    </a:lnTo>
                    <a:lnTo>
                      <a:pt x="620" y="406"/>
                    </a:lnTo>
                    <a:lnTo>
                      <a:pt x="621" y="406"/>
                    </a:lnTo>
                    <a:lnTo>
                      <a:pt x="622" y="407"/>
                    </a:lnTo>
                    <a:lnTo>
                      <a:pt x="624" y="408"/>
                    </a:lnTo>
                    <a:lnTo>
                      <a:pt x="625" y="408"/>
                    </a:lnTo>
                    <a:lnTo>
                      <a:pt x="626" y="409"/>
                    </a:lnTo>
                    <a:lnTo>
                      <a:pt x="627" y="410"/>
                    </a:lnTo>
                    <a:lnTo>
                      <a:pt x="626" y="411"/>
                    </a:lnTo>
                    <a:lnTo>
                      <a:pt x="625" y="412"/>
                    </a:lnTo>
                    <a:lnTo>
                      <a:pt x="626" y="415"/>
                    </a:lnTo>
                    <a:lnTo>
                      <a:pt x="625" y="417"/>
                    </a:lnTo>
                    <a:lnTo>
                      <a:pt x="624" y="419"/>
                    </a:lnTo>
                    <a:lnTo>
                      <a:pt x="622" y="420"/>
                    </a:lnTo>
                    <a:lnTo>
                      <a:pt x="622" y="421"/>
                    </a:lnTo>
                    <a:lnTo>
                      <a:pt x="620" y="421"/>
                    </a:lnTo>
                    <a:lnTo>
                      <a:pt x="620" y="422"/>
                    </a:lnTo>
                    <a:lnTo>
                      <a:pt x="618" y="423"/>
                    </a:lnTo>
                    <a:lnTo>
                      <a:pt x="618" y="424"/>
                    </a:lnTo>
                    <a:lnTo>
                      <a:pt x="617" y="426"/>
                    </a:lnTo>
                    <a:lnTo>
                      <a:pt x="617" y="427"/>
                    </a:lnTo>
                    <a:lnTo>
                      <a:pt x="616" y="428"/>
                    </a:lnTo>
                    <a:lnTo>
                      <a:pt x="617" y="428"/>
                    </a:lnTo>
                    <a:lnTo>
                      <a:pt x="619" y="427"/>
                    </a:lnTo>
                    <a:lnTo>
                      <a:pt x="621" y="426"/>
                    </a:lnTo>
                    <a:lnTo>
                      <a:pt x="622" y="424"/>
                    </a:lnTo>
                    <a:lnTo>
                      <a:pt x="624" y="423"/>
                    </a:lnTo>
                    <a:lnTo>
                      <a:pt x="625" y="423"/>
                    </a:lnTo>
                    <a:lnTo>
                      <a:pt x="626" y="424"/>
                    </a:lnTo>
                    <a:lnTo>
                      <a:pt x="627" y="426"/>
                    </a:lnTo>
                    <a:lnTo>
                      <a:pt x="628" y="427"/>
                    </a:lnTo>
                    <a:lnTo>
                      <a:pt x="629" y="428"/>
                    </a:lnTo>
                    <a:lnTo>
                      <a:pt x="628" y="430"/>
                    </a:lnTo>
                    <a:lnTo>
                      <a:pt x="627" y="430"/>
                    </a:lnTo>
                    <a:lnTo>
                      <a:pt x="627" y="431"/>
                    </a:lnTo>
                    <a:lnTo>
                      <a:pt x="627" y="433"/>
                    </a:lnTo>
                    <a:lnTo>
                      <a:pt x="627" y="435"/>
                    </a:lnTo>
                    <a:lnTo>
                      <a:pt x="627" y="436"/>
                    </a:lnTo>
                    <a:lnTo>
                      <a:pt x="629" y="436"/>
                    </a:lnTo>
                    <a:lnTo>
                      <a:pt x="630" y="436"/>
                    </a:lnTo>
                    <a:lnTo>
                      <a:pt x="631" y="435"/>
                    </a:lnTo>
                    <a:lnTo>
                      <a:pt x="632" y="435"/>
                    </a:lnTo>
                    <a:lnTo>
                      <a:pt x="633" y="434"/>
                    </a:lnTo>
                    <a:lnTo>
                      <a:pt x="633" y="433"/>
                    </a:lnTo>
                    <a:lnTo>
                      <a:pt x="635" y="432"/>
                    </a:lnTo>
                    <a:lnTo>
                      <a:pt x="636" y="430"/>
                    </a:lnTo>
                    <a:lnTo>
                      <a:pt x="636" y="429"/>
                    </a:lnTo>
                    <a:lnTo>
                      <a:pt x="637" y="428"/>
                    </a:lnTo>
                    <a:lnTo>
                      <a:pt x="638" y="426"/>
                    </a:lnTo>
                    <a:lnTo>
                      <a:pt x="639" y="424"/>
                    </a:lnTo>
                    <a:lnTo>
                      <a:pt x="639" y="423"/>
                    </a:lnTo>
                    <a:lnTo>
                      <a:pt x="640" y="423"/>
                    </a:lnTo>
                    <a:lnTo>
                      <a:pt x="640" y="422"/>
                    </a:lnTo>
                    <a:lnTo>
                      <a:pt x="641" y="421"/>
                    </a:lnTo>
                    <a:lnTo>
                      <a:pt x="642" y="420"/>
                    </a:lnTo>
                    <a:lnTo>
                      <a:pt x="642" y="419"/>
                    </a:lnTo>
                    <a:lnTo>
                      <a:pt x="643" y="419"/>
                    </a:lnTo>
                    <a:lnTo>
                      <a:pt x="644" y="417"/>
                    </a:lnTo>
                    <a:lnTo>
                      <a:pt x="645" y="416"/>
                    </a:lnTo>
                    <a:lnTo>
                      <a:pt x="644" y="415"/>
                    </a:lnTo>
                    <a:lnTo>
                      <a:pt x="642" y="414"/>
                    </a:lnTo>
                    <a:lnTo>
                      <a:pt x="643" y="411"/>
                    </a:lnTo>
                    <a:lnTo>
                      <a:pt x="643" y="411"/>
                    </a:lnTo>
                    <a:lnTo>
                      <a:pt x="644" y="411"/>
                    </a:lnTo>
                    <a:lnTo>
                      <a:pt x="645" y="411"/>
                    </a:lnTo>
                    <a:lnTo>
                      <a:pt x="647" y="412"/>
                    </a:lnTo>
                    <a:lnTo>
                      <a:pt x="647" y="414"/>
                    </a:lnTo>
                    <a:lnTo>
                      <a:pt x="647" y="415"/>
                    </a:lnTo>
                    <a:lnTo>
                      <a:pt x="648" y="416"/>
                    </a:lnTo>
                    <a:lnTo>
                      <a:pt x="649" y="417"/>
                    </a:lnTo>
                    <a:lnTo>
                      <a:pt x="650" y="417"/>
                    </a:lnTo>
                    <a:lnTo>
                      <a:pt x="650" y="418"/>
                    </a:lnTo>
                    <a:lnTo>
                      <a:pt x="651" y="418"/>
                    </a:lnTo>
                    <a:lnTo>
                      <a:pt x="652" y="419"/>
                    </a:lnTo>
                    <a:lnTo>
                      <a:pt x="653" y="419"/>
                    </a:lnTo>
                    <a:lnTo>
                      <a:pt x="655" y="420"/>
                    </a:lnTo>
                    <a:lnTo>
                      <a:pt x="656" y="417"/>
                    </a:lnTo>
                    <a:lnTo>
                      <a:pt x="659" y="414"/>
                    </a:lnTo>
                    <a:lnTo>
                      <a:pt x="655" y="408"/>
                    </a:lnTo>
                    <a:lnTo>
                      <a:pt x="654" y="407"/>
                    </a:lnTo>
                    <a:lnTo>
                      <a:pt x="654" y="406"/>
                    </a:lnTo>
                    <a:lnTo>
                      <a:pt x="654" y="405"/>
                    </a:lnTo>
                    <a:lnTo>
                      <a:pt x="653" y="405"/>
                    </a:lnTo>
                    <a:lnTo>
                      <a:pt x="651" y="404"/>
                    </a:lnTo>
                    <a:lnTo>
                      <a:pt x="650" y="403"/>
                    </a:lnTo>
                    <a:lnTo>
                      <a:pt x="649" y="403"/>
                    </a:lnTo>
                    <a:lnTo>
                      <a:pt x="648" y="403"/>
                    </a:lnTo>
                    <a:lnTo>
                      <a:pt x="645" y="404"/>
                    </a:lnTo>
                    <a:lnTo>
                      <a:pt x="644" y="405"/>
                    </a:lnTo>
                    <a:lnTo>
                      <a:pt x="643" y="406"/>
                    </a:lnTo>
                    <a:lnTo>
                      <a:pt x="642" y="407"/>
                    </a:lnTo>
                    <a:lnTo>
                      <a:pt x="642" y="409"/>
                    </a:lnTo>
                    <a:lnTo>
                      <a:pt x="641" y="408"/>
                    </a:lnTo>
                    <a:lnTo>
                      <a:pt x="640" y="407"/>
                    </a:lnTo>
                    <a:lnTo>
                      <a:pt x="639" y="406"/>
                    </a:lnTo>
                    <a:lnTo>
                      <a:pt x="638" y="406"/>
                    </a:lnTo>
                    <a:lnTo>
                      <a:pt x="637" y="405"/>
                    </a:lnTo>
                    <a:lnTo>
                      <a:pt x="635" y="405"/>
                    </a:lnTo>
                    <a:lnTo>
                      <a:pt x="631" y="404"/>
                    </a:lnTo>
                    <a:lnTo>
                      <a:pt x="629" y="403"/>
                    </a:lnTo>
                    <a:lnTo>
                      <a:pt x="627" y="400"/>
                    </a:lnTo>
                    <a:lnTo>
                      <a:pt x="619" y="400"/>
                    </a:lnTo>
                    <a:close/>
                    <a:moveTo>
                      <a:pt x="600" y="398"/>
                    </a:moveTo>
                    <a:lnTo>
                      <a:pt x="598" y="400"/>
                    </a:lnTo>
                    <a:lnTo>
                      <a:pt x="597" y="401"/>
                    </a:lnTo>
                    <a:lnTo>
                      <a:pt x="596" y="403"/>
                    </a:lnTo>
                    <a:lnTo>
                      <a:pt x="595" y="404"/>
                    </a:lnTo>
                    <a:lnTo>
                      <a:pt x="594" y="403"/>
                    </a:lnTo>
                    <a:lnTo>
                      <a:pt x="594" y="400"/>
                    </a:lnTo>
                    <a:lnTo>
                      <a:pt x="593" y="401"/>
                    </a:lnTo>
                    <a:lnTo>
                      <a:pt x="591" y="403"/>
                    </a:lnTo>
                    <a:lnTo>
                      <a:pt x="590" y="404"/>
                    </a:lnTo>
                    <a:lnTo>
                      <a:pt x="590" y="405"/>
                    </a:lnTo>
                    <a:lnTo>
                      <a:pt x="590" y="407"/>
                    </a:lnTo>
                    <a:lnTo>
                      <a:pt x="590" y="408"/>
                    </a:lnTo>
                    <a:lnTo>
                      <a:pt x="589" y="409"/>
                    </a:lnTo>
                    <a:lnTo>
                      <a:pt x="588" y="409"/>
                    </a:lnTo>
                    <a:lnTo>
                      <a:pt x="586" y="410"/>
                    </a:lnTo>
                    <a:lnTo>
                      <a:pt x="585" y="411"/>
                    </a:lnTo>
                    <a:lnTo>
                      <a:pt x="584" y="414"/>
                    </a:lnTo>
                    <a:lnTo>
                      <a:pt x="584" y="415"/>
                    </a:lnTo>
                    <a:lnTo>
                      <a:pt x="583" y="416"/>
                    </a:lnTo>
                    <a:lnTo>
                      <a:pt x="582" y="417"/>
                    </a:lnTo>
                    <a:lnTo>
                      <a:pt x="581" y="418"/>
                    </a:lnTo>
                    <a:lnTo>
                      <a:pt x="581" y="419"/>
                    </a:lnTo>
                    <a:lnTo>
                      <a:pt x="580" y="420"/>
                    </a:lnTo>
                    <a:lnTo>
                      <a:pt x="580" y="421"/>
                    </a:lnTo>
                    <a:lnTo>
                      <a:pt x="579" y="422"/>
                    </a:lnTo>
                    <a:lnTo>
                      <a:pt x="578" y="423"/>
                    </a:lnTo>
                    <a:lnTo>
                      <a:pt x="578" y="424"/>
                    </a:lnTo>
                    <a:lnTo>
                      <a:pt x="577" y="426"/>
                    </a:lnTo>
                    <a:lnTo>
                      <a:pt x="575" y="427"/>
                    </a:lnTo>
                    <a:lnTo>
                      <a:pt x="575" y="428"/>
                    </a:lnTo>
                    <a:lnTo>
                      <a:pt x="574" y="429"/>
                    </a:lnTo>
                    <a:lnTo>
                      <a:pt x="573" y="430"/>
                    </a:lnTo>
                    <a:lnTo>
                      <a:pt x="573" y="431"/>
                    </a:lnTo>
                    <a:lnTo>
                      <a:pt x="573" y="433"/>
                    </a:lnTo>
                    <a:lnTo>
                      <a:pt x="572" y="435"/>
                    </a:lnTo>
                    <a:lnTo>
                      <a:pt x="571" y="438"/>
                    </a:lnTo>
                    <a:lnTo>
                      <a:pt x="570" y="439"/>
                    </a:lnTo>
                    <a:lnTo>
                      <a:pt x="570" y="441"/>
                    </a:lnTo>
                    <a:lnTo>
                      <a:pt x="570" y="442"/>
                    </a:lnTo>
                    <a:lnTo>
                      <a:pt x="569" y="443"/>
                    </a:lnTo>
                    <a:lnTo>
                      <a:pt x="571" y="445"/>
                    </a:lnTo>
                    <a:lnTo>
                      <a:pt x="571" y="446"/>
                    </a:lnTo>
                    <a:lnTo>
                      <a:pt x="571" y="450"/>
                    </a:lnTo>
                    <a:lnTo>
                      <a:pt x="573" y="450"/>
                    </a:lnTo>
                    <a:lnTo>
                      <a:pt x="574" y="450"/>
                    </a:lnTo>
                    <a:lnTo>
                      <a:pt x="579" y="447"/>
                    </a:lnTo>
                    <a:lnTo>
                      <a:pt x="582" y="444"/>
                    </a:lnTo>
                    <a:lnTo>
                      <a:pt x="585" y="441"/>
                    </a:lnTo>
                    <a:lnTo>
                      <a:pt x="585" y="440"/>
                    </a:lnTo>
                    <a:lnTo>
                      <a:pt x="586" y="440"/>
                    </a:lnTo>
                    <a:lnTo>
                      <a:pt x="586" y="438"/>
                    </a:lnTo>
                    <a:lnTo>
                      <a:pt x="586" y="436"/>
                    </a:lnTo>
                    <a:lnTo>
                      <a:pt x="588" y="427"/>
                    </a:lnTo>
                    <a:lnTo>
                      <a:pt x="589" y="426"/>
                    </a:lnTo>
                    <a:lnTo>
                      <a:pt x="590" y="424"/>
                    </a:lnTo>
                    <a:lnTo>
                      <a:pt x="591" y="423"/>
                    </a:lnTo>
                    <a:lnTo>
                      <a:pt x="591" y="422"/>
                    </a:lnTo>
                    <a:lnTo>
                      <a:pt x="592" y="421"/>
                    </a:lnTo>
                    <a:lnTo>
                      <a:pt x="592" y="420"/>
                    </a:lnTo>
                    <a:lnTo>
                      <a:pt x="593" y="419"/>
                    </a:lnTo>
                    <a:lnTo>
                      <a:pt x="594" y="418"/>
                    </a:lnTo>
                    <a:lnTo>
                      <a:pt x="595" y="417"/>
                    </a:lnTo>
                    <a:lnTo>
                      <a:pt x="595" y="416"/>
                    </a:lnTo>
                    <a:lnTo>
                      <a:pt x="596" y="415"/>
                    </a:lnTo>
                    <a:lnTo>
                      <a:pt x="597" y="414"/>
                    </a:lnTo>
                    <a:lnTo>
                      <a:pt x="597" y="414"/>
                    </a:lnTo>
                    <a:lnTo>
                      <a:pt x="598" y="412"/>
                    </a:lnTo>
                    <a:lnTo>
                      <a:pt x="600" y="411"/>
                    </a:lnTo>
                    <a:lnTo>
                      <a:pt x="601" y="411"/>
                    </a:lnTo>
                    <a:lnTo>
                      <a:pt x="602" y="409"/>
                    </a:lnTo>
                    <a:lnTo>
                      <a:pt x="604" y="409"/>
                    </a:lnTo>
                    <a:lnTo>
                      <a:pt x="606" y="410"/>
                    </a:lnTo>
                    <a:lnTo>
                      <a:pt x="606" y="409"/>
                    </a:lnTo>
                    <a:lnTo>
                      <a:pt x="607" y="408"/>
                    </a:lnTo>
                    <a:lnTo>
                      <a:pt x="608" y="407"/>
                    </a:lnTo>
                    <a:lnTo>
                      <a:pt x="609" y="406"/>
                    </a:lnTo>
                    <a:lnTo>
                      <a:pt x="609" y="405"/>
                    </a:lnTo>
                    <a:lnTo>
                      <a:pt x="610" y="404"/>
                    </a:lnTo>
                    <a:lnTo>
                      <a:pt x="612" y="403"/>
                    </a:lnTo>
                    <a:lnTo>
                      <a:pt x="613" y="401"/>
                    </a:lnTo>
                    <a:lnTo>
                      <a:pt x="615" y="400"/>
                    </a:lnTo>
                    <a:lnTo>
                      <a:pt x="613" y="399"/>
                    </a:lnTo>
                    <a:lnTo>
                      <a:pt x="612" y="398"/>
                    </a:lnTo>
                    <a:lnTo>
                      <a:pt x="609" y="399"/>
                    </a:lnTo>
                    <a:lnTo>
                      <a:pt x="607" y="399"/>
                    </a:lnTo>
                    <a:lnTo>
                      <a:pt x="600" y="398"/>
                    </a:lnTo>
                    <a:close/>
                    <a:moveTo>
                      <a:pt x="637" y="398"/>
                    </a:moveTo>
                    <a:lnTo>
                      <a:pt x="635" y="398"/>
                    </a:lnTo>
                    <a:lnTo>
                      <a:pt x="632" y="398"/>
                    </a:lnTo>
                    <a:lnTo>
                      <a:pt x="631" y="398"/>
                    </a:lnTo>
                    <a:lnTo>
                      <a:pt x="630" y="399"/>
                    </a:lnTo>
                    <a:lnTo>
                      <a:pt x="628" y="400"/>
                    </a:lnTo>
                    <a:lnTo>
                      <a:pt x="631" y="400"/>
                    </a:lnTo>
                    <a:lnTo>
                      <a:pt x="635" y="401"/>
                    </a:lnTo>
                    <a:lnTo>
                      <a:pt x="637" y="403"/>
                    </a:lnTo>
                    <a:lnTo>
                      <a:pt x="638" y="400"/>
                    </a:lnTo>
                    <a:lnTo>
                      <a:pt x="640" y="399"/>
                    </a:lnTo>
                    <a:lnTo>
                      <a:pt x="638" y="398"/>
                    </a:lnTo>
                    <a:lnTo>
                      <a:pt x="637" y="398"/>
                    </a:lnTo>
                    <a:close/>
                    <a:moveTo>
                      <a:pt x="596" y="362"/>
                    </a:moveTo>
                    <a:lnTo>
                      <a:pt x="594" y="364"/>
                    </a:lnTo>
                    <a:lnTo>
                      <a:pt x="592" y="365"/>
                    </a:lnTo>
                    <a:lnTo>
                      <a:pt x="589" y="365"/>
                    </a:lnTo>
                    <a:lnTo>
                      <a:pt x="589" y="366"/>
                    </a:lnTo>
                    <a:lnTo>
                      <a:pt x="586" y="366"/>
                    </a:lnTo>
                    <a:lnTo>
                      <a:pt x="584" y="366"/>
                    </a:lnTo>
                    <a:lnTo>
                      <a:pt x="583" y="368"/>
                    </a:lnTo>
                    <a:lnTo>
                      <a:pt x="582" y="368"/>
                    </a:lnTo>
                    <a:lnTo>
                      <a:pt x="582" y="370"/>
                    </a:lnTo>
                    <a:lnTo>
                      <a:pt x="581" y="370"/>
                    </a:lnTo>
                    <a:lnTo>
                      <a:pt x="580" y="370"/>
                    </a:lnTo>
                    <a:lnTo>
                      <a:pt x="578" y="371"/>
                    </a:lnTo>
                    <a:lnTo>
                      <a:pt x="577" y="371"/>
                    </a:lnTo>
                    <a:lnTo>
                      <a:pt x="574" y="372"/>
                    </a:lnTo>
                    <a:lnTo>
                      <a:pt x="573" y="372"/>
                    </a:lnTo>
                    <a:lnTo>
                      <a:pt x="572" y="373"/>
                    </a:lnTo>
                    <a:lnTo>
                      <a:pt x="570" y="373"/>
                    </a:lnTo>
                    <a:lnTo>
                      <a:pt x="569" y="374"/>
                    </a:lnTo>
                    <a:lnTo>
                      <a:pt x="567" y="374"/>
                    </a:lnTo>
                    <a:lnTo>
                      <a:pt x="566" y="374"/>
                    </a:lnTo>
                    <a:lnTo>
                      <a:pt x="565" y="375"/>
                    </a:lnTo>
                    <a:lnTo>
                      <a:pt x="563" y="375"/>
                    </a:lnTo>
                    <a:lnTo>
                      <a:pt x="562" y="376"/>
                    </a:lnTo>
                    <a:lnTo>
                      <a:pt x="560" y="377"/>
                    </a:lnTo>
                    <a:lnTo>
                      <a:pt x="559" y="379"/>
                    </a:lnTo>
                    <a:lnTo>
                      <a:pt x="558" y="379"/>
                    </a:lnTo>
                    <a:lnTo>
                      <a:pt x="557" y="380"/>
                    </a:lnTo>
                    <a:lnTo>
                      <a:pt x="556" y="380"/>
                    </a:lnTo>
                    <a:lnTo>
                      <a:pt x="555" y="381"/>
                    </a:lnTo>
                    <a:lnTo>
                      <a:pt x="554" y="381"/>
                    </a:lnTo>
                    <a:lnTo>
                      <a:pt x="553" y="382"/>
                    </a:lnTo>
                    <a:lnTo>
                      <a:pt x="554" y="382"/>
                    </a:lnTo>
                    <a:lnTo>
                      <a:pt x="555" y="383"/>
                    </a:lnTo>
                    <a:lnTo>
                      <a:pt x="556" y="384"/>
                    </a:lnTo>
                    <a:lnTo>
                      <a:pt x="557" y="384"/>
                    </a:lnTo>
                    <a:lnTo>
                      <a:pt x="559" y="383"/>
                    </a:lnTo>
                    <a:lnTo>
                      <a:pt x="559" y="382"/>
                    </a:lnTo>
                    <a:lnTo>
                      <a:pt x="561" y="382"/>
                    </a:lnTo>
                    <a:lnTo>
                      <a:pt x="563" y="382"/>
                    </a:lnTo>
                    <a:lnTo>
                      <a:pt x="567" y="382"/>
                    </a:lnTo>
                    <a:lnTo>
                      <a:pt x="566" y="383"/>
                    </a:lnTo>
                    <a:lnTo>
                      <a:pt x="565" y="383"/>
                    </a:lnTo>
                    <a:lnTo>
                      <a:pt x="562" y="384"/>
                    </a:lnTo>
                    <a:lnTo>
                      <a:pt x="563" y="385"/>
                    </a:lnTo>
                    <a:lnTo>
                      <a:pt x="566" y="385"/>
                    </a:lnTo>
                    <a:lnTo>
                      <a:pt x="567" y="385"/>
                    </a:lnTo>
                    <a:lnTo>
                      <a:pt x="569" y="385"/>
                    </a:lnTo>
                    <a:lnTo>
                      <a:pt x="570" y="384"/>
                    </a:lnTo>
                    <a:lnTo>
                      <a:pt x="572" y="383"/>
                    </a:lnTo>
                    <a:lnTo>
                      <a:pt x="574" y="383"/>
                    </a:lnTo>
                    <a:lnTo>
                      <a:pt x="578" y="383"/>
                    </a:lnTo>
                    <a:lnTo>
                      <a:pt x="579" y="383"/>
                    </a:lnTo>
                    <a:lnTo>
                      <a:pt x="580" y="382"/>
                    </a:lnTo>
                    <a:lnTo>
                      <a:pt x="581" y="382"/>
                    </a:lnTo>
                    <a:lnTo>
                      <a:pt x="582" y="381"/>
                    </a:lnTo>
                    <a:lnTo>
                      <a:pt x="583" y="381"/>
                    </a:lnTo>
                    <a:lnTo>
                      <a:pt x="584" y="381"/>
                    </a:lnTo>
                    <a:lnTo>
                      <a:pt x="585" y="380"/>
                    </a:lnTo>
                    <a:lnTo>
                      <a:pt x="588" y="379"/>
                    </a:lnTo>
                    <a:lnTo>
                      <a:pt x="591" y="377"/>
                    </a:lnTo>
                    <a:lnTo>
                      <a:pt x="593" y="377"/>
                    </a:lnTo>
                    <a:lnTo>
                      <a:pt x="593" y="380"/>
                    </a:lnTo>
                    <a:lnTo>
                      <a:pt x="591" y="381"/>
                    </a:lnTo>
                    <a:lnTo>
                      <a:pt x="590" y="381"/>
                    </a:lnTo>
                    <a:lnTo>
                      <a:pt x="589" y="382"/>
                    </a:lnTo>
                    <a:lnTo>
                      <a:pt x="589" y="383"/>
                    </a:lnTo>
                    <a:lnTo>
                      <a:pt x="589" y="385"/>
                    </a:lnTo>
                    <a:lnTo>
                      <a:pt x="590" y="386"/>
                    </a:lnTo>
                    <a:lnTo>
                      <a:pt x="591" y="386"/>
                    </a:lnTo>
                    <a:lnTo>
                      <a:pt x="592" y="387"/>
                    </a:lnTo>
                    <a:lnTo>
                      <a:pt x="592" y="388"/>
                    </a:lnTo>
                    <a:lnTo>
                      <a:pt x="594" y="388"/>
                    </a:lnTo>
                    <a:lnTo>
                      <a:pt x="595" y="389"/>
                    </a:lnTo>
                    <a:lnTo>
                      <a:pt x="596" y="392"/>
                    </a:lnTo>
                    <a:lnTo>
                      <a:pt x="597" y="391"/>
                    </a:lnTo>
                    <a:lnTo>
                      <a:pt x="600" y="391"/>
                    </a:lnTo>
                    <a:lnTo>
                      <a:pt x="602" y="391"/>
                    </a:lnTo>
                    <a:lnTo>
                      <a:pt x="603" y="389"/>
                    </a:lnTo>
                    <a:lnTo>
                      <a:pt x="613" y="388"/>
                    </a:lnTo>
                    <a:lnTo>
                      <a:pt x="614" y="389"/>
                    </a:lnTo>
                    <a:lnTo>
                      <a:pt x="615" y="391"/>
                    </a:lnTo>
                    <a:lnTo>
                      <a:pt x="616" y="391"/>
                    </a:lnTo>
                    <a:lnTo>
                      <a:pt x="617" y="391"/>
                    </a:lnTo>
                    <a:lnTo>
                      <a:pt x="616" y="391"/>
                    </a:lnTo>
                    <a:lnTo>
                      <a:pt x="617" y="392"/>
                    </a:lnTo>
                    <a:lnTo>
                      <a:pt x="618" y="392"/>
                    </a:lnTo>
                    <a:lnTo>
                      <a:pt x="620" y="393"/>
                    </a:lnTo>
                    <a:lnTo>
                      <a:pt x="619" y="391"/>
                    </a:lnTo>
                    <a:lnTo>
                      <a:pt x="619" y="389"/>
                    </a:lnTo>
                    <a:lnTo>
                      <a:pt x="619" y="387"/>
                    </a:lnTo>
                    <a:lnTo>
                      <a:pt x="620" y="386"/>
                    </a:lnTo>
                    <a:lnTo>
                      <a:pt x="621" y="386"/>
                    </a:lnTo>
                    <a:lnTo>
                      <a:pt x="621" y="384"/>
                    </a:lnTo>
                    <a:lnTo>
                      <a:pt x="621" y="383"/>
                    </a:lnTo>
                    <a:lnTo>
                      <a:pt x="620" y="381"/>
                    </a:lnTo>
                    <a:lnTo>
                      <a:pt x="619" y="380"/>
                    </a:lnTo>
                    <a:lnTo>
                      <a:pt x="619" y="379"/>
                    </a:lnTo>
                    <a:lnTo>
                      <a:pt x="621" y="379"/>
                    </a:lnTo>
                    <a:lnTo>
                      <a:pt x="620" y="376"/>
                    </a:lnTo>
                    <a:lnTo>
                      <a:pt x="618" y="376"/>
                    </a:lnTo>
                    <a:lnTo>
                      <a:pt x="616" y="375"/>
                    </a:lnTo>
                    <a:lnTo>
                      <a:pt x="614" y="373"/>
                    </a:lnTo>
                    <a:lnTo>
                      <a:pt x="613" y="373"/>
                    </a:lnTo>
                    <a:lnTo>
                      <a:pt x="612" y="372"/>
                    </a:lnTo>
                    <a:lnTo>
                      <a:pt x="612" y="370"/>
                    </a:lnTo>
                    <a:lnTo>
                      <a:pt x="612" y="368"/>
                    </a:lnTo>
                    <a:lnTo>
                      <a:pt x="612" y="366"/>
                    </a:lnTo>
                    <a:lnTo>
                      <a:pt x="610" y="365"/>
                    </a:lnTo>
                    <a:lnTo>
                      <a:pt x="609" y="364"/>
                    </a:lnTo>
                    <a:lnTo>
                      <a:pt x="607" y="364"/>
                    </a:lnTo>
                    <a:lnTo>
                      <a:pt x="605" y="363"/>
                    </a:lnTo>
                    <a:lnTo>
                      <a:pt x="603" y="362"/>
                    </a:lnTo>
                    <a:lnTo>
                      <a:pt x="602" y="362"/>
                    </a:lnTo>
                    <a:lnTo>
                      <a:pt x="598" y="362"/>
                    </a:lnTo>
                    <a:lnTo>
                      <a:pt x="596" y="362"/>
                    </a:lnTo>
                    <a:close/>
                    <a:moveTo>
                      <a:pt x="532" y="325"/>
                    </a:moveTo>
                    <a:lnTo>
                      <a:pt x="531" y="326"/>
                    </a:lnTo>
                    <a:lnTo>
                      <a:pt x="531" y="326"/>
                    </a:lnTo>
                    <a:lnTo>
                      <a:pt x="529" y="326"/>
                    </a:lnTo>
                    <a:lnTo>
                      <a:pt x="527" y="327"/>
                    </a:lnTo>
                    <a:lnTo>
                      <a:pt x="526" y="327"/>
                    </a:lnTo>
                    <a:lnTo>
                      <a:pt x="525" y="328"/>
                    </a:lnTo>
                    <a:lnTo>
                      <a:pt x="525" y="329"/>
                    </a:lnTo>
                    <a:lnTo>
                      <a:pt x="524" y="330"/>
                    </a:lnTo>
                    <a:lnTo>
                      <a:pt x="525" y="331"/>
                    </a:lnTo>
                    <a:lnTo>
                      <a:pt x="526" y="333"/>
                    </a:lnTo>
                    <a:lnTo>
                      <a:pt x="527" y="331"/>
                    </a:lnTo>
                    <a:lnTo>
                      <a:pt x="530" y="330"/>
                    </a:lnTo>
                    <a:lnTo>
                      <a:pt x="530" y="329"/>
                    </a:lnTo>
                    <a:lnTo>
                      <a:pt x="531" y="329"/>
                    </a:lnTo>
                    <a:lnTo>
                      <a:pt x="531" y="327"/>
                    </a:lnTo>
                    <a:lnTo>
                      <a:pt x="531" y="326"/>
                    </a:lnTo>
                    <a:lnTo>
                      <a:pt x="532" y="326"/>
                    </a:lnTo>
                    <a:lnTo>
                      <a:pt x="532" y="325"/>
                    </a:lnTo>
                    <a:close/>
                    <a:moveTo>
                      <a:pt x="532" y="289"/>
                    </a:moveTo>
                    <a:lnTo>
                      <a:pt x="530" y="289"/>
                    </a:lnTo>
                    <a:lnTo>
                      <a:pt x="527" y="289"/>
                    </a:lnTo>
                    <a:lnTo>
                      <a:pt x="526" y="289"/>
                    </a:lnTo>
                    <a:lnTo>
                      <a:pt x="525" y="290"/>
                    </a:lnTo>
                    <a:lnTo>
                      <a:pt x="525" y="291"/>
                    </a:lnTo>
                    <a:lnTo>
                      <a:pt x="524" y="292"/>
                    </a:lnTo>
                    <a:lnTo>
                      <a:pt x="524" y="293"/>
                    </a:lnTo>
                    <a:lnTo>
                      <a:pt x="523" y="294"/>
                    </a:lnTo>
                    <a:lnTo>
                      <a:pt x="523" y="295"/>
                    </a:lnTo>
                    <a:lnTo>
                      <a:pt x="524" y="297"/>
                    </a:lnTo>
                    <a:lnTo>
                      <a:pt x="524" y="299"/>
                    </a:lnTo>
                    <a:lnTo>
                      <a:pt x="525" y="299"/>
                    </a:lnTo>
                    <a:lnTo>
                      <a:pt x="526" y="300"/>
                    </a:lnTo>
                    <a:lnTo>
                      <a:pt x="524" y="300"/>
                    </a:lnTo>
                    <a:lnTo>
                      <a:pt x="523" y="301"/>
                    </a:lnTo>
                    <a:lnTo>
                      <a:pt x="523" y="303"/>
                    </a:lnTo>
                    <a:lnTo>
                      <a:pt x="523" y="304"/>
                    </a:lnTo>
                    <a:lnTo>
                      <a:pt x="523" y="306"/>
                    </a:lnTo>
                    <a:lnTo>
                      <a:pt x="523" y="307"/>
                    </a:lnTo>
                    <a:lnTo>
                      <a:pt x="527" y="313"/>
                    </a:lnTo>
                    <a:lnTo>
                      <a:pt x="526" y="312"/>
                    </a:lnTo>
                    <a:lnTo>
                      <a:pt x="527" y="312"/>
                    </a:lnTo>
                    <a:lnTo>
                      <a:pt x="529" y="312"/>
                    </a:lnTo>
                    <a:lnTo>
                      <a:pt x="530" y="313"/>
                    </a:lnTo>
                    <a:lnTo>
                      <a:pt x="531" y="314"/>
                    </a:lnTo>
                    <a:lnTo>
                      <a:pt x="531" y="315"/>
                    </a:lnTo>
                    <a:lnTo>
                      <a:pt x="534" y="310"/>
                    </a:lnTo>
                    <a:lnTo>
                      <a:pt x="534" y="307"/>
                    </a:lnTo>
                    <a:lnTo>
                      <a:pt x="534" y="305"/>
                    </a:lnTo>
                    <a:lnTo>
                      <a:pt x="534" y="302"/>
                    </a:lnTo>
                    <a:lnTo>
                      <a:pt x="534" y="300"/>
                    </a:lnTo>
                    <a:lnTo>
                      <a:pt x="534" y="292"/>
                    </a:lnTo>
                    <a:lnTo>
                      <a:pt x="534" y="291"/>
                    </a:lnTo>
                    <a:lnTo>
                      <a:pt x="533" y="290"/>
                    </a:lnTo>
                    <a:lnTo>
                      <a:pt x="532" y="289"/>
                    </a:lnTo>
                    <a:close/>
                    <a:moveTo>
                      <a:pt x="488" y="163"/>
                    </a:moveTo>
                    <a:lnTo>
                      <a:pt x="488" y="165"/>
                    </a:lnTo>
                    <a:lnTo>
                      <a:pt x="489" y="165"/>
                    </a:lnTo>
                    <a:lnTo>
                      <a:pt x="491" y="165"/>
                    </a:lnTo>
                    <a:lnTo>
                      <a:pt x="491" y="164"/>
                    </a:lnTo>
                    <a:lnTo>
                      <a:pt x="489" y="163"/>
                    </a:lnTo>
                    <a:lnTo>
                      <a:pt x="488" y="163"/>
                    </a:lnTo>
                    <a:close/>
                    <a:moveTo>
                      <a:pt x="457" y="162"/>
                    </a:moveTo>
                    <a:lnTo>
                      <a:pt x="457" y="164"/>
                    </a:lnTo>
                    <a:lnTo>
                      <a:pt x="456" y="167"/>
                    </a:lnTo>
                    <a:lnTo>
                      <a:pt x="456" y="169"/>
                    </a:lnTo>
                    <a:lnTo>
                      <a:pt x="456" y="170"/>
                    </a:lnTo>
                    <a:lnTo>
                      <a:pt x="454" y="171"/>
                    </a:lnTo>
                    <a:lnTo>
                      <a:pt x="453" y="171"/>
                    </a:lnTo>
                    <a:lnTo>
                      <a:pt x="451" y="171"/>
                    </a:lnTo>
                    <a:lnTo>
                      <a:pt x="450" y="172"/>
                    </a:lnTo>
                    <a:lnTo>
                      <a:pt x="449" y="172"/>
                    </a:lnTo>
                    <a:lnTo>
                      <a:pt x="448" y="173"/>
                    </a:lnTo>
                    <a:lnTo>
                      <a:pt x="447" y="174"/>
                    </a:lnTo>
                    <a:lnTo>
                      <a:pt x="445" y="174"/>
                    </a:lnTo>
                    <a:lnTo>
                      <a:pt x="444" y="175"/>
                    </a:lnTo>
                    <a:lnTo>
                      <a:pt x="443" y="176"/>
                    </a:lnTo>
                    <a:lnTo>
                      <a:pt x="442" y="178"/>
                    </a:lnTo>
                    <a:lnTo>
                      <a:pt x="441" y="178"/>
                    </a:lnTo>
                    <a:lnTo>
                      <a:pt x="440" y="177"/>
                    </a:lnTo>
                    <a:lnTo>
                      <a:pt x="438" y="177"/>
                    </a:lnTo>
                    <a:lnTo>
                      <a:pt x="437" y="177"/>
                    </a:lnTo>
                    <a:lnTo>
                      <a:pt x="435" y="177"/>
                    </a:lnTo>
                    <a:lnTo>
                      <a:pt x="433" y="178"/>
                    </a:lnTo>
                    <a:lnTo>
                      <a:pt x="436" y="179"/>
                    </a:lnTo>
                    <a:lnTo>
                      <a:pt x="437" y="179"/>
                    </a:lnTo>
                    <a:lnTo>
                      <a:pt x="438" y="181"/>
                    </a:lnTo>
                    <a:lnTo>
                      <a:pt x="441" y="181"/>
                    </a:lnTo>
                    <a:lnTo>
                      <a:pt x="444" y="181"/>
                    </a:lnTo>
                    <a:lnTo>
                      <a:pt x="449" y="181"/>
                    </a:lnTo>
                    <a:lnTo>
                      <a:pt x="451" y="181"/>
                    </a:lnTo>
                    <a:lnTo>
                      <a:pt x="459" y="181"/>
                    </a:lnTo>
                    <a:lnTo>
                      <a:pt x="460" y="178"/>
                    </a:lnTo>
                    <a:lnTo>
                      <a:pt x="461" y="178"/>
                    </a:lnTo>
                    <a:lnTo>
                      <a:pt x="462" y="177"/>
                    </a:lnTo>
                    <a:lnTo>
                      <a:pt x="463" y="176"/>
                    </a:lnTo>
                    <a:lnTo>
                      <a:pt x="464" y="175"/>
                    </a:lnTo>
                    <a:lnTo>
                      <a:pt x="465" y="175"/>
                    </a:lnTo>
                    <a:lnTo>
                      <a:pt x="467" y="176"/>
                    </a:lnTo>
                    <a:lnTo>
                      <a:pt x="468" y="176"/>
                    </a:lnTo>
                    <a:lnTo>
                      <a:pt x="470" y="175"/>
                    </a:lnTo>
                    <a:lnTo>
                      <a:pt x="472" y="175"/>
                    </a:lnTo>
                    <a:lnTo>
                      <a:pt x="473" y="174"/>
                    </a:lnTo>
                    <a:lnTo>
                      <a:pt x="474" y="174"/>
                    </a:lnTo>
                    <a:lnTo>
                      <a:pt x="475" y="173"/>
                    </a:lnTo>
                    <a:lnTo>
                      <a:pt x="476" y="173"/>
                    </a:lnTo>
                    <a:lnTo>
                      <a:pt x="478" y="172"/>
                    </a:lnTo>
                    <a:lnTo>
                      <a:pt x="479" y="172"/>
                    </a:lnTo>
                    <a:lnTo>
                      <a:pt x="479" y="172"/>
                    </a:lnTo>
                    <a:lnTo>
                      <a:pt x="479" y="170"/>
                    </a:lnTo>
                    <a:lnTo>
                      <a:pt x="478" y="169"/>
                    </a:lnTo>
                    <a:lnTo>
                      <a:pt x="477" y="169"/>
                    </a:lnTo>
                    <a:lnTo>
                      <a:pt x="467" y="169"/>
                    </a:lnTo>
                    <a:lnTo>
                      <a:pt x="465" y="167"/>
                    </a:lnTo>
                    <a:lnTo>
                      <a:pt x="465" y="166"/>
                    </a:lnTo>
                    <a:lnTo>
                      <a:pt x="464" y="165"/>
                    </a:lnTo>
                    <a:lnTo>
                      <a:pt x="463" y="165"/>
                    </a:lnTo>
                    <a:lnTo>
                      <a:pt x="462" y="164"/>
                    </a:lnTo>
                    <a:lnTo>
                      <a:pt x="461" y="163"/>
                    </a:lnTo>
                    <a:lnTo>
                      <a:pt x="460" y="163"/>
                    </a:lnTo>
                    <a:lnTo>
                      <a:pt x="459" y="162"/>
                    </a:lnTo>
                    <a:lnTo>
                      <a:pt x="457" y="162"/>
                    </a:lnTo>
                    <a:close/>
                    <a:moveTo>
                      <a:pt x="463" y="97"/>
                    </a:moveTo>
                    <a:lnTo>
                      <a:pt x="455" y="97"/>
                    </a:lnTo>
                    <a:lnTo>
                      <a:pt x="453" y="97"/>
                    </a:lnTo>
                    <a:lnTo>
                      <a:pt x="451" y="97"/>
                    </a:lnTo>
                    <a:lnTo>
                      <a:pt x="450" y="97"/>
                    </a:lnTo>
                    <a:lnTo>
                      <a:pt x="447" y="100"/>
                    </a:lnTo>
                    <a:lnTo>
                      <a:pt x="443" y="100"/>
                    </a:lnTo>
                    <a:lnTo>
                      <a:pt x="442" y="100"/>
                    </a:lnTo>
                    <a:lnTo>
                      <a:pt x="439" y="102"/>
                    </a:lnTo>
                    <a:lnTo>
                      <a:pt x="436" y="102"/>
                    </a:lnTo>
                    <a:lnTo>
                      <a:pt x="428" y="102"/>
                    </a:lnTo>
                    <a:lnTo>
                      <a:pt x="429" y="103"/>
                    </a:lnTo>
                    <a:lnTo>
                      <a:pt x="430" y="105"/>
                    </a:lnTo>
                    <a:lnTo>
                      <a:pt x="432" y="105"/>
                    </a:lnTo>
                    <a:lnTo>
                      <a:pt x="433" y="104"/>
                    </a:lnTo>
                    <a:lnTo>
                      <a:pt x="436" y="103"/>
                    </a:lnTo>
                    <a:lnTo>
                      <a:pt x="438" y="103"/>
                    </a:lnTo>
                    <a:lnTo>
                      <a:pt x="440" y="104"/>
                    </a:lnTo>
                    <a:lnTo>
                      <a:pt x="440" y="105"/>
                    </a:lnTo>
                    <a:lnTo>
                      <a:pt x="441" y="105"/>
                    </a:lnTo>
                    <a:lnTo>
                      <a:pt x="442" y="106"/>
                    </a:lnTo>
                    <a:lnTo>
                      <a:pt x="442" y="106"/>
                    </a:lnTo>
                    <a:lnTo>
                      <a:pt x="442" y="107"/>
                    </a:lnTo>
                    <a:lnTo>
                      <a:pt x="441" y="108"/>
                    </a:lnTo>
                    <a:lnTo>
                      <a:pt x="440" y="108"/>
                    </a:lnTo>
                    <a:lnTo>
                      <a:pt x="438" y="110"/>
                    </a:lnTo>
                    <a:lnTo>
                      <a:pt x="437" y="110"/>
                    </a:lnTo>
                    <a:lnTo>
                      <a:pt x="436" y="111"/>
                    </a:lnTo>
                    <a:lnTo>
                      <a:pt x="433" y="112"/>
                    </a:lnTo>
                    <a:lnTo>
                      <a:pt x="433" y="113"/>
                    </a:lnTo>
                    <a:lnTo>
                      <a:pt x="432" y="113"/>
                    </a:lnTo>
                    <a:lnTo>
                      <a:pt x="430" y="114"/>
                    </a:lnTo>
                    <a:lnTo>
                      <a:pt x="429" y="115"/>
                    </a:lnTo>
                    <a:lnTo>
                      <a:pt x="428" y="115"/>
                    </a:lnTo>
                    <a:lnTo>
                      <a:pt x="427" y="116"/>
                    </a:lnTo>
                    <a:lnTo>
                      <a:pt x="427" y="117"/>
                    </a:lnTo>
                    <a:lnTo>
                      <a:pt x="426" y="119"/>
                    </a:lnTo>
                    <a:lnTo>
                      <a:pt x="426" y="120"/>
                    </a:lnTo>
                    <a:lnTo>
                      <a:pt x="435" y="118"/>
                    </a:lnTo>
                    <a:lnTo>
                      <a:pt x="436" y="118"/>
                    </a:lnTo>
                    <a:lnTo>
                      <a:pt x="436" y="117"/>
                    </a:lnTo>
                    <a:lnTo>
                      <a:pt x="437" y="116"/>
                    </a:lnTo>
                    <a:lnTo>
                      <a:pt x="438" y="115"/>
                    </a:lnTo>
                    <a:lnTo>
                      <a:pt x="440" y="115"/>
                    </a:lnTo>
                    <a:lnTo>
                      <a:pt x="441" y="115"/>
                    </a:lnTo>
                    <a:lnTo>
                      <a:pt x="442" y="114"/>
                    </a:lnTo>
                    <a:lnTo>
                      <a:pt x="443" y="113"/>
                    </a:lnTo>
                    <a:lnTo>
                      <a:pt x="445" y="114"/>
                    </a:lnTo>
                    <a:lnTo>
                      <a:pt x="445" y="115"/>
                    </a:lnTo>
                    <a:lnTo>
                      <a:pt x="445" y="116"/>
                    </a:lnTo>
                    <a:lnTo>
                      <a:pt x="447" y="117"/>
                    </a:lnTo>
                    <a:lnTo>
                      <a:pt x="448" y="118"/>
                    </a:lnTo>
                    <a:lnTo>
                      <a:pt x="448" y="117"/>
                    </a:lnTo>
                    <a:lnTo>
                      <a:pt x="449" y="116"/>
                    </a:lnTo>
                    <a:lnTo>
                      <a:pt x="450" y="115"/>
                    </a:lnTo>
                    <a:lnTo>
                      <a:pt x="450" y="114"/>
                    </a:lnTo>
                    <a:lnTo>
                      <a:pt x="451" y="113"/>
                    </a:lnTo>
                    <a:lnTo>
                      <a:pt x="452" y="112"/>
                    </a:lnTo>
                    <a:lnTo>
                      <a:pt x="454" y="111"/>
                    </a:lnTo>
                    <a:lnTo>
                      <a:pt x="455" y="112"/>
                    </a:lnTo>
                    <a:lnTo>
                      <a:pt x="456" y="113"/>
                    </a:lnTo>
                    <a:lnTo>
                      <a:pt x="460" y="114"/>
                    </a:lnTo>
                    <a:lnTo>
                      <a:pt x="463" y="115"/>
                    </a:lnTo>
                    <a:lnTo>
                      <a:pt x="463" y="114"/>
                    </a:lnTo>
                    <a:lnTo>
                      <a:pt x="463" y="113"/>
                    </a:lnTo>
                    <a:lnTo>
                      <a:pt x="464" y="112"/>
                    </a:lnTo>
                    <a:lnTo>
                      <a:pt x="466" y="111"/>
                    </a:lnTo>
                    <a:lnTo>
                      <a:pt x="467" y="110"/>
                    </a:lnTo>
                    <a:lnTo>
                      <a:pt x="470" y="108"/>
                    </a:lnTo>
                    <a:lnTo>
                      <a:pt x="456" y="105"/>
                    </a:lnTo>
                    <a:lnTo>
                      <a:pt x="455" y="105"/>
                    </a:lnTo>
                    <a:lnTo>
                      <a:pt x="453" y="105"/>
                    </a:lnTo>
                    <a:lnTo>
                      <a:pt x="452" y="105"/>
                    </a:lnTo>
                    <a:lnTo>
                      <a:pt x="451" y="103"/>
                    </a:lnTo>
                    <a:lnTo>
                      <a:pt x="452" y="102"/>
                    </a:lnTo>
                    <a:lnTo>
                      <a:pt x="454" y="102"/>
                    </a:lnTo>
                    <a:lnTo>
                      <a:pt x="455" y="102"/>
                    </a:lnTo>
                    <a:lnTo>
                      <a:pt x="457" y="101"/>
                    </a:lnTo>
                    <a:lnTo>
                      <a:pt x="459" y="100"/>
                    </a:lnTo>
                    <a:lnTo>
                      <a:pt x="461" y="100"/>
                    </a:lnTo>
                    <a:lnTo>
                      <a:pt x="462" y="99"/>
                    </a:lnTo>
                    <a:lnTo>
                      <a:pt x="463" y="97"/>
                    </a:lnTo>
                    <a:close/>
                    <a:moveTo>
                      <a:pt x="219" y="0"/>
                    </a:moveTo>
                    <a:lnTo>
                      <a:pt x="223" y="1"/>
                    </a:lnTo>
                    <a:lnTo>
                      <a:pt x="227" y="2"/>
                    </a:lnTo>
                    <a:lnTo>
                      <a:pt x="231" y="3"/>
                    </a:lnTo>
                    <a:lnTo>
                      <a:pt x="235" y="5"/>
                    </a:lnTo>
                    <a:lnTo>
                      <a:pt x="240" y="3"/>
                    </a:lnTo>
                    <a:lnTo>
                      <a:pt x="245" y="2"/>
                    </a:lnTo>
                    <a:lnTo>
                      <a:pt x="251" y="1"/>
                    </a:lnTo>
                    <a:lnTo>
                      <a:pt x="252" y="2"/>
                    </a:lnTo>
                    <a:lnTo>
                      <a:pt x="254" y="3"/>
                    </a:lnTo>
                    <a:lnTo>
                      <a:pt x="255" y="5"/>
                    </a:lnTo>
                    <a:lnTo>
                      <a:pt x="258" y="7"/>
                    </a:lnTo>
                    <a:lnTo>
                      <a:pt x="260" y="7"/>
                    </a:lnTo>
                    <a:lnTo>
                      <a:pt x="262" y="7"/>
                    </a:lnTo>
                    <a:lnTo>
                      <a:pt x="262" y="10"/>
                    </a:lnTo>
                    <a:lnTo>
                      <a:pt x="262" y="12"/>
                    </a:lnTo>
                    <a:lnTo>
                      <a:pt x="278" y="13"/>
                    </a:lnTo>
                    <a:lnTo>
                      <a:pt x="276" y="19"/>
                    </a:lnTo>
                    <a:lnTo>
                      <a:pt x="296" y="23"/>
                    </a:lnTo>
                    <a:lnTo>
                      <a:pt x="302" y="26"/>
                    </a:lnTo>
                    <a:lnTo>
                      <a:pt x="309" y="30"/>
                    </a:lnTo>
                    <a:lnTo>
                      <a:pt x="315" y="31"/>
                    </a:lnTo>
                    <a:lnTo>
                      <a:pt x="317" y="32"/>
                    </a:lnTo>
                    <a:lnTo>
                      <a:pt x="318" y="33"/>
                    </a:lnTo>
                    <a:lnTo>
                      <a:pt x="319" y="33"/>
                    </a:lnTo>
                    <a:lnTo>
                      <a:pt x="326" y="34"/>
                    </a:lnTo>
                    <a:lnTo>
                      <a:pt x="333" y="34"/>
                    </a:lnTo>
                    <a:lnTo>
                      <a:pt x="337" y="37"/>
                    </a:lnTo>
                    <a:lnTo>
                      <a:pt x="342" y="40"/>
                    </a:lnTo>
                    <a:lnTo>
                      <a:pt x="346" y="43"/>
                    </a:lnTo>
                    <a:lnTo>
                      <a:pt x="353" y="44"/>
                    </a:lnTo>
                    <a:lnTo>
                      <a:pt x="355" y="47"/>
                    </a:lnTo>
                    <a:lnTo>
                      <a:pt x="357" y="50"/>
                    </a:lnTo>
                    <a:lnTo>
                      <a:pt x="359" y="55"/>
                    </a:lnTo>
                    <a:lnTo>
                      <a:pt x="362" y="57"/>
                    </a:lnTo>
                    <a:lnTo>
                      <a:pt x="372" y="55"/>
                    </a:lnTo>
                    <a:lnTo>
                      <a:pt x="372" y="54"/>
                    </a:lnTo>
                    <a:lnTo>
                      <a:pt x="376" y="53"/>
                    </a:lnTo>
                    <a:lnTo>
                      <a:pt x="379" y="53"/>
                    </a:lnTo>
                    <a:lnTo>
                      <a:pt x="381" y="53"/>
                    </a:lnTo>
                    <a:lnTo>
                      <a:pt x="389" y="49"/>
                    </a:lnTo>
                    <a:lnTo>
                      <a:pt x="390" y="52"/>
                    </a:lnTo>
                    <a:lnTo>
                      <a:pt x="391" y="53"/>
                    </a:lnTo>
                    <a:lnTo>
                      <a:pt x="393" y="53"/>
                    </a:lnTo>
                    <a:lnTo>
                      <a:pt x="417" y="46"/>
                    </a:lnTo>
                    <a:lnTo>
                      <a:pt x="418" y="46"/>
                    </a:lnTo>
                    <a:lnTo>
                      <a:pt x="420" y="46"/>
                    </a:lnTo>
                    <a:lnTo>
                      <a:pt x="423" y="46"/>
                    </a:lnTo>
                    <a:lnTo>
                      <a:pt x="425" y="45"/>
                    </a:lnTo>
                    <a:lnTo>
                      <a:pt x="425" y="47"/>
                    </a:lnTo>
                    <a:lnTo>
                      <a:pt x="425" y="49"/>
                    </a:lnTo>
                    <a:lnTo>
                      <a:pt x="426" y="49"/>
                    </a:lnTo>
                    <a:lnTo>
                      <a:pt x="429" y="49"/>
                    </a:lnTo>
                    <a:lnTo>
                      <a:pt x="430" y="49"/>
                    </a:lnTo>
                    <a:lnTo>
                      <a:pt x="436" y="47"/>
                    </a:lnTo>
                    <a:lnTo>
                      <a:pt x="436" y="45"/>
                    </a:lnTo>
                    <a:lnTo>
                      <a:pt x="436" y="43"/>
                    </a:lnTo>
                    <a:lnTo>
                      <a:pt x="437" y="41"/>
                    </a:lnTo>
                    <a:lnTo>
                      <a:pt x="442" y="44"/>
                    </a:lnTo>
                    <a:lnTo>
                      <a:pt x="441" y="49"/>
                    </a:lnTo>
                    <a:lnTo>
                      <a:pt x="440" y="55"/>
                    </a:lnTo>
                    <a:lnTo>
                      <a:pt x="440" y="56"/>
                    </a:lnTo>
                    <a:lnTo>
                      <a:pt x="441" y="58"/>
                    </a:lnTo>
                    <a:lnTo>
                      <a:pt x="442" y="58"/>
                    </a:lnTo>
                    <a:lnTo>
                      <a:pt x="443" y="59"/>
                    </a:lnTo>
                    <a:lnTo>
                      <a:pt x="444" y="58"/>
                    </a:lnTo>
                    <a:lnTo>
                      <a:pt x="449" y="55"/>
                    </a:lnTo>
                    <a:lnTo>
                      <a:pt x="453" y="52"/>
                    </a:lnTo>
                    <a:lnTo>
                      <a:pt x="457" y="49"/>
                    </a:lnTo>
                    <a:lnTo>
                      <a:pt x="454" y="61"/>
                    </a:lnTo>
                    <a:lnTo>
                      <a:pt x="457" y="60"/>
                    </a:lnTo>
                    <a:lnTo>
                      <a:pt x="462" y="58"/>
                    </a:lnTo>
                    <a:lnTo>
                      <a:pt x="465" y="56"/>
                    </a:lnTo>
                    <a:lnTo>
                      <a:pt x="474" y="58"/>
                    </a:lnTo>
                    <a:lnTo>
                      <a:pt x="482" y="62"/>
                    </a:lnTo>
                    <a:lnTo>
                      <a:pt x="489" y="67"/>
                    </a:lnTo>
                    <a:lnTo>
                      <a:pt x="497" y="72"/>
                    </a:lnTo>
                    <a:lnTo>
                      <a:pt x="511" y="72"/>
                    </a:lnTo>
                    <a:lnTo>
                      <a:pt x="514" y="77"/>
                    </a:lnTo>
                    <a:lnTo>
                      <a:pt x="515" y="83"/>
                    </a:lnTo>
                    <a:lnTo>
                      <a:pt x="508" y="84"/>
                    </a:lnTo>
                    <a:lnTo>
                      <a:pt x="501" y="87"/>
                    </a:lnTo>
                    <a:lnTo>
                      <a:pt x="508" y="90"/>
                    </a:lnTo>
                    <a:lnTo>
                      <a:pt x="515" y="93"/>
                    </a:lnTo>
                    <a:lnTo>
                      <a:pt x="519" y="91"/>
                    </a:lnTo>
                    <a:lnTo>
                      <a:pt x="522" y="91"/>
                    </a:lnTo>
                    <a:lnTo>
                      <a:pt x="525" y="91"/>
                    </a:lnTo>
                    <a:lnTo>
                      <a:pt x="529" y="93"/>
                    </a:lnTo>
                    <a:lnTo>
                      <a:pt x="534" y="91"/>
                    </a:lnTo>
                    <a:lnTo>
                      <a:pt x="539" y="90"/>
                    </a:lnTo>
                    <a:lnTo>
                      <a:pt x="542" y="93"/>
                    </a:lnTo>
                    <a:lnTo>
                      <a:pt x="544" y="95"/>
                    </a:lnTo>
                    <a:lnTo>
                      <a:pt x="546" y="99"/>
                    </a:lnTo>
                    <a:lnTo>
                      <a:pt x="547" y="102"/>
                    </a:lnTo>
                    <a:lnTo>
                      <a:pt x="548" y="105"/>
                    </a:lnTo>
                    <a:lnTo>
                      <a:pt x="550" y="104"/>
                    </a:lnTo>
                    <a:lnTo>
                      <a:pt x="551" y="102"/>
                    </a:lnTo>
                    <a:lnTo>
                      <a:pt x="551" y="100"/>
                    </a:lnTo>
                    <a:lnTo>
                      <a:pt x="550" y="97"/>
                    </a:lnTo>
                    <a:lnTo>
                      <a:pt x="550" y="95"/>
                    </a:lnTo>
                    <a:lnTo>
                      <a:pt x="557" y="91"/>
                    </a:lnTo>
                    <a:lnTo>
                      <a:pt x="553" y="89"/>
                    </a:lnTo>
                    <a:lnTo>
                      <a:pt x="549" y="87"/>
                    </a:lnTo>
                    <a:lnTo>
                      <a:pt x="558" y="83"/>
                    </a:lnTo>
                    <a:lnTo>
                      <a:pt x="568" y="81"/>
                    </a:lnTo>
                    <a:lnTo>
                      <a:pt x="577" y="80"/>
                    </a:lnTo>
                    <a:lnTo>
                      <a:pt x="577" y="90"/>
                    </a:lnTo>
                    <a:lnTo>
                      <a:pt x="578" y="91"/>
                    </a:lnTo>
                    <a:lnTo>
                      <a:pt x="579" y="92"/>
                    </a:lnTo>
                    <a:lnTo>
                      <a:pt x="580" y="93"/>
                    </a:lnTo>
                    <a:lnTo>
                      <a:pt x="585" y="94"/>
                    </a:lnTo>
                    <a:lnTo>
                      <a:pt x="588" y="96"/>
                    </a:lnTo>
                    <a:lnTo>
                      <a:pt x="590" y="97"/>
                    </a:lnTo>
                    <a:lnTo>
                      <a:pt x="592" y="99"/>
                    </a:lnTo>
                    <a:lnTo>
                      <a:pt x="594" y="100"/>
                    </a:lnTo>
                    <a:lnTo>
                      <a:pt x="603" y="101"/>
                    </a:lnTo>
                    <a:lnTo>
                      <a:pt x="613" y="102"/>
                    </a:lnTo>
                    <a:lnTo>
                      <a:pt x="615" y="102"/>
                    </a:lnTo>
                    <a:lnTo>
                      <a:pt x="617" y="101"/>
                    </a:lnTo>
                    <a:lnTo>
                      <a:pt x="619" y="101"/>
                    </a:lnTo>
                    <a:lnTo>
                      <a:pt x="621" y="94"/>
                    </a:lnTo>
                    <a:lnTo>
                      <a:pt x="629" y="91"/>
                    </a:lnTo>
                    <a:lnTo>
                      <a:pt x="626" y="89"/>
                    </a:lnTo>
                    <a:lnTo>
                      <a:pt x="621" y="87"/>
                    </a:lnTo>
                    <a:lnTo>
                      <a:pt x="618" y="83"/>
                    </a:lnTo>
                    <a:lnTo>
                      <a:pt x="627" y="82"/>
                    </a:lnTo>
                    <a:lnTo>
                      <a:pt x="630" y="78"/>
                    </a:lnTo>
                    <a:lnTo>
                      <a:pt x="633" y="75"/>
                    </a:lnTo>
                    <a:lnTo>
                      <a:pt x="638" y="72"/>
                    </a:lnTo>
                    <a:lnTo>
                      <a:pt x="648" y="91"/>
                    </a:lnTo>
                    <a:lnTo>
                      <a:pt x="638" y="94"/>
                    </a:lnTo>
                    <a:lnTo>
                      <a:pt x="632" y="94"/>
                    </a:lnTo>
                    <a:lnTo>
                      <a:pt x="636" y="96"/>
                    </a:lnTo>
                    <a:lnTo>
                      <a:pt x="638" y="100"/>
                    </a:lnTo>
                    <a:lnTo>
                      <a:pt x="636" y="105"/>
                    </a:lnTo>
                    <a:lnTo>
                      <a:pt x="632" y="111"/>
                    </a:lnTo>
                    <a:lnTo>
                      <a:pt x="639" y="113"/>
                    </a:lnTo>
                    <a:lnTo>
                      <a:pt x="638" y="110"/>
                    </a:lnTo>
                    <a:lnTo>
                      <a:pt x="638" y="107"/>
                    </a:lnTo>
                    <a:lnTo>
                      <a:pt x="639" y="104"/>
                    </a:lnTo>
                    <a:lnTo>
                      <a:pt x="641" y="102"/>
                    </a:lnTo>
                    <a:lnTo>
                      <a:pt x="642" y="100"/>
                    </a:lnTo>
                    <a:lnTo>
                      <a:pt x="645" y="101"/>
                    </a:lnTo>
                    <a:lnTo>
                      <a:pt x="649" y="101"/>
                    </a:lnTo>
                    <a:lnTo>
                      <a:pt x="651" y="99"/>
                    </a:lnTo>
                    <a:lnTo>
                      <a:pt x="654" y="97"/>
                    </a:lnTo>
                    <a:lnTo>
                      <a:pt x="656" y="94"/>
                    </a:lnTo>
                    <a:lnTo>
                      <a:pt x="659" y="92"/>
                    </a:lnTo>
                    <a:lnTo>
                      <a:pt x="656" y="92"/>
                    </a:lnTo>
                    <a:lnTo>
                      <a:pt x="654" y="92"/>
                    </a:lnTo>
                    <a:lnTo>
                      <a:pt x="652" y="92"/>
                    </a:lnTo>
                    <a:lnTo>
                      <a:pt x="659" y="83"/>
                    </a:lnTo>
                    <a:lnTo>
                      <a:pt x="657" y="82"/>
                    </a:lnTo>
                    <a:lnTo>
                      <a:pt x="657" y="81"/>
                    </a:lnTo>
                    <a:lnTo>
                      <a:pt x="654" y="79"/>
                    </a:lnTo>
                    <a:lnTo>
                      <a:pt x="651" y="77"/>
                    </a:lnTo>
                    <a:lnTo>
                      <a:pt x="648" y="75"/>
                    </a:lnTo>
                    <a:lnTo>
                      <a:pt x="649" y="68"/>
                    </a:lnTo>
                    <a:lnTo>
                      <a:pt x="651" y="66"/>
                    </a:lnTo>
                    <a:lnTo>
                      <a:pt x="652" y="64"/>
                    </a:lnTo>
                    <a:lnTo>
                      <a:pt x="653" y="60"/>
                    </a:lnTo>
                    <a:lnTo>
                      <a:pt x="653" y="58"/>
                    </a:lnTo>
                    <a:lnTo>
                      <a:pt x="654" y="56"/>
                    </a:lnTo>
                    <a:lnTo>
                      <a:pt x="659" y="54"/>
                    </a:lnTo>
                    <a:lnTo>
                      <a:pt x="662" y="50"/>
                    </a:lnTo>
                    <a:lnTo>
                      <a:pt x="666" y="48"/>
                    </a:lnTo>
                    <a:lnTo>
                      <a:pt x="668" y="45"/>
                    </a:lnTo>
                    <a:lnTo>
                      <a:pt x="672" y="34"/>
                    </a:lnTo>
                    <a:lnTo>
                      <a:pt x="676" y="23"/>
                    </a:lnTo>
                    <a:lnTo>
                      <a:pt x="681" y="17"/>
                    </a:lnTo>
                    <a:lnTo>
                      <a:pt x="684" y="17"/>
                    </a:lnTo>
                    <a:lnTo>
                      <a:pt x="683" y="14"/>
                    </a:lnTo>
                    <a:lnTo>
                      <a:pt x="691" y="14"/>
                    </a:lnTo>
                    <a:lnTo>
                      <a:pt x="700" y="14"/>
                    </a:lnTo>
                    <a:lnTo>
                      <a:pt x="700" y="17"/>
                    </a:lnTo>
                    <a:lnTo>
                      <a:pt x="707" y="19"/>
                    </a:lnTo>
                    <a:lnTo>
                      <a:pt x="714" y="20"/>
                    </a:lnTo>
                    <a:lnTo>
                      <a:pt x="696" y="35"/>
                    </a:lnTo>
                    <a:lnTo>
                      <a:pt x="692" y="35"/>
                    </a:lnTo>
                    <a:lnTo>
                      <a:pt x="688" y="34"/>
                    </a:lnTo>
                    <a:lnTo>
                      <a:pt x="685" y="34"/>
                    </a:lnTo>
                    <a:lnTo>
                      <a:pt x="683" y="41"/>
                    </a:lnTo>
                    <a:lnTo>
                      <a:pt x="677" y="44"/>
                    </a:lnTo>
                    <a:lnTo>
                      <a:pt x="673" y="47"/>
                    </a:lnTo>
                    <a:lnTo>
                      <a:pt x="676" y="50"/>
                    </a:lnTo>
                    <a:lnTo>
                      <a:pt x="678" y="54"/>
                    </a:lnTo>
                    <a:lnTo>
                      <a:pt x="679" y="57"/>
                    </a:lnTo>
                    <a:lnTo>
                      <a:pt x="678" y="60"/>
                    </a:lnTo>
                    <a:lnTo>
                      <a:pt x="677" y="65"/>
                    </a:lnTo>
                    <a:lnTo>
                      <a:pt x="679" y="67"/>
                    </a:lnTo>
                    <a:lnTo>
                      <a:pt x="680" y="70"/>
                    </a:lnTo>
                    <a:lnTo>
                      <a:pt x="681" y="73"/>
                    </a:lnTo>
                    <a:lnTo>
                      <a:pt x="673" y="79"/>
                    </a:lnTo>
                    <a:lnTo>
                      <a:pt x="675" y="81"/>
                    </a:lnTo>
                    <a:lnTo>
                      <a:pt x="678" y="81"/>
                    </a:lnTo>
                    <a:lnTo>
                      <a:pt x="681" y="82"/>
                    </a:lnTo>
                    <a:lnTo>
                      <a:pt x="685" y="82"/>
                    </a:lnTo>
                    <a:lnTo>
                      <a:pt x="683" y="85"/>
                    </a:lnTo>
                    <a:lnTo>
                      <a:pt x="681" y="90"/>
                    </a:lnTo>
                    <a:lnTo>
                      <a:pt x="681" y="93"/>
                    </a:lnTo>
                    <a:lnTo>
                      <a:pt x="679" y="100"/>
                    </a:lnTo>
                    <a:lnTo>
                      <a:pt x="686" y="94"/>
                    </a:lnTo>
                    <a:lnTo>
                      <a:pt x="691" y="89"/>
                    </a:lnTo>
                    <a:lnTo>
                      <a:pt x="694" y="88"/>
                    </a:lnTo>
                    <a:lnTo>
                      <a:pt x="695" y="89"/>
                    </a:lnTo>
                    <a:lnTo>
                      <a:pt x="696" y="90"/>
                    </a:lnTo>
                    <a:lnTo>
                      <a:pt x="697" y="91"/>
                    </a:lnTo>
                    <a:lnTo>
                      <a:pt x="698" y="93"/>
                    </a:lnTo>
                    <a:lnTo>
                      <a:pt x="698" y="96"/>
                    </a:lnTo>
                    <a:lnTo>
                      <a:pt x="698" y="100"/>
                    </a:lnTo>
                    <a:lnTo>
                      <a:pt x="699" y="103"/>
                    </a:lnTo>
                    <a:lnTo>
                      <a:pt x="697" y="103"/>
                    </a:lnTo>
                    <a:lnTo>
                      <a:pt x="695" y="103"/>
                    </a:lnTo>
                    <a:lnTo>
                      <a:pt x="692" y="104"/>
                    </a:lnTo>
                    <a:lnTo>
                      <a:pt x="695" y="117"/>
                    </a:lnTo>
                    <a:lnTo>
                      <a:pt x="702" y="115"/>
                    </a:lnTo>
                    <a:lnTo>
                      <a:pt x="702" y="112"/>
                    </a:lnTo>
                    <a:lnTo>
                      <a:pt x="703" y="108"/>
                    </a:lnTo>
                    <a:lnTo>
                      <a:pt x="703" y="106"/>
                    </a:lnTo>
                    <a:lnTo>
                      <a:pt x="703" y="103"/>
                    </a:lnTo>
                    <a:lnTo>
                      <a:pt x="706" y="105"/>
                    </a:lnTo>
                    <a:lnTo>
                      <a:pt x="708" y="106"/>
                    </a:lnTo>
                    <a:lnTo>
                      <a:pt x="710" y="107"/>
                    </a:lnTo>
                    <a:lnTo>
                      <a:pt x="711" y="105"/>
                    </a:lnTo>
                    <a:lnTo>
                      <a:pt x="713" y="102"/>
                    </a:lnTo>
                    <a:lnTo>
                      <a:pt x="714" y="99"/>
                    </a:lnTo>
                    <a:lnTo>
                      <a:pt x="716" y="95"/>
                    </a:lnTo>
                    <a:lnTo>
                      <a:pt x="718" y="96"/>
                    </a:lnTo>
                    <a:lnTo>
                      <a:pt x="720" y="97"/>
                    </a:lnTo>
                    <a:lnTo>
                      <a:pt x="720" y="95"/>
                    </a:lnTo>
                    <a:lnTo>
                      <a:pt x="721" y="93"/>
                    </a:lnTo>
                    <a:lnTo>
                      <a:pt x="720" y="90"/>
                    </a:lnTo>
                    <a:lnTo>
                      <a:pt x="720" y="85"/>
                    </a:lnTo>
                    <a:lnTo>
                      <a:pt x="721" y="82"/>
                    </a:lnTo>
                    <a:lnTo>
                      <a:pt x="730" y="83"/>
                    </a:lnTo>
                    <a:lnTo>
                      <a:pt x="738" y="84"/>
                    </a:lnTo>
                    <a:lnTo>
                      <a:pt x="742" y="89"/>
                    </a:lnTo>
                    <a:lnTo>
                      <a:pt x="746" y="93"/>
                    </a:lnTo>
                    <a:lnTo>
                      <a:pt x="746" y="101"/>
                    </a:lnTo>
                    <a:lnTo>
                      <a:pt x="743" y="102"/>
                    </a:lnTo>
                    <a:lnTo>
                      <a:pt x="738" y="103"/>
                    </a:lnTo>
                    <a:lnTo>
                      <a:pt x="738" y="105"/>
                    </a:lnTo>
                    <a:lnTo>
                      <a:pt x="737" y="108"/>
                    </a:lnTo>
                    <a:lnTo>
                      <a:pt x="736" y="111"/>
                    </a:lnTo>
                    <a:lnTo>
                      <a:pt x="741" y="117"/>
                    </a:lnTo>
                    <a:lnTo>
                      <a:pt x="735" y="125"/>
                    </a:lnTo>
                    <a:lnTo>
                      <a:pt x="727" y="129"/>
                    </a:lnTo>
                    <a:lnTo>
                      <a:pt x="719" y="132"/>
                    </a:lnTo>
                    <a:lnTo>
                      <a:pt x="718" y="131"/>
                    </a:lnTo>
                    <a:lnTo>
                      <a:pt x="716" y="129"/>
                    </a:lnTo>
                    <a:lnTo>
                      <a:pt x="716" y="128"/>
                    </a:lnTo>
                    <a:lnTo>
                      <a:pt x="715" y="130"/>
                    </a:lnTo>
                    <a:lnTo>
                      <a:pt x="715" y="132"/>
                    </a:lnTo>
                    <a:lnTo>
                      <a:pt x="715" y="135"/>
                    </a:lnTo>
                    <a:lnTo>
                      <a:pt x="714" y="134"/>
                    </a:lnTo>
                    <a:lnTo>
                      <a:pt x="713" y="132"/>
                    </a:lnTo>
                    <a:lnTo>
                      <a:pt x="711" y="135"/>
                    </a:lnTo>
                    <a:lnTo>
                      <a:pt x="710" y="136"/>
                    </a:lnTo>
                    <a:lnTo>
                      <a:pt x="709" y="134"/>
                    </a:lnTo>
                    <a:lnTo>
                      <a:pt x="707" y="132"/>
                    </a:lnTo>
                    <a:lnTo>
                      <a:pt x="706" y="130"/>
                    </a:lnTo>
                    <a:lnTo>
                      <a:pt x="703" y="129"/>
                    </a:lnTo>
                    <a:lnTo>
                      <a:pt x="702" y="128"/>
                    </a:lnTo>
                    <a:lnTo>
                      <a:pt x="699" y="128"/>
                    </a:lnTo>
                    <a:lnTo>
                      <a:pt x="697" y="128"/>
                    </a:lnTo>
                    <a:lnTo>
                      <a:pt x="700" y="134"/>
                    </a:lnTo>
                    <a:lnTo>
                      <a:pt x="697" y="136"/>
                    </a:lnTo>
                    <a:lnTo>
                      <a:pt x="694" y="139"/>
                    </a:lnTo>
                    <a:lnTo>
                      <a:pt x="691" y="141"/>
                    </a:lnTo>
                    <a:lnTo>
                      <a:pt x="688" y="145"/>
                    </a:lnTo>
                    <a:lnTo>
                      <a:pt x="686" y="148"/>
                    </a:lnTo>
                    <a:lnTo>
                      <a:pt x="685" y="151"/>
                    </a:lnTo>
                    <a:lnTo>
                      <a:pt x="681" y="153"/>
                    </a:lnTo>
                    <a:lnTo>
                      <a:pt x="678" y="157"/>
                    </a:lnTo>
                    <a:lnTo>
                      <a:pt x="675" y="159"/>
                    </a:lnTo>
                    <a:lnTo>
                      <a:pt x="673" y="161"/>
                    </a:lnTo>
                    <a:lnTo>
                      <a:pt x="660" y="160"/>
                    </a:lnTo>
                    <a:lnTo>
                      <a:pt x="657" y="164"/>
                    </a:lnTo>
                    <a:lnTo>
                      <a:pt x="648" y="167"/>
                    </a:lnTo>
                    <a:lnTo>
                      <a:pt x="648" y="166"/>
                    </a:lnTo>
                    <a:lnTo>
                      <a:pt x="647" y="165"/>
                    </a:lnTo>
                    <a:lnTo>
                      <a:pt x="647" y="166"/>
                    </a:lnTo>
                    <a:lnTo>
                      <a:pt x="648" y="167"/>
                    </a:lnTo>
                    <a:lnTo>
                      <a:pt x="649" y="169"/>
                    </a:lnTo>
                    <a:lnTo>
                      <a:pt x="650" y="169"/>
                    </a:lnTo>
                    <a:lnTo>
                      <a:pt x="648" y="174"/>
                    </a:lnTo>
                    <a:lnTo>
                      <a:pt x="640" y="176"/>
                    </a:lnTo>
                    <a:lnTo>
                      <a:pt x="635" y="175"/>
                    </a:lnTo>
                    <a:lnTo>
                      <a:pt x="636" y="176"/>
                    </a:lnTo>
                    <a:lnTo>
                      <a:pt x="636" y="178"/>
                    </a:lnTo>
                    <a:lnTo>
                      <a:pt x="617" y="192"/>
                    </a:lnTo>
                    <a:lnTo>
                      <a:pt x="601" y="209"/>
                    </a:lnTo>
                    <a:lnTo>
                      <a:pt x="596" y="218"/>
                    </a:lnTo>
                    <a:lnTo>
                      <a:pt x="594" y="229"/>
                    </a:lnTo>
                    <a:lnTo>
                      <a:pt x="604" y="229"/>
                    </a:lnTo>
                    <a:lnTo>
                      <a:pt x="602" y="253"/>
                    </a:lnTo>
                    <a:lnTo>
                      <a:pt x="607" y="252"/>
                    </a:lnTo>
                    <a:lnTo>
                      <a:pt x="614" y="251"/>
                    </a:lnTo>
                    <a:lnTo>
                      <a:pt x="621" y="254"/>
                    </a:lnTo>
                    <a:lnTo>
                      <a:pt x="630" y="259"/>
                    </a:lnTo>
                    <a:lnTo>
                      <a:pt x="633" y="264"/>
                    </a:lnTo>
                    <a:lnTo>
                      <a:pt x="638" y="268"/>
                    </a:lnTo>
                    <a:lnTo>
                      <a:pt x="655" y="280"/>
                    </a:lnTo>
                    <a:lnTo>
                      <a:pt x="677" y="286"/>
                    </a:lnTo>
                    <a:lnTo>
                      <a:pt x="676" y="290"/>
                    </a:lnTo>
                    <a:lnTo>
                      <a:pt x="674" y="293"/>
                    </a:lnTo>
                    <a:lnTo>
                      <a:pt x="672" y="297"/>
                    </a:lnTo>
                    <a:lnTo>
                      <a:pt x="673" y="300"/>
                    </a:lnTo>
                    <a:lnTo>
                      <a:pt x="673" y="303"/>
                    </a:lnTo>
                    <a:lnTo>
                      <a:pt x="671" y="306"/>
                    </a:lnTo>
                    <a:lnTo>
                      <a:pt x="671" y="307"/>
                    </a:lnTo>
                    <a:lnTo>
                      <a:pt x="672" y="309"/>
                    </a:lnTo>
                    <a:lnTo>
                      <a:pt x="674" y="310"/>
                    </a:lnTo>
                    <a:lnTo>
                      <a:pt x="675" y="310"/>
                    </a:lnTo>
                    <a:lnTo>
                      <a:pt x="677" y="310"/>
                    </a:lnTo>
                    <a:lnTo>
                      <a:pt x="679" y="311"/>
                    </a:lnTo>
                    <a:lnTo>
                      <a:pt x="679" y="311"/>
                    </a:lnTo>
                    <a:lnTo>
                      <a:pt x="681" y="318"/>
                    </a:lnTo>
                    <a:lnTo>
                      <a:pt x="671" y="314"/>
                    </a:lnTo>
                    <a:lnTo>
                      <a:pt x="668" y="314"/>
                    </a:lnTo>
                    <a:lnTo>
                      <a:pt x="674" y="326"/>
                    </a:lnTo>
                    <a:lnTo>
                      <a:pt x="679" y="337"/>
                    </a:lnTo>
                    <a:lnTo>
                      <a:pt x="684" y="336"/>
                    </a:lnTo>
                    <a:lnTo>
                      <a:pt x="688" y="334"/>
                    </a:lnTo>
                    <a:lnTo>
                      <a:pt x="692" y="335"/>
                    </a:lnTo>
                    <a:lnTo>
                      <a:pt x="692" y="333"/>
                    </a:lnTo>
                    <a:lnTo>
                      <a:pt x="692" y="329"/>
                    </a:lnTo>
                    <a:lnTo>
                      <a:pt x="698" y="326"/>
                    </a:lnTo>
                    <a:lnTo>
                      <a:pt x="698" y="315"/>
                    </a:lnTo>
                    <a:lnTo>
                      <a:pt x="699" y="304"/>
                    </a:lnTo>
                    <a:lnTo>
                      <a:pt x="699" y="293"/>
                    </a:lnTo>
                    <a:lnTo>
                      <a:pt x="709" y="290"/>
                    </a:lnTo>
                    <a:lnTo>
                      <a:pt x="719" y="286"/>
                    </a:lnTo>
                    <a:lnTo>
                      <a:pt x="726" y="279"/>
                    </a:lnTo>
                    <a:lnTo>
                      <a:pt x="733" y="270"/>
                    </a:lnTo>
                    <a:lnTo>
                      <a:pt x="733" y="262"/>
                    </a:lnTo>
                    <a:lnTo>
                      <a:pt x="733" y="253"/>
                    </a:lnTo>
                    <a:lnTo>
                      <a:pt x="731" y="251"/>
                    </a:lnTo>
                    <a:lnTo>
                      <a:pt x="728" y="248"/>
                    </a:lnTo>
                    <a:lnTo>
                      <a:pt x="725" y="246"/>
                    </a:lnTo>
                    <a:lnTo>
                      <a:pt x="723" y="244"/>
                    </a:lnTo>
                    <a:lnTo>
                      <a:pt x="724" y="242"/>
                    </a:lnTo>
                    <a:lnTo>
                      <a:pt x="724" y="239"/>
                    </a:lnTo>
                    <a:lnTo>
                      <a:pt x="728" y="235"/>
                    </a:lnTo>
                    <a:lnTo>
                      <a:pt x="733" y="231"/>
                    </a:lnTo>
                    <a:lnTo>
                      <a:pt x="736" y="225"/>
                    </a:lnTo>
                    <a:lnTo>
                      <a:pt x="736" y="219"/>
                    </a:lnTo>
                    <a:lnTo>
                      <a:pt x="736" y="211"/>
                    </a:lnTo>
                    <a:lnTo>
                      <a:pt x="743" y="204"/>
                    </a:lnTo>
                    <a:lnTo>
                      <a:pt x="742" y="200"/>
                    </a:lnTo>
                    <a:lnTo>
                      <a:pt x="742" y="196"/>
                    </a:lnTo>
                    <a:lnTo>
                      <a:pt x="741" y="193"/>
                    </a:lnTo>
                    <a:lnTo>
                      <a:pt x="747" y="188"/>
                    </a:lnTo>
                    <a:lnTo>
                      <a:pt x="757" y="193"/>
                    </a:lnTo>
                    <a:lnTo>
                      <a:pt x="767" y="195"/>
                    </a:lnTo>
                    <a:lnTo>
                      <a:pt x="778" y="193"/>
                    </a:lnTo>
                    <a:lnTo>
                      <a:pt x="782" y="199"/>
                    </a:lnTo>
                    <a:lnTo>
                      <a:pt x="787" y="205"/>
                    </a:lnTo>
                    <a:lnTo>
                      <a:pt x="790" y="212"/>
                    </a:lnTo>
                    <a:lnTo>
                      <a:pt x="795" y="216"/>
                    </a:lnTo>
                    <a:lnTo>
                      <a:pt x="802" y="219"/>
                    </a:lnTo>
                    <a:lnTo>
                      <a:pt x="803" y="218"/>
                    </a:lnTo>
                    <a:lnTo>
                      <a:pt x="805" y="218"/>
                    </a:lnTo>
                    <a:lnTo>
                      <a:pt x="802" y="228"/>
                    </a:lnTo>
                    <a:lnTo>
                      <a:pt x="800" y="239"/>
                    </a:lnTo>
                    <a:lnTo>
                      <a:pt x="800" y="241"/>
                    </a:lnTo>
                    <a:lnTo>
                      <a:pt x="801" y="242"/>
                    </a:lnTo>
                    <a:lnTo>
                      <a:pt x="800" y="244"/>
                    </a:lnTo>
                    <a:lnTo>
                      <a:pt x="798" y="246"/>
                    </a:lnTo>
                    <a:lnTo>
                      <a:pt x="806" y="246"/>
                    </a:lnTo>
                    <a:lnTo>
                      <a:pt x="813" y="256"/>
                    </a:lnTo>
                    <a:lnTo>
                      <a:pt x="821" y="254"/>
                    </a:lnTo>
                    <a:lnTo>
                      <a:pt x="824" y="248"/>
                    </a:lnTo>
                    <a:lnTo>
                      <a:pt x="826" y="249"/>
                    </a:lnTo>
                    <a:lnTo>
                      <a:pt x="828" y="251"/>
                    </a:lnTo>
                    <a:lnTo>
                      <a:pt x="832" y="242"/>
                    </a:lnTo>
                    <a:lnTo>
                      <a:pt x="838" y="233"/>
                    </a:lnTo>
                    <a:lnTo>
                      <a:pt x="844" y="227"/>
                    </a:lnTo>
                    <a:lnTo>
                      <a:pt x="844" y="234"/>
                    </a:lnTo>
                    <a:lnTo>
                      <a:pt x="849" y="242"/>
                    </a:lnTo>
                    <a:lnTo>
                      <a:pt x="853" y="248"/>
                    </a:lnTo>
                    <a:lnTo>
                      <a:pt x="854" y="253"/>
                    </a:lnTo>
                    <a:lnTo>
                      <a:pt x="856" y="256"/>
                    </a:lnTo>
                    <a:lnTo>
                      <a:pt x="857" y="260"/>
                    </a:lnTo>
                    <a:lnTo>
                      <a:pt x="860" y="265"/>
                    </a:lnTo>
                    <a:lnTo>
                      <a:pt x="859" y="269"/>
                    </a:lnTo>
                    <a:lnTo>
                      <a:pt x="862" y="272"/>
                    </a:lnTo>
                    <a:lnTo>
                      <a:pt x="864" y="276"/>
                    </a:lnTo>
                    <a:lnTo>
                      <a:pt x="864" y="277"/>
                    </a:lnTo>
                    <a:lnTo>
                      <a:pt x="862" y="279"/>
                    </a:lnTo>
                    <a:lnTo>
                      <a:pt x="861" y="281"/>
                    </a:lnTo>
                    <a:lnTo>
                      <a:pt x="861" y="283"/>
                    </a:lnTo>
                    <a:lnTo>
                      <a:pt x="862" y="286"/>
                    </a:lnTo>
                    <a:lnTo>
                      <a:pt x="864" y="289"/>
                    </a:lnTo>
                    <a:lnTo>
                      <a:pt x="866" y="291"/>
                    </a:lnTo>
                    <a:lnTo>
                      <a:pt x="869" y="293"/>
                    </a:lnTo>
                    <a:lnTo>
                      <a:pt x="872" y="294"/>
                    </a:lnTo>
                    <a:lnTo>
                      <a:pt x="872" y="297"/>
                    </a:lnTo>
                    <a:lnTo>
                      <a:pt x="871" y="298"/>
                    </a:lnTo>
                    <a:lnTo>
                      <a:pt x="875" y="299"/>
                    </a:lnTo>
                    <a:lnTo>
                      <a:pt x="879" y="301"/>
                    </a:lnTo>
                    <a:lnTo>
                      <a:pt x="883" y="303"/>
                    </a:lnTo>
                    <a:lnTo>
                      <a:pt x="887" y="304"/>
                    </a:lnTo>
                    <a:lnTo>
                      <a:pt x="891" y="305"/>
                    </a:lnTo>
                    <a:lnTo>
                      <a:pt x="896" y="309"/>
                    </a:lnTo>
                    <a:lnTo>
                      <a:pt x="891" y="313"/>
                    </a:lnTo>
                    <a:lnTo>
                      <a:pt x="893" y="314"/>
                    </a:lnTo>
                    <a:lnTo>
                      <a:pt x="896" y="316"/>
                    </a:lnTo>
                    <a:lnTo>
                      <a:pt x="897" y="317"/>
                    </a:lnTo>
                    <a:lnTo>
                      <a:pt x="898" y="319"/>
                    </a:lnTo>
                    <a:lnTo>
                      <a:pt x="904" y="319"/>
                    </a:lnTo>
                    <a:lnTo>
                      <a:pt x="906" y="322"/>
                    </a:lnTo>
                    <a:lnTo>
                      <a:pt x="907" y="323"/>
                    </a:lnTo>
                    <a:lnTo>
                      <a:pt x="908" y="325"/>
                    </a:lnTo>
                    <a:lnTo>
                      <a:pt x="908" y="327"/>
                    </a:lnTo>
                    <a:lnTo>
                      <a:pt x="909" y="335"/>
                    </a:lnTo>
                    <a:lnTo>
                      <a:pt x="908" y="341"/>
                    </a:lnTo>
                    <a:lnTo>
                      <a:pt x="908" y="340"/>
                    </a:lnTo>
                    <a:lnTo>
                      <a:pt x="908" y="342"/>
                    </a:lnTo>
                    <a:lnTo>
                      <a:pt x="897" y="347"/>
                    </a:lnTo>
                    <a:lnTo>
                      <a:pt x="885" y="350"/>
                    </a:lnTo>
                    <a:lnTo>
                      <a:pt x="878" y="353"/>
                    </a:lnTo>
                    <a:lnTo>
                      <a:pt x="873" y="359"/>
                    </a:lnTo>
                    <a:lnTo>
                      <a:pt x="866" y="362"/>
                    </a:lnTo>
                    <a:lnTo>
                      <a:pt x="866" y="363"/>
                    </a:lnTo>
                    <a:lnTo>
                      <a:pt x="864" y="364"/>
                    </a:lnTo>
                    <a:lnTo>
                      <a:pt x="861" y="365"/>
                    </a:lnTo>
                    <a:lnTo>
                      <a:pt x="857" y="365"/>
                    </a:lnTo>
                    <a:lnTo>
                      <a:pt x="855" y="364"/>
                    </a:lnTo>
                    <a:lnTo>
                      <a:pt x="853" y="363"/>
                    </a:lnTo>
                    <a:lnTo>
                      <a:pt x="837" y="363"/>
                    </a:lnTo>
                    <a:lnTo>
                      <a:pt x="820" y="362"/>
                    </a:lnTo>
                    <a:lnTo>
                      <a:pt x="804" y="362"/>
                    </a:lnTo>
                    <a:lnTo>
                      <a:pt x="801" y="364"/>
                    </a:lnTo>
                    <a:lnTo>
                      <a:pt x="798" y="365"/>
                    </a:lnTo>
                    <a:lnTo>
                      <a:pt x="796" y="368"/>
                    </a:lnTo>
                    <a:lnTo>
                      <a:pt x="794" y="371"/>
                    </a:lnTo>
                    <a:lnTo>
                      <a:pt x="792" y="373"/>
                    </a:lnTo>
                    <a:lnTo>
                      <a:pt x="782" y="375"/>
                    </a:lnTo>
                    <a:lnTo>
                      <a:pt x="773" y="381"/>
                    </a:lnTo>
                    <a:lnTo>
                      <a:pt x="766" y="387"/>
                    </a:lnTo>
                    <a:lnTo>
                      <a:pt x="768" y="387"/>
                    </a:lnTo>
                    <a:lnTo>
                      <a:pt x="787" y="380"/>
                    </a:lnTo>
                    <a:lnTo>
                      <a:pt x="808" y="374"/>
                    </a:lnTo>
                    <a:lnTo>
                      <a:pt x="813" y="375"/>
                    </a:lnTo>
                    <a:lnTo>
                      <a:pt x="817" y="376"/>
                    </a:lnTo>
                    <a:lnTo>
                      <a:pt x="821" y="377"/>
                    </a:lnTo>
                    <a:lnTo>
                      <a:pt x="821" y="385"/>
                    </a:lnTo>
                    <a:lnTo>
                      <a:pt x="816" y="388"/>
                    </a:lnTo>
                    <a:lnTo>
                      <a:pt x="813" y="388"/>
                    </a:lnTo>
                    <a:lnTo>
                      <a:pt x="808" y="389"/>
                    </a:lnTo>
                    <a:lnTo>
                      <a:pt x="805" y="389"/>
                    </a:lnTo>
                    <a:lnTo>
                      <a:pt x="802" y="389"/>
                    </a:lnTo>
                    <a:lnTo>
                      <a:pt x="806" y="392"/>
                    </a:lnTo>
                    <a:lnTo>
                      <a:pt x="810" y="393"/>
                    </a:lnTo>
                    <a:lnTo>
                      <a:pt x="816" y="393"/>
                    </a:lnTo>
                    <a:lnTo>
                      <a:pt x="814" y="397"/>
                    </a:lnTo>
                    <a:lnTo>
                      <a:pt x="813" y="401"/>
                    </a:lnTo>
                    <a:lnTo>
                      <a:pt x="813" y="405"/>
                    </a:lnTo>
                    <a:lnTo>
                      <a:pt x="814" y="408"/>
                    </a:lnTo>
                    <a:lnTo>
                      <a:pt x="815" y="412"/>
                    </a:lnTo>
                    <a:lnTo>
                      <a:pt x="817" y="412"/>
                    </a:lnTo>
                    <a:lnTo>
                      <a:pt x="819" y="414"/>
                    </a:lnTo>
                    <a:lnTo>
                      <a:pt x="825" y="417"/>
                    </a:lnTo>
                    <a:lnTo>
                      <a:pt x="832" y="419"/>
                    </a:lnTo>
                    <a:lnTo>
                      <a:pt x="840" y="419"/>
                    </a:lnTo>
                    <a:lnTo>
                      <a:pt x="844" y="420"/>
                    </a:lnTo>
                    <a:lnTo>
                      <a:pt x="846" y="416"/>
                    </a:lnTo>
                    <a:lnTo>
                      <a:pt x="848" y="412"/>
                    </a:lnTo>
                    <a:lnTo>
                      <a:pt x="850" y="409"/>
                    </a:lnTo>
                    <a:lnTo>
                      <a:pt x="853" y="406"/>
                    </a:lnTo>
                    <a:lnTo>
                      <a:pt x="856" y="404"/>
                    </a:lnTo>
                    <a:lnTo>
                      <a:pt x="856" y="412"/>
                    </a:lnTo>
                    <a:lnTo>
                      <a:pt x="863" y="415"/>
                    </a:lnTo>
                    <a:lnTo>
                      <a:pt x="860" y="418"/>
                    </a:lnTo>
                    <a:lnTo>
                      <a:pt x="855" y="420"/>
                    </a:lnTo>
                    <a:lnTo>
                      <a:pt x="852" y="422"/>
                    </a:lnTo>
                    <a:lnTo>
                      <a:pt x="848" y="422"/>
                    </a:lnTo>
                    <a:lnTo>
                      <a:pt x="848" y="424"/>
                    </a:lnTo>
                    <a:lnTo>
                      <a:pt x="849" y="426"/>
                    </a:lnTo>
                    <a:lnTo>
                      <a:pt x="832" y="430"/>
                    </a:lnTo>
                    <a:lnTo>
                      <a:pt x="817" y="434"/>
                    </a:lnTo>
                    <a:lnTo>
                      <a:pt x="808" y="440"/>
                    </a:lnTo>
                    <a:lnTo>
                      <a:pt x="798" y="445"/>
                    </a:lnTo>
                    <a:lnTo>
                      <a:pt x="796" y="443"/>
                    </a:lnTo>
                    <a:lnTo>
                      <a:pt x="794" y="442"/>
                    </a:lnTo>
                    <a:lnTo>
                      <a:pt x="793" y="439"/>
                    </a:lnTo>
                    <a:lnTo>
                      <a:pt x="794" y="435"/>
                    </a:lnTo>
                    <a:lnTo>
                      <a:pt x="795" y="432"/>
                    </a:lnTo>
                    <a:lnTo>
                      <a:pt x="800" y="430"/>
                    </a:lnTo>
                    <a:lnTo>
                      <a:pt x="804" y="428"/>
                    </a:lnTo>
                    <a:lnTo>
                      <a:pt x="809" y="427"/>
                    </a:lnTo>
                    <a:lnTo>
                      <a:pt x="807" y="423"/>
                    </a:lnTo>
                    <a:lnTo>
                      <a:pt x="804" y="421"/>
                    </a:lnTo>
                    <a:lnTo>
                      <a:pt x="803" y="422"/>
                    </a:lnTo>
                    <a:lnTo>
                      <a:pt x="802" y="422"/>
                    </a:lnTo>
                    <a:lnTo>
                      <a:pt x="786" y="424"/>
                    </a:lnTo>
                    <a:lnTo>
                      <a:pt x="786" y="427"/>
                    </a:lnTo>
                    <a:lnTo>
                      <a:pt x="787" y="428"/>
                    </a:lnTo>
                    <a:lnTo>
                      <a:pt x="781" y="430"/>
                    </a:lnTo>
                    <a:lnTo>
                      <a:pt x="773" y="431"/>
                    </a:lnTo>
                    <a:lnTo>
                      <a:pt x="766" y="430"/>
                    </a:lnTo>
                    <a:lnTo>
                      <a:pt x="763" y="435"/>
                    </a:lnTo>
                    <a:lnTo>
                      <a:pt x="758" y="435"/>
                    </a:lnTo>
                    <a:lnTo>
                      <a:pt x="753" y="436"/>
                    </a:lnTo>
                    <a:lnTo>
                      <a:pt x="747" y="443"/>
                    </a:lnTo>
                    <a:lnTo>
                      <a:pt x="743" y="450"/>
                    </a:lnTo>
                    <a:lnTo>
                      <a:pt x="742" y="452"/>
                    </a:lnTo>
                    <a:lnTo>
                      <a:pt x="742" y="455"/>
                    </a:lnTo>
                    <a:lnTo>
                      <a:pt x="743" y="457"/>
                    </a:lnTo>
                    <a:lnTo>
                      <a:pt x="745" y="459"/>
                    </a:lnTo>
                    <a:lnTo>
                      <a:pt x="746" y="461"/>
                    </a:lnTo>
                    <a:lnTo>
                      <a:pt x="748" y="463"/>
                    </a:lnTo>
                    <a:lnTo>
                      <a:pt x="744" y="464"/>
                    </a:lnTo>
                    <a:lnTo>
                      <a:pt x="738" y="463"/>
                    </a:lnTo>
                    <a:lnTo>
                      <a:pt x="734" y="462"/>
                    </a:lnTo>
                    <a:lnTo>
                      <a:pt x="733" y="463"/>
                    </a:lnTo>
                    <a:lnTo>
                      <a:pt x="732" y="464"/>
                    </a:lnTo>
                    <a:lnTo>
                      <a:pt x="721" y="465"/>
                    </a:lnTo>
                    <a:lnTo>
                      <a:pt x="709" y="468"/>
                    </a:lnTo>
                    <a:lnTo>
                      <a:pt x="724" y="467"/>
                    </a:lnTo>
                    <a:lnTo>
                      <a:pt x="723" y="468"/>
                    </a:lnTo>
                    <a:lnTo>
                      <a:pt x="723" y="470"/>
                    </a:lnTo>
                    <a:lnTo>
                      <a:pt x="712" y="471"/>
                    </a:lnTo>
                    <a:lnTo>
                      <a:pt x="702" y="471"/>
                    </a:lnTo>
                    <a:lnTo>
                      <a:pt x="704" y="476"/>
                    </a:lnTo>
                    <a:lnTo>
                      <a:pt x="701" y="481"/>
                    </a:lnTo>
                    <a:lnTo>
                      <a:pt x="697" y="486"/>
                    </a:lnTo>
                    <a:lnTo>
                      <a:pt x="692" y="490"/>
                    </a:lnTo>
                    <a:lnTo>
                      <a:pt x="685" y="486"/>
                    </a:lnTo>
                    <a:lnTo>
                      <a:pt x="687" y="499"/>
                    </a:lnTo>
                    <a:lnTo>
                      <a:pt x="683" y="503"/>
                    </a:lnTo>
                    <a:lnTo>
                      <a:pt x="678" y="508"/>
                    </a:lnTo>
                    <a:lnTo>
                      <a:pt x="673" y="511"/>
                    </a:lnTo>
                    <a:lnTo>
                      <a:pt x="675" y="508"/>
                    </a:lnTo>
                    <a:lnTo>
                      <a:pt x="676" y="505"/>
                    </a:lnTo>
                    <a:lnTo>
                      <a:pt x="678" y="503"/>
                    </a:lnTo>
                    <a:lnTo>
                      <a:pt x="676" y="497"/>
                    </a:lnTo>
                    <a:lnTo>
                      <a:pt x="672" y="503"/>
                    </a:lnTo>
                    <a:lnTo>
                      <a:pt x="669" y="512"/>
                    </a:lnTo>
                    <a:lnTo>
                      <a:pt x="672" y="513"/>
                    </a:lnTo>
                    <a:lnTo>
                      <a:pt x="673" y="515"/>
                    </a:lnTo>
                    <a:lnTo>
                      <a:pt x="673" y="517"/>
                    </a:lnTo>
                    <a:lnTo>
                      <a:pt x="674" y="520"/>
                    </a:lnTo>
                    <a:lnTo>
                      <a:pt x="673" y="522"/>
                    </a:lnTo>
                    <a:lnTo>
                      <a:pt x="672" y="523"/>
                    </a:lnTo>
                    <a:lnTo>
                      <a:pt x="669" y="523"/>
                    </a:lnTo>
                    <a:lnTo>
                      <a:pt x="673" y="527"/>
                    </a:lnTo>
                    <a:lnTo>
                      <a:pt x="669" y="532"/>
                    </a:lnTo>
                    <a:lnTo>
                      <a:pt x="662" y="533"/>
                    </a:lnTo>
                    <a:lnTo>
                      <a:pt x="661" y="534"/>
                    </a:lnTo>
                    <a:lnTo>
                      <a:pt x="662" y="535"/>
                    </a:lnTo>
                    <a:lnTo>
                      <a:pt x="664" y="536"/>
                    </a:lnTo>
                    <a:lnTo>
                      <a:pt x="665" y="537"/>
                    </a:lnTo>
                    <a:lnTo>
                      <a:pt x="664" y="538"/>
                    </a:lnTo>
                    <a:lnTo>
                      <a:pt x="664" y="539"/>
                    </a:lnTo>
                    <a:lnTo>
                      <a:pt x="662" y="539"/>
                    </a:lnTo>
                    <a:lnTo>
                      <a:pt x="660" y="539"/>
                    </a:lnTo>
                    <a:lnTo>
                      <a:pt x="657" y="539"/>
                    </a:lnTo>
                    <a:lnTo>
                      <a:pt x="653" y="540"/>
                    </a:lnTo>
                    <a:lnTo>
                      <a:pt x="650" y="541"/>
                    </a:lnTo>
                    <a:lnTo>
                      <a:pt x="647" y="544"/>
                    </a:lnTo>
                    <a:lnTo>
                      <a:pt x="644" y="546"/>
                    </a:lnTo>
                    <a:lnTo>
                      <a:pt x="642" y="549"/>
                    </a:lnTo>
                    <a:lnTo>
                      <a:pt x="640" y="548"/>
                    </a:lnTo>
                    <a:lnTo>
                      <a:pt x="639" y="547"/>
                    </a:lnTo>
                    <a:lnTo>
                      <a:pt x="633" y="550"/>
                    </a:lnTo>
                    <a:lnTo>
                      <a:pt x="630" y="552"/>
                    </a:lnTo>
                    <a:lnTo>
                      <a:pt x="626" y="556"/>
                    </a:lnTo>
                    <a:lnTo>
                      <a:pt x="619" y="561"/>
                    </a:lnTo>
                    <a:lnTo>
                      <a:pt x="610" y="566"/>
                    </a:lnTo>
                    <a:lnTo>
                      <a:pt x="604" y="570"/>
                    </a:lnTo>
                    <a:lnTo>
                      <a:pt x="598" y="576"/>
                    </a:lnTo>
                    <a:lnTo>
                      <a:pt x="594" y="584"/>
                    </a:lnTo>
                    <a:lnTo>
                      <a:pt x="594" y="592"/>
                    </a:lnTo>
                    <a:lnTo>
                      <a:pt x="595" y="599"/>
                    </a:lnTo>
                    <a:lnTo>
                      <a:pt x="597" y="607"/>
                    </a:lnTo>
                    <a:lnTo>
                      <a:pt x="598" y="620"/>
                    </a:lnTo>
                    <a:lnTo>
                      <a:pt x="600" y="632"/>
                    </a:lnTo>
                    <a:lnTo>
                      <a:pt x="598" y="638"/>
                    </a:lnTo>
                    <a:lnTo>
                      <a:pt x="596" y="642"/>
                    </a:lnTo>
                    <a:lnTo>
                      <a:pt x="593" y="648"/>
                    </a:lnTo>
                    <a:lnTo>
                      <a:pt x="585" y="648"/>
                    </a:lnTo>
                    <a:lnTo>
                      <a:pt x="578" y="634"/>
                    </a:lnTo>
                    <a:lnTo>
                      <a:pt x="571" y="620"/>
                    </a:lnTo>
                    <a:lnTo>
                      <a:pt x="571" y="617"/>
                    </a:lnTo>
                    <a:lnTo>
                      <a:pt x="572" y="614"/>
                    </a:lnTo>
                    <a:lnTo>
                      <a:pt x="573" y="610"/>
                    </a:lnTo>
                    <a:lnTo>
                      <a:pt x="574" y="607"/>
                    </a:lnTo>
                    <a:lnTo>
                      <a:pt x="574" y="604"/>
                    </a:lnTo>
                    <a:lnTo>
                      <a:pt x="570" y="597"/>
                    </a:lnTo>
                    <a:lnTo>
                      <a:pt x="565" y="591"/>
                    </a:lnTo>
                    <a:lnTo>
                      <a:pt x="556" y="592"/>
                    </a:lnTo>
                    <a:lnTo>
                      <a:pt x="547" y="594"/>
                    </a:lnTo>
                    <a:lnTo>
                      <a:pt x="545" y="591"/>
                    </a:lnTo>
                    <a:lnTo>
                      <a:pt x="544" y="588"/>
                    </a:lnTo>
                    <a:lnTo>
                      <a:pt x="542" y="586"/>
                    </a:lnTo>
                    <a:lnTo>
                      <a:pt x="539" y="585"/>
                    </a:lnTo>
                    <a:lnTo>
                      <a:pt x="536" y="584"/>
                    </a:lnTo>
                    <a:lnTo>
                      <a:pt x="529" y="585"/>
                    </a:lnTo>
                    <a:lnTo>
                      <a:pt x="521" y="586"/>
                    </a:lnTo>
                    <a:lnTo>
                      <a:pt x="521" y="584"/>
                    </a:lnTo>
                    <a:lnTo>
                      <a:pt x="521" y="583"/>
                    </a:lnTo>
                    <a:lnTo>
                      <a:pt x="513" y="583"/>
                    </a:lnTo>
                    <a:lnTo>
                      <a:pt x="506" y="584"/>
                    </a:lnTo>
                    <a:lnTo>
                      <a:pt x="499" y="588"/>
                    </a:lnTo>
                    <a:lnTo>
                      <a:pt x="501" y="590"/>
                    </a:lnTo>
                    <a:lnTo>
                      <a:pt x="501" y="591"/>
                    </a:lnTo>
                    <a:lnTo>
                      <a:pt x="500" y="593"/>
                    </a:lnTo>
                    <a:lnTo>
                      <a:pt x="499" y="594"/>
                    </a:lnTo>
                    <a:lnTo>
                      <a:pt x="498" y="596"/>
                    </a:lnTo>
                    <a:lnTo>
                      <a:pt x="499" y="596"/>
                    </a:lnTo>
                    <a:lnTo>
                      <a:pt x="501" y="595"/>
                    </a:lnTo>
                    <a:lnTo>
                      <a:pt x="502" y="597"/>
                    </a:lnTo>
                    <a:lnTo>
                      <a:pt x="502" y="598"/>
                    </a:lnTo>
                    <a:lnTo>
                      <a:pt x="503" y="599"/>
                    </a:lnTo>
                    <a:lnTo>
                      <a:pt x="498" y="602"/>
                    </a:lnTo>
                    <a:lnTo>
                      <a:pt x="496" y="596"/>
                    </a:lnTo>
                    <a:lnTo>
                      <a:pt x="494" y="596"/>
                    </a:lnTo>
                    <a:lnTo>
                      <a:pt x="492" y="597"/>
                    </a:lnTo>
                    <a:lnTo>
                      <a:pt x="491" y="598"/>
                    </a:lnTo>
                    <a:lnTo>
                      <a:pt x="487" y="598"/>
                    </a:lnTo>
                    <a:lnTo>
                      <a:pt x="483" y="599"/>
                    </a:lnTo>
                    <a:lnTo>
                      <a:pt x="476" y="593"/>
                    </a:lnTo>
                    <a:lnTo>
                      <a:pt x="464" y="592"/>
                    </a:lnTo>
                    <a:lnTo>
                      <a:pt x="452" y="591"/>
                    </a:lnTo>
                    <a:lnTo>
                      <a:pt x="440" y="594"/>
                    </a:lnTo>
                    <a:lnTo>
                      <a:pt x="440" y="592"/>
                    </a:lnTo>
                    <a:lnTo>
                      <a:pt x="440" y="591"/>
                    </a:lnTo>
                    <a:lnTo>
                      <a:pt x="438" y="591"/>
                    </a:lnTo>
                    <a:lnTo>
                      <a:pt x="438" y="593"/>
                    </a:lnTo>
                    <a:lnTo>
                      <a:pt x="438" y="596"/>
                    </a:lnTo>
                    <a:lnTo>
                      <a:pt x="420" y="605"/>
                    </a:lnTo>
                    <a:lnTo>
                      <a:pt x="415" y="604"/>
                    </a:lnTo>
                    <a:lnTo>
                      <a:pt x="415" y="605"/>
                    </a:lnTo>
                    <a:lnTo>
                      <a:pt x="415" y="607"/>
                    </a:lnTo>
                    <a:lnTo>
                      <a:pt x="414" y="609"/>
                    </a:lnTo>
                    <a:lnTo>
                      <a:pt x="402" y="618"/>
                    </a:lnTo>
                    <a:lnTo>
                      <a:pt x="398" y="623"/>
                    </a:lnTo>
                    <a:lnTo>
                      <a:pt x="396" y="630"/>
                    </a:lnTo>
                    <a:lnTo>
                      <a:pt x="395" y="633"/>
                    </a:lnTo>
                    <a:lnTo>
                      <a:pt x="395" y="638"/>
                    </a:lnTo>
                    <a:lnTo>
                      <a:pt x="396" y="641"/>
                    </a:lnTo>
                    <a:lnTo>
                      <a:pt x="397" y="644"/>
                    </a:lnTo>
                    <a:lnTo>
                      <a:pt x="395" y="644"/>
                    </a:lnTo>
                    <a:lnTo>
                      <a:pt x="394" y="649"/>
                    </a:lnTo>
                    <a:lnTo>
                      <a:pt x="392" y="651"/>
                    </a:lnTo>
                    <a:lnTo>
                      <a:pt x="390" y="654"/>
                    </a:lnTo>
                    <a:lnTo>
                      <a:pt x="386" y="656"/>
                    </a:lnTo>
                    <a:lnTo>
                      <a:pt x="384" y="665"/>
                    </a:lnTo>
                    <a:lnTo>
                      <a:pt x="382" y="674"/>
                    </a:lnTo>
                    <a:lnTo>
                      <a:pt x="382" y="683"/>
                    </a:lnTo>
                    <a:lnTo>
                      <a:pt x="384" y="692"/>
                    </a:lnTo>
                    <a:lnTo>
                      <a:pt x="388" y="701"/>
                    </a:lnTo>
                    <a:lnTo>
                      <a:pt x="392" y="712"/>
                    </a:lnTo>
                    <a:lnTo>
                      <a:pt x="395" y="723"/>
                    </a:lnTo>
                    <a:lnTo>
                      <a:pt x="408" y="727"/>
                    </a:lnTo>
                    <a:lnTo>
                      <a:pt x="410" y="733"/>
                    </a:lnTo>
                    <a:lnTo>
                      <a:pt x="424" y="730"/>
                    </a:lnTo>
                    <a:lnTo>
                      <a:pt x="436" y="726"/>
                    </a:lnTo>
                    <a:lnTo>
                      <a:pt x="449" y="727"/>
                    </a:lnTo>
                    <a:lnTo>
                      <a:pt x="450" y="724"/>
                    </a:lnTo>
                    <a:lnTo>
                      <a:pt x="450" y="722"/>
                    </a:lnTo>
                    <a:lnTo>
                      <a:pt x="453" y="720"/>
                    </a:lnTo>
                    <a:lnTo>
                      <a:pt x="456" y="718"/>
                    </a:lnTo>
                    <a:lnTo>
                      <a:pt x="459" y="714"/>
                    </a:lnTo>
                    <a:lnTo>
                      <a:pt x="460" y="711"/>
                    </a:lnTo>
                    <a:lnTo>
                      <a:pt x="462" y="704"/>
                    </a:lnTo>
                    <a:lnTo>
                      <a:pt x="464" y="699"/>
                    </a:lnTo>
                    <a:lnTo>
                      <a:pt x="466" y="693"/>
                    </a:lnTo>
                    <a:lnTo>
                      <a:pt x="472" y="690"/>
                    </a:lnTo>
                    <a:lnTo>
                      <a:pt x="480" y="688"/>
                    </a:lnTo>
                    <a:lnTo>
                      <a:pt x="489" y="686"/>
                    </a:lnTo>
                    <a:lnTo>
                      <a:pt x="498" y="686"/>
                    </a:lnTo>
                    <a:lnTo>
                      <a:pt x="501" y="686"/>
                    </a:lnTo>
                    <a:lnTo>
                      <a:pt x="504" y="686"/>
                    </a:lnTo>
                    <a:lnTo>
                      <a:pt x="508" y="685"/>
                    </a:lnTo>
                    <a:lnTo>
                      <a:pt x="509" y="690"/>
                    </a:lnTo>
                    <a:lnTo>
                      <a:pt x="504" y="698"/>
                    </a:lnTo>
                    <a:lnTo>
                      <a:pt x="499" y="704"/>
                    </a:lnTo>
                    <a:lnTo>
                      <a:pt x="497" y="713"/>
                    </a:lnTo>
                    <a:lnTo>
                      <a:pt x="496" y="719"/>
                    </a:lnTo>
                    <a:lnTo>
                      <a:pt x="494" y="724"/>
                    </a:lnTo>
                    <a:lnTo>
                      <a:pt x="490" y="730"/>
                    </a:lnTo>
                    <a:lnTo>
                      <a:pt x="492" y="730"/>
                    </a:lnTo>
                    <a:lnTo>
                      <a:pt x="486" y="734"/>
                    </a:lnTo>
                    <a:lnTo>
                      <a:pt x="484" y="740"/>
                    </a:lnTo>
                    <a:lnTo>
                      <a:pt x="483" y="748"/>
                    </a:lnTo>
                    <a:lnTo>
                      <a:pt x="479" y="756"/>
                    </a:lnTo>
                    <a:lnTo>
                      <a:pt x="478" y="758"/>
                    </a:lnTo>
                    <a:lnTo>
                      <a:pt x="476" y="761"/>
                    </a:lnTo>
                    <a:lnTo>
                      <a:pt x="475" y="763"/>
                    </a:lnTo>
                    <a:lnTo>
                      <a:pt x="476" y="763"/>
                    </a:lnTo>
                    <a:lnTo>
                      <a:pt x="477" y="762"/>
                    </a:lnTo>
                    <a:lnTo>
                      <a:pt x="478" y="763"/>
                    </a:lnTo>
                    <a:lnTo>
                      <a:pt x="479" y="765"/>
                    </a:lnTo>
                    <a:lnTo>
                      <a:pt x="479" y="767"/>
                    </a:lnTo>
                    <a:lnTo>
                      <a:pt x="497" y="763"/>
                    </a:lnTo>
                    <a:lnTo>
                      <a:pt x="515" y="762"/>
                    </a:lnTo>
                    <a:lnTo>
                      <a:pt x="520" y="762"/>
                    </a:lnTo>
                    <a:lnTo>
                      <a:pt x="524" y="763"/>
                    </a:lnTo>
                    <a:lnTo>
                      <a:pt x="529" y="765"/>
                    </a:lnTo>
                    <a:lnTo>
                      <a:pt x="533" y="771"/>
                    </a:lnTo>
                    <a:lnTo>
                      <a:pt x="537" y="772"/>
                    </a:lnTo>
                    <a:lnTo>
                      <a:pt x="541" y="774"/>
                    </a:lnTo>
                    <a:lnTo>
                      <a:pt x="534" y="795"/>
                    </a:lnTo>
                    <a:lnTo>
                      <a:pt x="533" y="806"/>
                    </a:lnTo>
                    <a:lnTo>
                      <a:pt x="530" y="817"/>
                    </a:lnTo>
                    <a:lnTo>
                      <a:pt x="530" y="821"/>
                    </a:lnTo>
                    <a:lnTo>
                      <a:pt x="527" y="826"/>
                    </a:lnTo>
                    <a:lnTo>
                      <a:pt x="529" y="832"/>
                    </a:lnTo>
                    <a:lnTo>
                      <a:pt x="530" y="832"/>
                    </a:lnTo>
                    <a:lnTo>
                      <a:pt x="533" y="839"/>
                    </a:lnTo>
                    <a:lnTo>
                      <a:pt x="537" y="845"/>
                    </a:lnTo>
                    <a:lnTo>
                      <a:pt x="542" y="851"/>
                    </a:lnTo>
                    <a:lnTo>
                      <a:pt x="544" y="851"/>
                    </a:lnTo>
                    <a:lnTo>
                      <a:pt x="546" y="859"/>
                    </a:lnTo>
                    <a:lnTo>
                      <a:pt x="547" y="858"/>
                    </a:lnTo>
                    <a:lnTo>
                      <a:pt x="548" y="856"/>
                    </a:lnTo>
                    <a:lnTo>
                      <a:pt x="548" y="855"/>
                    </a:lnTo>
                    <a:lnTo>
                      <a:pt x="550" y="856"/>
                    </a:lnTo>
                    <a:lnTo>
                      <a:pt x="553" y="859"/>
                    </a:lnTo>
                    <a:lnTo>
                      <a:pt x="554" y="860"/>
                    </a:lnTo>
                    <a:lnTo>
                      <a:pt x="556" y="861"/>
                    </a:lnTo>
                    <a:lnTo>
                      <a:pt x="559" y="860"/>
                    </a:lnTo>
                    <a:lnTo>
                      <a:pt x="568" y="854"/>
                    </a:lnTo>
                    <a:lnTo>
                      <a:pt x="577" y="849"/>
                    </a:lnTo>
                    <a:lnTo>
                      <a:pt x="586" y="851"/>
                    </a:lnTo>
                    <a:lnTo>
                      <a:pt x="595" y="855"/>
                    </a:lnTo>
                    <a:lnTo>
                      <a:pt x="602" y="862"/>
                    </a:lnTo>
                    <a:lnTo>
                      <a:pt x="607" y="866"/>
                    </a:lnTo>
                    <a:lnTo>
                      <a:pt x="609" y="872"/>
                    </a:lnTo>
                    <a:lnTo>
                      <a:pt x="608" y="863"/>
                    </a:lnTo>
                    <a:lnTo>
                      <a:pt x="612" y="861"/>
                    </a:lnTo>
                    <a:lnTo>
                      <a:pt x="615" y="858"/>
                    </a:lnTo>
                    <a:lnTo>
                      <a:pt x="617" y="854"/>
                    </a:lnTo>
                    <a:lnTo>
                      <a:pt x="619" y="851"/>
                    </a:lnTo>
                    <a:lnTo>
                      <a:pt x="621" y="851"/>
                    </a:lnTo>
                    <a:lnTo>
                      <a:pt x="624" y="851"/>
                    </a:lnTo>
                    <a:lnTo>
                      <a:pt x="625" y="848"/>
                    </a:lnTo>
                    <a:lnTo>
                      <a:pt x="625" y="844"/>
                    </a:lnTo>
                    <a:lnTo>
                      <a:pt x="625" y="840"/>
                    </a:lnTo>
                    <a:lnTo>
                      <a:pt x="626" y="837"/>
                    </a:lnTo>
                    <a:lnTo>
                      <a:pt x="628" y="835"/>
                    </a:lnTo>
                    <a:lnTo>
                      <a:pt x="632" y="831"/>
                    </a:lnTo>
                    <a:lnTo>
                      <a:pt x="637" y="828"/>
                    </a:lnTo>
                    <a:lnTo>
                      <a:pt x="640" y="833"/>
                    </a:lnTo>
                    <a:lnTo>
                      <a:pt x="643" y="826"/>
                    </a:lnTo>
                    <a:lnTo>
                      <a:pt x="645" y="826"/>
                    </a:lnTo>
                    <a:lnTo>
                      <a:pt x="649" y="826"/>
                    </a:lnTo>
                    <a:lnTo>
                      <a:pt x="652" y="826"/>
                    </a:lnTo>
                    <a:lnTo>
                      <a:pt x="655" y="825"/>
                    </a:lnTo>
                    <a:lnTo>
                      <a:pt x="673" y="812"/>
                    </a:lnTo>
                    <a:lnTo>
                      <a:pt x="675" y="810"/>
                    </a:lnTo>
                    <a:lnTo>
                      <a:pt x="676" y="810"/>
                    </a:lnTo>
                    <a:lnTo>
                      <a:pt x="678" y="810"/>
                    </a:lnTo>
                    <a:lnTo>
                      <a:pt x="680" y="812"/>
                    </a:lnTo>
                    <a:lnTo>
                      <a:pt x="680" y="814"/>
                    </a:lnTo>
                    <a:lnTo>
                      <a:pt x="680" y="816"/>
                    </a:lnTo>
                    <a:lnTo>
                      <a:pt x="677" y="818"/>
                    </a:lnTo>
                    <a:lnTo>
                      <a:pt x="673" y="821"/>
                    </a:lnTo>
                    <a:lnTo>
                      <a:pt x="669" y="824"/>
                    </a:lnTo>
                    <a:lnTo>
                      <a:pt x="671" y="827"/>
                    </a:lnTo>
                    <a:lnTo>
                      <a:pt x="673" y="829"/>
                    </a:lnTo>
                    <a:lnTo>
                      <a:pt x="674" y="833"/>
                    </a:lnTo>
                    <a:lnTo>
                      <a:pt x="677" y="830"/>
                    </a:lnTo>
                    <a:lnTo>
                      <a:pt x="681" y="828"/>
                    </a:lnTo>
                    <a:lnTo>
                      <a:pt x="686" y="827"/>
                    </a:lnTo>
                    <a:lnTo>
                      <a:pt x="690" y="825"/>
                    </a:lnTo>
                    <a:lnTo>
                      <a:pt x="694" y="824"/>
                    </a:lnTo>
                    <a:lnTo>
                      <a:pt x="697" y="823"/>
                    </a:lnTo>
                    <a:lnTo>
                      <a:pt x="700" y="823"/>
                    </a:lnTo>
                    <a:lnTo>
                      <a:pt x="702" y="824"/>
                    </a:lnTo>
                    <a:lnTo>
                      <a:pt x="706" y="824"/>
                    </a:lnTo>
                    <a:lnTo>
                      <a:pt x="709" y="825"/>
                    </a:lnTo>
                    <a:lnTo>
                      <a:pt x="711" y="826"/>
                    </a:lnTo>
                    <a:lnTo>
                      <a:pt x="713" y="828"/>
                    </a:lnTo>
                    <a:lnTo>
                      <a:pt x="714" y="830"/>
                    </a:lnTo>
                    <a:lnTo>
                      <a:pt x="715" y="833"/>
                    </a:lnTo>
                    <a:lnTo>
                      <a:pt x="714" y="837"/>
                    </a:lnTo>
                    <a:lnTo>
                      <a:pt x="725" y="836"/>
                    </a:lnTo>
                    <a:lnTo>
                      <a:pt x="736" y="836"/>
                    </a:lnTo>
                    <a:lnTo>
                      <a:pt x="744" y="840"/>
                    </a:lnTo>
                    <a:lnTo>
                      <a:pt x="753" y="843"/>
                    </a:lnTo>
                    <a:lnTo>
                      <a:pt x="757" y="840"/>
                    </a:lnTo>
                    <a:lnTo>
                      <a:pt x="761" y="838"/>
                    </a:lnTo>
                    <a:lnTo>
                      <a:pt x="767" y="836"/>
                    </a:lnTo>
                    <a:lnTo>
                      <a:pt x="778" y="833"/>
                    </a:lnTo>
                    <a:lnTo>
                      <a:pt x="790" y="833"/>
                    </a:lnTo>
                    <a:lnTo>
                      <a:pt x="783" y="838"/>
                    </a:lnTo>
                    <a:lnTo>
                      <a:pt x="782" y="837"/>
                    </a:lnTo>
                    <a:lnTo>
                      <a:pt x="780" y="837"/>
                    </a:lnTo>
                    <a:lnTo>
                      <a:pt x="779" y="836"/>
                    </a:lnTo>
                    <a:lnTo>
                      <a:pt x="783" y="844"/>
                    </a:lnTo>
                    <a:lnTo>
                      <a:pt x="789" y="844"/>
                    </a:lnTo>
                    <a:lnTo>
                      <a:pt x="794" y="845"/>
                    </a:lnTo>
                    <a:lnTo>
                      <a:pt x="798" y="849"/>
                    </a:lnTo>
                    <a:lnTo>
                      <a:pt x="803" y="851"/>
                    </a:lnTo>
                    <a:lnTo>
                      <a:pt x="801" y="855"/>
                    </a:lnTo>
                    <a:lnTo>
                      <a:pt x="798" y="860"/>
                    </a:lnTo>
                    <a:lnTo>
                      <a:pt x="801" y="860"/>
                    </a:lnTo>
                    <a:lnTo>
                      <a:pt x="802" y="859"/>
                    </a:lnTo>
                    <a:lnTo>
                      <a:pt x="807" y="862"/>
                    </a:lnTo>
                    <a:lnTo>
                      <a:pt x="813" y="865"/>
                    </a:lnTo>
                    <a:lnTo>
                      <a:pt x="817" y="867"/>
                    </a:lnTo>
                    <a:lnTo>
                      <a:pt x="821" y="871"/>
                    </a:lnTo>
                    <a:lnTo>
                      <a:pt x="825" y="874"/>
                    </a:lnTo>
                    <a:lnTo>
                      <a:pt x="827" y="877"/>
                    </a:lnTo>
                    <a:lnTo>
                      <a:pt x="830" y="882"/>
                    </a:lnTo>
                    <a:lnTo>
                      <a:pt x="828" y="887"/>
                    </a:lnTo>
                    <a:lnTo>
                      <a:pt x="829" y="887"/>
                    </a:lnTo>
                    <a:lnTo>
                      <a:pt x="831" y="886"/>
                    </a:lnTo>
                    <a:lnTo>
                      <a:pt x="834" y="888"/>
                    </a:lnTo>
                    <a:lnTo>
                      <a:pt x="838" y="890"/>
                    </a:lnTo>
                    <a:lnTo>
                      <a:pt x="840" y="894"/>
                    </a:lnTo>
                    <a:lnTo>
                      <a:pt x="843" y="896"/>
                    </a:lnTo>
                    <a:lnTo>
                      <a:pt x="845" y="899"/>
                    </a:lnTo>
                    <a:lnTo>
                      <a:pt x="862" y="900"/>
                    </a:lnTo>
                    <a:lnTo>
                      <a:pt x="879" y="899"/>
                    </a:lnTo>
                    <a:lnTo>
                      <a:pt x="880" y="901"/>
                    </a:lnTo>
                    <a:lnTo>
                      <a:pt x="881" y="902"/>
                    </a:lnTo>
                    <a:lnTo>
                      <a:pt x="883" y="901"/>
                    </a:lnTo>
                    <a:lnTo>
                      <a:pt x="892" y="906"/>
                    </a:lnTo>
                    <a:lnTo>
                      <a:pt x="900" y="911"/>
                    </a:lnTo>
                    <a:lnTo>
                      <a:pt x="909" y="918"/>
                    </a:lnTo>
                    <a:lnTo>
                      <a:pt x="909" y="919"/>
                    </a:lnTo>
                    <a:lnTo>
                      <a:pt x="909" y="921"/>
                    </a:lnTo>
                    <a:lnTo>
                      <a:pt x="909" y="923"/>
                    </a:lnTo>
                    <a:lnTo>
                      <a:pt x="910" y="922"/>
                    </a:lnTo>
                    <a:lnTo>
                      <a:pt x="911" y="921"/>
                    </a:lnTo>
                    <a:lnTo>
                      <a:pt x="912" y="920"/>
                    </a:lnTo>
                    <a:lnTo>
                      <a:pt x="918" y="935"/>
                    </a:lnTo>
                    <a:lnTo>
                      <a:pt x="921" y="950"/>
                    </a:lnTo>
                    <a:lnTo>
                      <a:pt x="923" y="950"/>
                    </a:lnTo>
                    <a:lnTo>
                      <a:pt x="924" y="949"/>
                    </a:lnTo>
                    <a:lnTo>
                      <a:pt x="925" y="955"/>
                    </a:lnTo>
                    <a:lnTo>
                      <a:pt x="931" y="957"/>
                    </a:lnTo>
                    <a:lnTo>
                      <a:pt x="928" y="964"/>
                    </a:lnTo>
                    <a:lnTo>
                      <a:pt x="927" y="970"/>
                    </a:lnTo>
                    <a:lnTo>
                      <a:pt x="926" y="971"/>
                    </a:lnTo>
                    <a:lnTo>
                      <a:pt x="924" y="972"/>
                    </a:lnTo>
                    <a:lnTo>
                      <a:pt x="926" y="972"/>
                    </a:lnTo>
                    <a:lnTo>
                      <a:pt x="927" y="972"/>
                    </a:lnTo>
                    <a:lnTo>
                      <a:pt x="926" y="975"/>
                    </a:lnTo>
                    <a:lnTo>
                      <a:pt x="926" y="977"/>
                    </a:lnTo>
                    <a:lnTo>
                      <a:pt x="934" y="976"/>
                    </a:lnTo>
                    <a:lnTo>
                      <a:pt x="936" y="982"/>
                    </a:lnTo>
                    <a:lnTo>
                      <a:pt x="940" y="982"/>
                    </a:lnTo>
                    <a:lnTo>
                      <a:pt x="945" y="983"/>
                    </a:lnTo>
                    <a:lnTo>
                      <a:pt x="949" y="984"/>
                    </a:lnTo>
                    <a:lnTo>
                      <a:pt x="944" y="995"/>
                    </a:lnTo>
                    <a:lnTo>
                      <a:pt x="937" y="1005"/>
                    </a:lnTo>
                    <a:lnTo>
                      <a:pt x="940" y="1004"/>
                    </a:lnTo>
                    <a:lnTo>
                      <a:pt x="944" y="1003"/>
                    </a:lnTo>
                    <a:lnTo>
                      <a:pt x="946" y="1001"/>
                    </a:lnTo>
                    <a:lnTo>
                      <a:pt x="948" y="997"/>
                    </a:lnTo>
                    <a:lnTo>
                      <a:pt x="949" y="995"/>
                    </a:lnTo>
                    <a:lnTo>
                      <a:pt x="950" y="993"/>
                    </a:lnTo>
                    <a:lnTo>
                      <a:pt x="952" y="991"/>
                    </a:lnTo>
                    <a:lnTo>
                      <a:pt x="957" y="989"/>
                    </a:lnTo>
                    <a:lnTo>
                      <a:pt x="961" y="988"/>
                    </a:lnTo>
                    <a:lnTo>
                      <a:pt x="985" y="1000"/>
                    </a:lnTo>
                    <a:lnTo>
                      <a:pt x="989" y="1001"/>
                    </a:lnTo>
                    <a:lnTo>
                      <a:pt x="991" y="1002"/>
                    </a:lnTo>
                    <a:lnTo>
                      <a:pt x="993" y="1004"/>
                    </a:lnTo>
                    <a:lnTo>
                      <a:pt x="995" y="1006"/>
                    </a:lnTo>
                    <a:lnTo>
                      <a:pt x="996" y="1010"/>
                    </a:lnTo>
                    <a:lnTo>
                      <a:pt x="997" y="1014"/>
                    </a:lnTo>
                    <a:lnTo>
                      <a:pt x="1003" y="1014"/>
                    </a:lnTo>
                    <a:lnTo>
                      <a:pt x="1007" y="1014"/>
                    </a:lnTo>
                    <a:lnTo>
                      <a:pt x="1013" y="1014"/>
                    </a:lnTo>
                    <a:lnTo>
                      <a:pt x="1016" y="1015"/>
                    </a:lnTo>
                    <a:lnTo>
                      <a:pt x="1019" y="1016"/>
                    </a:lnTo>
                    <a:lnTo>
                      <a:pt x="1021" y="1017"/>
                    </a:lnTo>
                    <a:lnTo>
                      <a:pt x="1025" y="1018"/>
                    </a:lnTo>
                    <a:lnTo>
                      <a:pt x="1028" y="1018"/>
                    </a:lnTo>
                    <a:lnTo>
                      <a:pt x="1032" y="1020"/>
                    </a:lnTo>
                    <a:lnTo>
                      <a:pt x="1038" y="1019"/>
                    </a:lnTo>
                    <a:lnTo>
                      <a:pt x="1043" y="1019"/>
                    </a:lnTo>
                    <a:lnTo>
                      <a:pt x="1049" y="1019"/>
                    </a:lnTo>
                    <a:lnTo>
                      <a:pt x="1057" y="1024"/>
                    </a:lnTo>
                    <a:lnTo>
                      <a:pt x="1066" y="1030"/>
                    </a:lnTo>
                    <a:lnTo>
                      <a:pt x="1074" y="1037"/>
                    </a:lnTo>
                    <a:lnTo>
                      <a:pt x="1077" y="1041"/>
                    </a:lnTo>
                    <a:lnTo>
                      <a:pt x="1080" y="1045"/>
                    </a:lnTo>
                    <a:lnTo>
                      <a:pt x="1085" y="1047"/>
                    </a:lnTo>
                    <a:lnTo>
                      <a:pt x="1089" y="1049"/>
                    </a:lnTo>
                    <a:lnTo>
                      <a:pt x="1103" y="1050"/>
                    </a:lnTo>
                    <a:lnTo>
                      <a:pt x="1108" y="1058"/>
                    </a:lnTo>
                    <a:lnTo>
                      <a:pt x="1111" y="1066"/>
                    </a:lnTo>
                    <a:lnTo>
                      <a:pt x="1112" y="1076"/>
                    </a:lnTo>
                    <a:lnTo>
                      <a:pt x="1113" y="1087"/>
                    </a:lnTo>
                    <a:lnTo>
                      <a:pt x="1111" y="1099"/>
                    </a:lnTo>
                    <a:lnTo>
                      <a:pt x="1105" y="1109"/>
                    </a:lnTo>
                    <a:lnTo>
                      <a:pt x="1097" y="1121"/>
                    </a:lnTo>
                    <a:lnTo>
                      <a:pt x="1087" y="1132"/>
                    </a:lnTo>
                    <a:lnTo>
                      <a:pt x="1083" y="1141"/>
                    </a:lnTo>
                    <a:lnTo>
                      <a:pt x="1078" y="1151"/>
                    </a:lnTo>
                    <a:lnTo>
                      <a:pt x="1072" y="1158"/>
                    </a:lnTo>
                    <a:lnTo>
                      <a:pt x="1071" y="1157"/>
                    </a:lnTo>
                    <a:lnTo>
                      <a:pt x="1069" y="1155"/>
                    </a:lnTo>
                    <a:lnTo>
                      <a:pt x="1068" y="1154"/>
                    </a:lnTo>
                    <a:lnTo>
                      <a:pt x="1067" y="1172"/>
                    </a:lnTo>
                    <a:lnTo>
                      <a:pt x="1067" y="1192"/>
                    </a:lnTo>
                    <a:lnTo>
                      <a:pt x="1068" y="1203"/>
                    </a:lnTo>
                    <a:lnTo>
                      <a:pt x="1067" y="1214"/>
                    </a:lnTo>
                    <a:lnTo>
                      <a:pt x="1066" y="1221"/>
                    </a:lnTo>
                    <a:lnTo>
                      <a:pt x="1064" y="1227"/>
                    </a:lnTo>
                    <a:lnTo>
                      <a:pt x="1062" y="1234"/>
                    </a:lnTo>
                    <a:lnTo>
                      <a:pt x="1062" y="1238"/>
                    </a:lnTo>
                    <a:lnTo>
                      <a:pt x="1062" y="1244"/>
                    </a:lnTo>
                    <a:lnTo>
                      <a:pt x="1063" y="1248"/>
                    </a:lnTo>
                    <a:lnTo>
                      <a:pt x="1057" y="1253"/>
                    </a:lnTo>
                    <a:lnTo>
                      <a:pt x="1057" y="1256"/>
                    </a:lnTo>
                    <a:lnTo>
                      <a:pt x="1056" y="1259"/>
                    </a:lnTo>
                    <a:lnTo>
                      <a:pt x="1055" y="1261"/>
                    </a:lnTo>
                    <a:lnTo>
                      <a:pt x="1054" y="1263"/>
                    </a:lnTo>
                    <a:lnTo>
                      <a:pt x="1052" y="1265"/>
                    </a:lnTo>
                    <a:lnTo>
                      <a:pt x="1050" y="1273"/>
                    </a:lnTo>
                    <a:lnTo>
                      <a:pt x="1049" y="1281"/>
                    </a:lnTo>
                    <a:lnTo>
                      <a:pt x="1040" y="1287"/>
                    </a:lnTo>
                    <a:lnTo>
                      <a:pt x="1040" y="1289"/>
                    </a:lnTo>
                    <a:lnTo>
                      <a:pt x="1040" y="1292"/>
                    </a:lnTo>
                    <a:lnTo>
                      <a:pt x="1040" y="1293"/>
                    </a:lnTo>
                    <a:lnTo>
                      <a:pt x="1016" y="1294"/>
                    </a:lnTo>
                    <a:lnTo>
                      <a:pt x="1015" y="1295"/>
                    </a:lnTo>
                    <a:lnTo>
                      <a:pt x="1014" y="1296"/>
                    </a:lnTo>
                    <a:lnTo>
                      <a:pt x="1009" y="1295"/>
                    </a:lnTo>
                    <a:lnTo>
                      <a:pt x="1010" y="1297"/>
                    </a:lnTo>
                    <a:lnTo>
                      <a:pt x="1010" y="1299"/>
                    </a:lnTo>
                    <a:lnTo>
                      <a:pt x="1008" y="1299"/>
                    </a:lnTo>
                    <a:lnTo>
                      <a:pt x="1005" y="1299"/>
                    </a:lnTo>
                    <a:lnTo>
                      <a:pt x="1002" y="1304"/>
                    </a:lnTo>
                    <a:lnTo>
                      <a:pt x="1002" y="1305"/>
                    </a:lnTo>
                    <a:lnTo>
                      <a:pt x="1003" y="1307"/>
                    </a:lnTo>
                    <a:lnTo>
                      <a:pt x="999" y="1306"/>
                    </a:lnTo>
                    <a:lnTo>
                      <a:pt x="995" y="1305"/>
                    </a:lnTo>
                    <a:lnTo>
                      <a:pt x="984" y="1312"/>
                    </a:lnTo>
                    <a:lnTo>
                      <a:pt x="972" y="1320"/>
                    </a:lnTo>
                    <a:lnTo>
                      <a:pt x="972" y="1322"/>
                    </a:lnTo>
                    <a:lnTo>
                      <a:pt x="972" y="1324"/>
                    </a:lnTo>
                    <a:lnTo>
                      <a:pt x="972" y="1326"/>
                    </a:lnTo>
                    <a:lnTo>
                      <a:pt x="969" y="1326"/>
                    </a:lnTo>
                    <a:lnTo>
                      <a:pt x="967" y="1327"/>
                    </a:lnTo>
                    <a:lnTo>
                      <a:pt x="967" y="1334"/>
                    </a:lnTo>
                    <a:lnTo>
                      <a:pt x="967" y="1343"/>
                    </a:lnTo>
                    <a:lnTo>
                      <a:pt x="969" y="1353"/>
                    </a:lnTo>
                    <a:lnTo>
                      <a:pt x="970" y="1363"/>
                    </a:lnTo>
                    <a:lnTo>
                      <a:pt x="968" y="1371"/>
                    </a:lnTo>
                    <a:lnTo>
                      <a:pt x="961" y="1377"/>
                    </a:lnTo>
                    <a:lnTo>
                      <a:pt x="958" y="1385"/>
                    </a:lnTo>
                    <a:lnTo>
                      <a:pt x="955" y="1393"/>
                    </a:lnTo>
                    <a:lnTo>
                      <a:pt x="952" y="1402"/>
                    </a:lnTo>
                    <a:lnTo>
                      <a:pt x="948" y="1410"/>
                    </a:lnTo>
                    <a:lnTo>
                      <a:pt x="947" y="1408"/>
                    </a:lnTo>
                    <a:lnTo>
                      <a:pt x="947" y="1405"/>
                    </a:lnTo>
                    <a:lnTo>
                      <a:pt x="947" y="1403"/>
                    </a:lnTo>
                    <a:lnTo>
                      <a:pt x="948" y="1403"/>
                    </a:lnTo>
                    <a:lnTo>
                      <a:pt x="949" y="1402"/>
                    </a:lnTo>
                    <a:lnTo>
                      <a:pt x="951" y="1401"/>
                    </a:lnTo>
                    <a:lnTo>
                      <a:pt x="951" y="1393"/>
                    </a:lnTo>
                    <a:lnTo>
                      <a:pt x="944" y="1397"/>
                    </a:lnTo>
                    <a:lnTo>
                      <a:pt x="944" y="1400"/>
                    </a:lnTo>
                    <a:lnTo>
                      <a:pt x="943" y="1403"/>
                    </a:lnTo>
                    <a:lnTo>
                      <a:pt x="942" y="1405"/>
                    </a:lnTo>
                    <a:lnTo>
                      <a:pt x="939" y="1409"/>
                    </a:lnTo>
                    <a:lnTo>
                      <a:pt x="937" y="1411"/>
                    </a:lnTo>
                    <a:lnTo>
                      <a:pt x="938" y="1413"/>
                    </a:lnTo>
                    <a:lnTo>
                      <a:pt x="939" y="1414"/>
                    </a:lnTo>
                    <a:lnTo>
                      <a:pt x="940" y="1415"/>
                    </a:lnTo>
                    <a:lnTo>
                      <a:pt x="939" y="1420"/>
                    </a:lnTo>
                    <a:lnTo>
                      <a:pt x="937" y="1423"/>
                    </a:lnTo>
                    <a:lnTo>
                      <a:pt x="936" y="1427"/>
                    </a:lnTo>
                    <a:lnTo>
                      <a:pt x="935" y="1432"/>
                    </a:lnTo>
                    <a:lnTo>
                      <a:pt x="934" y="1435"/>
                    </a:lnTo>
                    <a:lnTo>
                      <a:pt x="932" y="1437"/>
                    </a:lnTo>
                    <a:lnTo>
                      <a:pt x="930" y="1438"/>
                    </a:lnTo>
                    <a:lnTo>
                      <a:pt x="927" y="1440"/>
                    </a:lnTo>
                    <a:lnTo>
                      <a:pt x="927" y="1445"/>
                    </a:lnTo>
                    <a:lnTo>
                      <a:pt x="925" y="1449"/>
                    </a:lnTo>
                    <a:lnTo>
                      <a:pt x="923" y="1452"/>
                    </a:lnTo>
                    <a:lnTo>
                      <a:pt x="920" y="1455"/>
                    </a:lnTo>
                    <a:lnTo>
                      <a:pt x="915" y="1457"/>
                    </a:lnTo>
                    <a:lnTo>
                      <a:pt x="911" y="1457"/>
                    </a:lnTo>
                    <a:lnTo>
                      <a:pt x="907" y="1457"/>
                    </a:lnTo>
                    <a:lnTo>
                      <a:pt x="902" y="1457"/>
                    </a:lnTo>
                    <a:lnTo>
                      <a:pt x="899" y="1457"/>
                    </a:lnTo>
                    <a:lnTo>
                      <a:pt x="895" y="1456"/>
                    </a:lnTo>
                    <a:lnTo>
                      <a:pt x="891" y="1453"/>
                    </a:lnTo>
                    <a:lnTo>
                      <a:pt x="888" y="1452"/>
                    </a:lnTo>
                    <a:lnTo>
                      <a:pt x="884" y="1451"/>
                    </a:lnTo>
                    <a:lnTo>
                      <a:pt x="879" y="1450"/>
                    </a:lnTo>
                    <a:lnTo>
                      <a:pt x="876" y="1448"/>
                    </a:lnTo>
                    <a:lnTo>
                      <a:pt x="873" y="1445"/>
                    </a:lnTo>
                    <a:lnTo>
                      <a:pt x="873" y="1447"/>
                    </a:lnTo>
                    <a:lnTo>
                      <a:pt x="872" y="1449"/>
                    </a:lnTo>
                    <a:lnTo>
                      <a:pt x="872" y="1451"/>
                    </a:lnTo>
                    <a:lnTo>
                      <a:pt x="881" y="1457"/>
                    </a:lnTo>
                    <a:lnTo>
                      <a:pt x="891" y="1463"/>
                    </a:lnTo>
                    <a:lnTo>
                      <a:pt x="890" y="1468"/>
                    </a:lnTo>
                    <a:lnTo>
                      <a:pt x="889" y="1472"/>
                    </a:lnTo>
                    <a:lnTo>
                      <a:pt x="892" y="1474"/>
                    </a:lnTo>
                    <a:lnTo>
                      <a:pt x="895" y="1476"/>
                    </a:lnTo>
                    <a:lnTo>
                      <a:pt x="898" y="1478"/>
                    </a:lnTo>
                    <a:lnTo>
                      <a:pt x="901" y="1484"/>
                    </a:lnTo>
                    <a:lnTo>
                      <a:pt x="898" y="1490"/>
                    </a:lnTo>
                    <a:lnTo>
                      <a:pt x="896" y="1495"/>
                    </a:lnTo>
                    <a:lnTo>
                      <a:pt x="895" y="1502"/>
                    </a:lnTo>
                    <a:lnTo>
                      <a:pt x="879" y="1508"/>
                    </a:lnTo>
                    <a:lnTo>
                      <a:pt x="866" y="1511"/>
                    </a:lnTo>
                    <a:lnTo>
                      <a:pt x="807" y="1464"/>
                    </a:lnTo>
                    <a:lnTo>
                      <a:pt x="742" y="1403"/>
                    </a:lnTo>
                    <a:lnTo>
                      <a:pt x="707" y="1367"/>
                    </a:lnTo>
                    <a:lnTo>
                      <a:pt x="709" y="1342"/>
                    </a:lnTo>
                    <a:lnTo>
                      <a:pt x="707" y="1310"/>
                    </a:lnTo>
                    <a:lnTo>
                      <a:pt x="704" y="1296"/>
                    </a:lnTo>
                    <a:lnTo>
                      <a:pt x="706" y="1282"/>
                    </a:lnTo>
                    <a:lnTo>
                      <a:pt x="706" y="1266"/>
                    </a:lnTo>
                    <a:lnTo>
                      <a:pt x="702" y="1248"/>
                    </a:lnTo>
                    <a:lnTo>
                      <a:pt x="697" y="1229"/>
                    </a:lnTo>
                    <a:lnTo>
                      <a:pt x="694" y="1228"/>
                    </a:lnTo>
                    <a:lnTo>
                      <a:pt x="691" y="1226"/>
                    </a:lnTo>
                    <a:lnTo>
                      <a:pt x="688" y="1224"/>
                    </a:lnTo>
                    <a:lnTo>
                      <a:pt x="686" y="1222"/>
                    </a:lnTo>
                    <a:lnTo>
                      <a:pt x="684" y="1218"/>
                    </a:lnTo>
                    <a:lnTo>
                      <a:pt x="674" y="1211"/>
                    </a:lnTo>
                    <a:lnTo>
                      <a:pt x="663" y="1205"/>
                    </a:lnTo>
                    <a:lnTo>
                      <a:pt x="651" y="1200"/>
                    </a:lnTo>
                    <a:lnTo>
                      <a:pt x="641" y="1192"/>
                    </a:lnTo>
                    <a:lnTo>
                      <a:pt x="633" y="1187"/>
                    </a:lnTo>
                    <a:lnTo>
                      <a:pt x="627" y="1180"/>
                    </a:lnTo>
                    <a:lnTo>
                      <a:pt x="622" y="1172"/>
                    </a:lnTo>
                    <a:lnTo>
                      <a:pt x="620" y="1163"/>
                    </a:lnTo>
                    <a:lnTo>
                      <a:pt x="595" y="1120"/>
                    </a:lnTo>
                    <a:lnTo>
                      <a:pt x="589" y="1106"/>
                    </a:lnTo>
                    <a:lnTo>
                      <a:pt x="581" y="1092"/>
                    </a:lnTo>
                    <a:lnTo>
                      <a:pt x="575" y="1082"/>
                    </a:lnTo>
                    <a:lnTo>
                      <a:pt x="569" y="1073"/>
                    </a:lnTo>
                    <a:lnTo>
                      <a:pt x="566" y="1070"/>
                    </a:lnTo>
                    <a:lnTo>
                      <a:pt x="560" y="1066"/>
                    </a:lnTo>
                    <a:lnTo>
                      <a:pt x="556" y="1064"/>
                    </a:lnTo>
                    <a:lnTo>
                      <a:pt x="557" y="1062"/>
                    </a:lnTo>
                    <a:lnTo>
                      <a:pt x="557" y="1059"/>
                    </a:lnTo>
                    <a:lnTo>
                      <a:pt x="557" y="1055"/>
                    </a:lnTo>
                    <a:lnTo>
                      <a:pt x="556" y="1053"/>
                    </a:lnTo>
                    <a:lnTo>
                      <a:pt x="555" y="1051"/>
                    </a:lnTo>
                    <a:lnTo>
                      <a:pt x="555" y="1050"/>
                    </a:lnTo>
                    <a:lnTo>
                      <a:pt x="555" y="1049"/>
                    </a:lnTo>
                    <a:lnTo>
                      <a:pt x="554" y="1047"/>
                    </a:lnTo>
                    <a:lnTo>
                      <a:pt x="553" y="1046"/>
                    </a:lnTo>
                    <a:lnTo>
                      <a:pt x="553" y="1043"/>
                    </a:lnTo>
                    <a:lnTo>
                      <a:pt x="551" y="1042"/>
                    </a:lnTo>
                    <a:lnTo>
                      <a:pt x="554" y="1037"/>
                    </a:lnTo>
                    <a:lnTo>
                      <a:pt x="557" y="1034"/>
                    </a:lnTo>
                    <a:lnTo>
                      <a:pt x="561" y="1029"/>
                    </a:lnTo>
                    <a:lnTo>
                      <a:pt x="566" y="1027"/>
                    </a:lnTo>
                    <a:lnTo>
                      <a:pt x="568" y="1023"/>
                    </a:lnTo>
                    <a:lnTo>
                      <a:pt x="569" y="1019"/>
                    </a:lnTo>
                    <a:lnTo>
                      <a:pt x="568" y="1019"/>
                    </a:lnTo>
                    <a:lnTo>
                      <a:pt x="567" y="1020"/>
                    </a:lnTo>
                    <a:lnTo>
                      <a:pt x="566" y="1020"/>
                    </a:lnTo>
                    <a:lnTo>
                      <a:pt x="565" y="1018"/>
                    </a:lnTo>
                    <a:lnTo>
                      <a:pt x="566" y="1017"/>
                    </a:lnTo>
                    <a:lnTo>
                      <a:pt x="562" y="1016"/>
                    </a:lnTo>
                    <a:lnTo>
                      <a:pt x="560" y="1015"/>
                    </a:lnTo>
                    <a:lnTo>
                      <a:pt x="558" y="1013"/>
                    </a:lnTo>
                    <a:lnTo>
                      <a:pt x="556" y="1012"/>
                    </a:lnTo>
                    <a:lnTo>
                      <a:pt x="557" y="1002"/>
                    </a:lnTo>
                    <a:lnTo>
                      <a:pt x="556" y="993"/>
                    </a:lnTo>
                    <a:lnTo>
                      <a:pt x="560" y="991"/>
                    </a:lnTo>
                    <a:lnTo>
                      <a:pt x="562" y="987"/>
                    </a:lnTo>
                    <a:lnTo>
                      <a:pt x="565" y="982"/>
                    </a:lnTo>
                    <a:lnTo>
                      <a:pt x="566" y="977"/>
                    </a:lnTo>
                    <a:lnTo>
                      <a:pt x="566" y="973"/>
                    </a:lnTo>
                    <a:lnTo>
                      <a:pt x="567" y="971"/>
                    </a:lnTo>
                    <a:lnTo>
                      <a:pt x="568" y="969"/>
                    </a:lnTo>
                    <a:lnTo>
                      <a:pt x="570" y="968"/>
                    </a:lnTo>
                    <a:lnTo>
                      <a:pt x="572" y="967"/>
                    </a:lnTo>
                    <a:lnTo>
                      <a:pt x="575" y="966"/>
                    </a:lnTo>
                    <a:lnTo>
                      <a:pt x="578" y="964"/>
                    </a:lnTo>
                    <a:lnTo>
                      <a:pt x="580" y="962"/>
                    </a:lnTo>
                    <a:lnTo>
                      <a:pt x="581" y="960"/>
                    </a:lnTo>
                    <a:lnTo>
                      <a:pt x="581" y="959"/>
                    </a:lnTo>
                    <a:lnTo>
                      <a:pt x="579" y="958"/>
                    </a:lnTo>
                    <a:lnTo>
                      <a:pt x="579" y="957"/>
                    </a:lnTo>
                    <a:lnTo>
                      <a:pt x="584" y="955"/>
                    </a:lnTo>
                    <a:lnTo>
                      <a:pt x="582" y="949"/>
                    </a:lnTo>
                    <a:lnTo>
                      <a:pt x="589" y="946"/>
                    </a:lnTo>
                    <a:lnTo>
                      <a:pt x="594" y="943"/>
                    </a:lnTo>
                    <a:lnTo>
                      <a:pt x="597" y="937"/>
                    </a:lnTo>
                    <a:lnTo>
                      <a:pt x="601" y="932"/>
                    </a:lnTo>
                    <a:lnTo>
                      <a:pt x="601" y="917"/>
                    </a:lnTo>
                    <a:lnTo>
                      <a:pt x="601" y="901"/>
                    </a:lnTo>
                    <a:lnTo>
                      <a:pt x="601" y="896"/>
                    </a:lnTo>
                    <a:lnTo>
                      <a:pt x="602" y="891"/>
                    </a:lnTo>
                    <a:lnTo>
                      <a:pt x="595" y="882"/>
                    </a:lnTo>
                    <a:lnTo>
                      <a:pt x="593" y="878"/>
                    </a:lnTo>
                    <a:lnTo>
                      <a:pt x="591" y="875"/>
                    </a:lnTo>
                    <a:lnTo>
                      <a:pt x="591" y="871"/>
                    </a:lnTo>
                    <a:lnTo>
                      <a:pt x="592" y="867"/>
                    </a:lnTo>
                    <a:lnTo>
                      <a:pt x="589" y="864"/>
                    </a:lnTo>
                    <a:lnTo>
                      <a:pt x="586" y="862"/>
                    </a:lnTo>
                    <a:lnTo>
                      <a:pt x="584" y="859"/>
                    </a:lnTo>
                    <a:lnTo>
                      <a:pt x="581" y="856"/>
                    </a:lnTo>
                    <a:lnTo>
                      <a:pt x="578" y="859"/>
                    </a:lnTo>
                    <a:lnTo>
                      <a:pt x="574" y="861"/>
                    </a:lnTo>
                    <a:lnTo>
                      <a:pt x="571" y="864"/>
                    </a:lnTo>
                    <a:lnTo>
                      <a:pt x="569" y="866"/>
                    </a:lnTo>
                    <a:lnTo>
                      <a:pt x="566" y="868"/>
                    </a:lnTo>
                    <a:lnTo>
                      <a:pt x="571" y="878"/>
                    </a:lnTo>
                    <a:lnTo>
                      <a:pt x="566" y="880"/>
                    </a:lnTo>
                    <a:lnTo>
                      <a:pt x="560" y="882"/>
                    </a:lnTo>
                    <a:lnTo>
                      <a:pt x="556" y="875"/>
                    </a:lnTo>
                    <a:lnTo>
                      <a:pt x="554" y="875"/>
                    </a:lnTo>
                    <a:lnTo>
                      <a:pt x="551" y="873"/>
                    </a:lnTo>
                    <a:lnTo>
                      <a:pt x="550" y="872"/>
                    </a:lnTo>
                    <a:lnTo>
                      <a:pt x="548" y="870"/>
                    </a:lnTo>
                    <a:lnTo>
                      <a:pt x="547" y="868"/>
                    </a:lnTo>
                    <a:lnTo>
                      <a:pt x="541" y="867"/>
                    </a:lnTo>
                    <a:lnTo>
                      <a:pt x="534" y="867"/>
                    </a:lnTo>
                    <a:lnTo>
                      <a:pt x="535" y="866"/>
                    </a:lnTo>
                    <a:lnTo>
                      <a:pt x="526" y="864"/>
                    </a:lnTo>
                    <a:lnTo>
                      <a:pt x="529" y="856"/>
                    </a:lnTo>
                    <a:lnTo>
                      <a:pt x="523" y="853"/>
                    </a:lnTo>
                    <a:lnTo>
                      <a:pt x="518" y="850"/>
                    </a:lnTo>
                    <a:lnTo>
                      <a:pt x="513" y="845"/>
                    </a:lnTo>
                    <a:lnTo>
                      <a:pt x="513" y="847"/>
                    </a:lnTo>
                    <a:lnTo>
                      <a:pt x="513" y="849"/>
                    </a:lnTo>
                    <a:lnTo>
                      <a:pt x="510" y="848"/>
                    </a:lnTo>
                    <a:lnTo>
                      <a:pt x="508" y="847"/>
                    </a:lnTo>
                    <a:lnTo>
                      <a:pt x="506" y="845"/>
                    </a:lnTo>
                    <a:lnTo>
                      <a:pt x="503" y="843"/>
                    </a:lnTo>
                    <a:lnTo>
                      <a:pt x="501" y="841"/>
                    </a:lnTo>
                    <a:lnTo>
                      <a:pt x="504" y="835"/>
                    </a:lnTo>
                    <a:lnTo>
                      <a:pt x="503" y="829"/>
                    </a:lnTo>
                    <a:lnTo>
                      <a:pt x="498" y="820"/>
                    </a:lnTo>
                    <a:lnTo>
                      <a:pt x="490" y="812"/>
                    </a:lnTo>
                    <a:lnTo>
                      <a:pt x="485" y="803"/>
                    </a:lnTo>
                    <a:lnTo>
                      <a:pt x="486" y="803"/>
                    </a:lnTo>
                    <a:lnTo>
                      <a:pt x="488" y="802"/>
                    </a:lnTo>
                    <a:lnTo>
                      <a:pt x="483" y="798"/>
                    </a:lnTo>
                    <a:lnTo>
                      <a:pt x="483" y="801"/>
                    </a:lnTo>
                    <a:lnTo>
                      <a:pt x="468" y="798"/>
                    </a:lnTo>
                    <a:lnTo>
                      <a:pt x="455" y="793"/>
                    </a:lnTo>
                    <a:lnTo>
                      <a:pt x="452" y="792"/>
                    </a:lnTo>
                    <a:lnTo>
                      <a:pt x="448" y="791"/>
                    </a:lnTo>
                    <a:lnTo>
                      <a:pt x="444" y="791"/>
                    </a:lnTo>
                    <a:lnTo>
                      <a:pt x="441" y="790"/>
                    </a:lnTo>
                    <a:lnTo>
                      <a:pt x="438" y="788"/>
                    </a:lnTo>
                    <a:lnTo>
                      <a:pt x="435" y="785"/>
                    </a:lnTo>
                    <a:lnTo>
                      <a:pt x="432" y="783"/>
                    </a:lnTo>
                    <a:lnTo>
                      <a:pt x="432" y="781"/>
                    </a:lnTo>
                    <a:lnTo>
                      <a:pt x="424" y="772"/>
                    </a:lnTo>
                    <a:lnTo>
                      <a:pt x="415" y="762"/>
                    </a:lnTo>
                    <a:lnTo>
                      <a:pt x="403" y="758"/>
                    </a:lnTo>
                    <a:lnTo>
                      <a:pt x="403" y="760"/>
                    </a:lnTo>
                    <a:lnTo>
                      <a:pt x="398" y="759"/>
                    </a:lnTo>
                    <a:lnTo>
                      <a:pt x="390" y="765"/>
                    </a:lnTo>
                    <a:lnTo>
                      <a:pt x="379" y="766"/>
                    </a:lnTo>
                    <a:lnTo>
                      <a:pt x="367" y="760"/>
                    </a:lnTo>
                    <a:lnTo>
                      <a:pt x="355" y="755"/>
                    </a:lnTo>
                    <a:lnTo>
                      <a:pt x="343" y="750"/>
                    </a:lnTo>
                    <a:lnTo>
                      <a:pt x="332" y="744"/>
                    </a:lnTo>
                    <a:lnTo>
                      <a:pt x="323" y="736"/>
                    </a:lnTo>
                    <a:lnTo>
                      <a:pt x="317" y="735"/>
                    </a:lnTo>
                    <a:lnTo>
                      <a:pt x="311" y="733"/>
                    </a:lnTo>
                    <a:lnTo>
                      <a:pt x="306" y="730"/>
                    </a:lnTo>
                    <a:lnTo>
                      <a:pt x="301" y="725"/>
                    </a:lnTo>
                    <a:lnTo>
                      <a:pt x="297" y="721"/>
                    </a:lnTo>
                    <a:lnTo>
                      <a:pt x="291" y="718"/>
                    </a:lnTo>
                    <a:lnTo>
                      <a:pt x="289" y="714"/>
                    </a:lnTo>
                    <a:lnTo>
                      <a:pt x="287" y="712"/>
                    </a:lnTo>
                    <a:lnTo>
                      <a:pt x="285" y="708"/>
                    </a:lnTo>
                    <a:lnTo>
                      <a:pt x="284" y="704"/>
                    </a:lnTo>
                    <a:lnTo>
                      <a:pt x="283" y="701"/>
                    </a:lnTo>
                    <a:lnTo>
                      <a:pt x="263" y="668"/>
                    </a:lnTo>
                    <a:lnTo>
                      <a:pt x="262" y="661"/>
                    </a:lnTo>
                    <a:lnTo>
                      <a:pt x="259" y="658"/>
                    </a:lnTo>
                    <a:lnTo>
                      <a:pt x="256" y="657"/>
                    </a:lnTo>
                    <a:lnTo>
                      <a:pt x="254" y="655"/>
                    </a:lnTo>
                    <a:lnTo>
                      <a:pt x="252" y="653"/>
                    </a:lnTo>
                    <a:lnTo>
                      <a:pt x="251" y="650"/>
                    </a:lnTo>
                    <a:lnTo>
                      <a:pt x="252" y="646"/>
                    </a:lnTo>
                    <a:lnTo>
                      <a:pt x="253" y="643"/>
                    </a:lnTo>
                    <a:lnTo>
                      <a:pt x="254" y="640"/>
                    </a:lnTo>
                    <a:lnTo>
                      <a:pt x="253" y="638"/>
                    </a:lnTo>
                    <a:lnTo>
                      <a:pt x="252" y="634"/>
                    </a:lnTo>
                    <a:lnTo>
                      <a:pt x="250" y="631"/>
                    </a:lnTo>
                    <a:lnTo>
                      <a:pt x="244" y="628"/>
                    </a:lnTo>
                    <a:lnTo>
                      <a:pt x="247" y="619"/>
                    </a:lnTo>
                    <a:lnTo>
                      <a:pt x="241" y="617"/>
                    </a:lnTo>
                    <a:lnTo>
                      <a:pt x="239" y="613"/>
                    </a:lnTo>
                    <a:lnTo>
                      <a:pt x="238" y="607"/>
                    </a:lnTo>
                    <a:lnTo>
                      <a:pt x="237" y="602"/>
                    </a:lnTo>
                    <a:lnTo>
                      <a:pt x="235" y="602"/>
                    </a:lnTo>
                    <a:lnTo>
                      <a:pt x="232" y="602"/>
                    </a:lnTo>
                    <a:lnTo>
                      <a:pt x="231" y="602"/>
                    </a:lnTo>
                    <a:lnTo>
                      <a:pt x="235" y="595"/>
                    </a:lnTo>
                    <a:lnTo>
                      <a:pt x="236" y="571"/>
                    </a:lnTo>
                    <a:lnTo>
                      <a:pt x="239" y="567"/>
                    </a:lnTo>
                    <a:lnTo>
                      <a:pt x="236" y="563"/>
                    </a:lnTo>
                    <a:lnTo>
                      <a:pt x="232" y="560"/>
                    </a:lnTo>
                    <a:lnTo>
                      <a:pt x="231" y="560"/>
                    </a:lnTo>
                    <a:lnTo>
                      <a:pt x="230" y="560"/>
                    </a:lnTo>
                    <a:lnTo>
                      <a:pt x="228" y="559"/>
                    </a:lnTo>
                    <a:lnTo>
                      <a:pt x="226" y="558"/>
                    </a:lnTo>
                    <a:lnTo>
                      <a:pt x="224" y="557"/>
                    </a:lnTo>
                    <a:lnTo>
                      <a:pt x="219" y="567"/>
                    </a:lnTo>
                    <a:lnTo>
                      <a:pt x="217" y="578"/>
                    </a:lnTo>
                    <a:lnTo>
                      <a:pt x="216" y="580"/>
                    </a:lnTo>
                    <a:lnTo>
                      <a:pt x="216" y="583"/>
                    </a:lnTo>
                    <a:lnTo>
                      <a:pt x="217" y="585"/>
                    </a:lnTo>
                    <a:lnTo>
                      <a:pt x="219" y="587"/>
                    </a:lnTo>
                    <a:lnTo>
                      <a:pt x="220" y="590"/>
                    </a:lnTo>
                    <a:lnTo>
                      <a:pt x="221" y="590"/>
                    </a:lnTo>
                    <a:lnTo>
                      <a:pt x="224" y="590"/>
                    </a:lnTo>
                    <a:lnTo>
                      <a:pt x="226" y="591"/>
                    </a:lnTo>
                    <a:lnTo>
                      <a:pt x="226" y="598"/>
                    </a:lnTo>
                    <a:lnTo>
                      <a:pt x="221" y="594"/>
                    </a:lnTo>
                    <a:lnTo>
                      <a:pt x="226" y="621"/>
                    </a:lnTo>
                    <a:lnTo>
                      <a:pt x="227" y="628"/>
                    </a:lnTo>
                    <a:lnTo>
                      <a:pt x="230" y="634"/>
                    </a:lnTo>
                    <a:lnTo>
                      <a:pt x="230" y="641"/>
                    </a:lnTo>
                    <a:lnTo>
                      <a:pt x="231" y="651"/>
                    </a:lnTo>
                    <a:lnTo>
                      <a:pt x="232" y="661"/>
                    </a:lnTo>
                    <a:lnTo>
                      <a:pt x="231" y="671"/>
                    </a:lnTo>
                    <a:lnTo>
                      <a:pt x="233" y="671"/>
                    </a:lnTo>
                    <a:lnTo>
                      <a:pt x="236" y="669"/>
                    </a:lnTo>
                    <a:lnTo>
                      <a:pt x="239" y="675"/>
                    </a:lnTo>
                    <a:lnTo>
                      <a:pt x="240" y="680"/>
                    </a:lnTo>
                    <a:lnTo>
                      <a:pt x="241" y="686"/>
                    </a:lnTo>
                    <a:lnTo>
                      <a:pt x="232" y="689"/>
                    </a:lnTo>
                    <a:lnTo>
                      <a:pt x="230" y="680"/>
                    </a:lnTo>
                    <a:lnTo>
                      <a:pt x="226" y="673"/>
                    </a:lnTo>
                    <a:lnTo>
                      <a:pt x="220" y="666"/>
                    </a:lnTo>
                    <a:lnTo>
                      <a:pt x="215" y="660"/>
                    </a:lnTo>
                    <a:lnTo>
                      <a:pt x="218" y="651"/>
                    </a:lnTo>
                    <a:lnTo>
                      <a:pt x="219" y="641"/>
                    </a:lnTo>
                    <a:lnTo>
                      <a:pt x="217" y="638"/>
                    </a:lnTo>
                    <a:lnTo>
                      <a:pt x="215" y="634"/>
                    </a:lnTo>
                    <a:lnTo>
                      <a:pt x="214" y="631"/>
                    </a:lnTo>
                    <a:lnTo>
                      <a:pt x="212" y="631"/>
                    </a:lnTo>
                    <a:lnTo>
                      <a:pt x="211" y="630"/>
                    </a:lnTo>
                    <a:lnTo>
                      <a:pt x="208" y="630"/>
                    </a:lnTo>
                    <a:lnTo>
                      <a:pt x="203" y="621"/>
                    </a:lnTo>
                    <a:lnTo>
                      <a:pt x="199" y="611"/>
                    </a:lnTo>
                    <a:lnTo>
                      <a:pt x="202" y="613"/>
                    </a:lnTo>
                    <a:lnTo>
                      <a:pt x="206" y="613"/>
                    </a:lnTo>
                    <a:lnTo>
                      <a:pt x="208" y="610"/>
                    </a:lnTo>
                    <a:lnTo>
                      <a:pt x="211" y="607"/>
                    </a:lnTo>
                    <a:lnTo>
                      <a:pt x="213" y="604"/>
                    </a:lnTo>
                    <a:lnTo>
                      <a:pt x="208" y="594"/>
                    </a:lnTo>
                    <a:lnTo>
                      <a:pt x="203" y="585"/>
                    </a:lnTo>
                    <a:lnTo>
                      <a:pt x="204" y="566"/>
                    </a:lnTo>
                    <a:lnTo>
                      <a:pt x="203" y="546"/>
                    </a:lnTo>
                    <a:lnTo>
                      <a:pt x="204" y="535"/>
                    </a:lnTo>
                    <a:lnTo>
                      <a:pt x="199" y="531"/>
                    </a:lnTo>
                    <a:lnTo>
                      <a:pt x="193" y="525"/>
                    </a:lnTo>
                    <a:lnTo>
                      <a:pt x="188" y="522"/>
                    </a:lnTo>
                    <a:lnTo>
                      <a:pt x="184" y="521"/>
                    </a:lnTo>
                    <a:lnTo>
                      <a:pt x="181" y="521"/>
                    </a:lnTo>
                    <a:lnTo>
                      <a:pt x="178" y="520"/>
                    </a:lnTo>
                    <a:lnTo>
                      <a:pt x="181" y="512"/>
                    </a:lnTo>
                    <a:lnTo>
                      <a:pt x="179" y="506"/>
                    </a:lnTo>
                    <a:lnTo>
                      <a:pt x="177" y="501"/>
                    </a:lnTo>
                    <a:lnTo>
                      <a:pt x="176" y="496"/>
                    </a:lnTo>
                    <a:lnTo>
                      <a:pt x="181" y="491"/>
                    </a:lnTo>
                    <a:lnTo>
                      <a:pt x="180" y="489"/>
                    </a:lnTo>
                    <a:lnTo>
                      <a:pt x="179" y="487"/>
                    </a:lnTo>
                    <a:lnTo>
                      <a:pt x="178" y="485"/>
                    </a:lnTo>
                    <a:lnTo>
                      <a:pt x="179" y="474"/>
                    </a:lnTo>
                    <a:lnTo>
                      <a:pt x="178" y="463"/>
                    </a:lnTo>
                    <a:lnTo>
                      <a:pt x="179" y="458"/>
                    </a:lnTo>
                    <a:lnTo>
                      <a:pt x="181" y="455"/>
                    </a:lnTo>
                    <a:lnTo>
                      <a:pt x="183" y="451"/>
                    </a:lnTo>
                    <a:lnTo>
                      <a:pt x="182" y="450"/>
                    </a:lnTo>
                    <a:lnTo>
                      <a:pt x="182" y="449"/>
                    </a:lnTo>
                    <a:lnTo>
                      <a:pt x="181" y="447"/>
                    </a:lnTo>
                    <a:lnTo>
                      <a:pt x="184" y="443"/>
                    </a:lnTo>
                    <a:lnTo>
                      <a:pt x="188" y="439"/>
                    </a:lnTo>
                    <a:lnTo>
                      <a:pt x="191" y="435"/>
                    </a:lnTo>
                    <a:lnTo>
                      <a:pt x="194" y="431"/>
                    </a:lnTo>
                    <a:lnTo>
                      <a:pt x="196" y="423"/>
                    </a:lnTo>
                    <a:lnTo>
                      <a:pt x="201" y="417"/>
                    </a:lnTo>
                    <a:lnTo>
                      <a:pt x="205" y="411"/>
                    </a:lnTo>
                    <a:lnTo>
                      <a:pt x="223" y="392"/>
                    </a:lnTo>
                    <a:lnTo>
                      <a:pt x="238" y="370"/>
                    </a:lnTo>
                    <a:lnTo>
                      <a:pt x="244" y="357"/>
                    </a:lnTo>
                    <a:lnTo>
                      <a:pt x="249" y="342"/>
                    </a:lnTo>
                    <a:lnTo>
                      <a:pt x="259" y="346"/>
                    </a:lnTo>
                    <a:lnTo>
                      <a:pt x="268" y="346"/>
                    </a:lnTo>
                    <a:lnTo>
                      <a:pt x="272" y="340"/>
                    </a:lnTo>
                    <a:lnTo>
                      <a:pt x="272" y="338"/>
                    </a:lnTo>
                    <a:lnTo>
                      <a:pt x="272" y="336"/>
                    </a:lnTo>
                    <a:lnTo>
                      <a:pt x="270" y="336"/>
                    </a:lnTo>
                    <a:lnTo>
                      <a:pt x="272" y="329"/>
                    </a:lnTo>
                    <a:lnTo>
                      <a:pt x="271" y="329"/>
                    </a:lnTo>
                    <a:lnTo>
                      <a:pt x="268" y="329"/>
                    </a:lnTo>
                    <a:lnTo>
                      <a:pt x="266" y="329"/>
                    </a:lnTo>
                    <a:lnTo>
                      <a:pt x="267" y="328"/>
                    </a:lnTo>
                    <a:lnTo>
                      <a:pt x="267" y="326"/>
                    </a:lnTo>
                    <a:lnTo>
                      <a:pt x="265" y="324"/>
                    </a:lnTo>
                    <a:lnTo>
                      <a:pt x="264" y="321"/>
                    </a:lnTo>
                    <a:lnTo>
                      <a:pt x="262" y="323"/>
                    </a:lnTo>
                    <a:lnTo>
                      <a:pt x="261" y="325"/>
                    </a:lnTo>
                    <a:lnTo>
                      <a:pt x="260" y="327"/>
                    </a:lnTo>
                    <a:lnTo>
                      <a:pt x="259" y="329"/>
                    </a:lnTo>
                    <a:lnTo>
                      <a:pt x="261" y="330"/>
                    </a:lnTo>
                    <a:lnTo>
                      <a:pt x="263" y="333"/>
                    </a:lnTo>
                    <a:lnTo>
                      <a:pt x="265" y="335"/>
                    </a:lnTo>
                    <a:lnTo>
                      <a:pt x="265" y="336"/>
                    </a:lnTo>
                    <a:lnTo>
                      <a:pt x="265" y="338"/>
                    </a:lnTo>
                    <a:lnTo>
                      <a:pt x="265" y="340"/>
                    </a:lnTo>
                    <a:lnTo>
                      <a:pt x="264" y="342"/>
                    </a:lnTo>
                    <a:lnTo>
                      <a:pt x="259" y="345"/>
                    </a:lnTo>
                    <a:lnTo>
                      <a:pt x="248" y="337"/>
                    </a:lnTo>
                    <a:lnTo>
                      <a:pt x="240" y="325"/>
                    </a:lnTo>
                    <a:lnTo>
                      <a:pt x="237" y="313"/>
                    </a:lnTo>
                    <a:lnTo>
                      <a:pt x="243" y="310"/>
                    </a:lnTo>
                    <a:lnTo>
                      <a:pt x="249" y="313"/>
                    </a:lnTo>
                    <a:lnTo>
                      <a:pt x="254" y="316"/>
                    </a:lnTo>
                    <a:lnTo>
                      <a:pt x="254" y="314"/>
                    </a:lnTo>
                    <a:lnTo>
                      <a:pt x="254" y="312"/>
                    </a:lnTo>
                    <a:lnTo>
                      <a:pt x="254" y="310"/>
                    </a:lnTo>
                    <a:lnTo>
                      <a:pt x="249" y="310"/>
                    </a:lnTo>
                    <a:lnTo>
                      <a:pt x="249" y="309"/>
                    </a:lnTo>
                    <a:lnTo>
                      <a:pt x="247" y="309"/>
                    </a:lnTo>
                    <a:lnTo>
                      <a:pt x="251" y="295"/>
                    </a:lnTo>
                    <a:lnTo>
                      <a:pt x="253" y="294"/>
                    </a:lnTo>
                    <a:lnTo>
                      <a:pt x="253" y="293"/>
                    </a:lnTo>
                    <a:lnTo>
                      <a:pt x="252" y="291"/>
                    </a:lnTo>
                    <a:lnTo>
                      <a:pt x="251" y="291"/>
                    </a:lnTo>
                    <a:lnTo>
                      <a:pt x="249" y="291"/>
                    </a:lnTo>
                    <a:lnTo>
                      <a:pt x="249" y="289"/>
                    </a:lnTo>
                    <a:lnTo>
                      <a:pt x="249" y="287"/>
                    </a:lnTo>
                    <a:lnTo>
                      <a:pt x="249" y="284"/>
                    </a:lnTo>
                    <a:lnTo>
                      <a:pt x="250" y="286"/>
                    </a:lnTo>
                    <a:lnTo>
                      <a:pt x="254" y="282"/>
                    </a:lnTo>
                    <a:lnTo>
                      <a:pt x="259" y="279"/>
                    </a:lnTo>
                    <a:lnTo>
                      <a:pt x="258" y="277"/>
                    </a:lnTo>
                    <a:lnTo>
                      <a:pt x="255" y="278"/>
                    </a:lnTo>
                    <a:lnTo>
                      <a:pt x="254" y="278"/>
                    </a:lnTo>
                    <a:lnTo>
                      <a:pt x="254" y="279"/>
                    </a:lnTo>
                    <a:lnTo>
                      <a:pt x="249" y="281"/>
                    </a:lnTo>
                    <a:lnTo>
                      <a:pt x="247" y="276"/>
                    </a:lnTo>
                    <a:lnTo>
                      <a:pt x="252" y="269"/>
                    </a:lnTo>
                    <a:lnTo>
                      <a:pt x="252" y="268"/>
                    </a:lnTo>
                    <a:lnTo>
                      <a:pt x="256" y="269"/>
                    </a:lnTo>
                    <a:lnTo>
                      <a:pt x="256" y="267"/>
                    </a:lnTo>
                    <a:lnTo>
                      <a:pt x="258" y="264"/>
                    </a:lnTo>
                    <a:lnTo>
                      <a:pt x="259" y="263"/>
                    </a:lnTo>
                    <a:lnTo>
                      <a:pt x="255" y="258"/>
                    </a:lnTo>
                    <a:lnTo>
                      <a:pt x="252" y="255"/>
                    </a:lnTo>
                    <a:lnTo>
                      <a:pt x="249" y="257"/>
                    </a:lnTo>
                    <a:lnTo>
                      <a:pt x="245" y="260"/>
                    </a:lnTo>
                    <a:lnTo>
                      <a:pt x="245" y="258"/>
                    </a:lnTo>
                    <a:lnTo>
                      <a:pt x="244" y="256"/>
                    </a:lnTo>
                    <a:lnTo>
                      <a:pt x="244" y="254"/>
                    </a:lnTo>
                    <a:lnTo>
                      <a:pt x="239" y="260"/>
                    </a:lnTo>
                    <a:lnTo>
                      <a:pt x="239" y="253"/>
                    </a:lnTo>
                    <a:lnTo>
                      <a:pt x="243" y="249"/>
                    </a:lnTo>
                    <a:lnTo>
                      <a:pt x="247" y="246"/>
                    </a:lnTo>
                    <a:lnTo>
                      <a:pt x="245" y="245"/>
                    </a:lnTo>
                    <a:lnTo>
                      <a:pt x="243" y="244"/>
                    </a:lnTo>
                    <a:lnTo>
                      <a:pt x="243" y="242"/>
                    </a:lnTo>
                    <a:lnTo>
                      <a:pt x="242" y="242"/>
                    </a:lnTo>
                    <a:lnTo>
                      <a:pt x="242" y="241"/>
                    </a:lnTo>
                    <a:lnTo>
                      <a:pt x="240" y="240"/>
                    </a:lnTo>
                    <a:lnTo>
                      <a:pt x="240" y="237"/>
                    </a:lnTo>
                    <a:lnTo>
                      <a:pt x="240" y="236"/>
                    </a:lnTo>
                    <a:lnTo>
                      <a:pt x="240" y="234"/>
                    </a:lnTo>
                    <a:lnTo>
                      <a:pt x="240" y="233"/>
                    </a:lnTo>
                    <a:lnTo>
                      <a:pt x="240" y="228"/>
                    </a:lnTo>
                    <a:lnTo>
                      <a:pt x="243" y="219"/>
                    </a:lnTo>
                    <a:lnTo>
                      <a:pt x="244" y="209"/>
                    </a:lnTo>
                    <a:lnTo>
                      <a:pt x="242" y="208"/>
                    </a:lnTo>
                    <a:lnTo>
                      <a:pt x="241" y="206"/>
                    </a:lnTo>
                    <a:lnTo>
                      <a:pt x="241" y="202"/>
                    </a:lnTo>
                    <a:lnTo>
                      <a:pt x="240" y="200"/>
                    </a:lnTo>
                    <a:lnTo>
                      <a:pt x="236" y="196"/>
                    </a:lnTo>
                    <a:lnTo>
                      <a:pt x="239" y="190"/>
                    </a:lnTo>
                    <a:lnTo>
                      <a:pt x="227" y="190"/>
                    </a:lnTo>
                    <a:lnTo>
                      <a:pt x="216" y="189"/>
                    </a:lnTo>
                    <a:lnTo>
                      <a:pt x="205" y="190"/>
                    </a:lnTo>
                    <a:lnTo>
                      <a:pt x="200" y="188"/>
                    </a:lnTo>
                    <a:lnTo>
                      <a:pt x="195" y="185"/>
                    </a:lnTo>
                    <a:lnTo>
                      <a:pt x="191" y="182"/>
                    </a:lnTo>
                    <a:lnTo>
                      <a:pt x="188" y="176"/>
                    </a:lnTo>
                    <a:lnTo>
                      <a:pt x="183" y="178"/>
                    </a:lnTo>
                    <a:lnTo>
                      <a:pt x="179" y="179"/>
                    </a:lnTo>
                    <a:lnTo>
                      <a:pt x="177" y="179"/>
                    </a:lnTo>
                    <a:lnTo>
                      <a:pt x="176" y="178"/>
                    </a:lnTo>
                    <a:lnTo>
                      <a:pt x="166" y="199"/>
                    </a:lnTo>
                    <a:lnTo>
                      <a:pt x="158" y="201"/>
                    </a:lnTo>
                    <a:lnTo>
                      <a:pt x="153" y="207"/>
                    </a:lnTo>
                    <a:lnTo>
                      <a:pt x="147" y="211"/>
                    </a:lnTo>
                    <a:lnTo>
                      <a:pt x="141" y="214"/>
                    </a:lnTo>
                    <a:lnTo>
                      <a:pt x="131" y="218"/>
                    </a:lnTo>
                    <a:lnTo>
                      <a:pt x="131" y="214"/>
                    </a:lnTo>
                    <a:lnTo>
                      <a:pt x="132" y="212"/>
                    </a:lnTo>
                    <a:lnTo>
                      <a:pt x="133" y="210"/>
                    </a:lnTo>
                    <a:lnTo>
                      <a:pt x="135" y="209"/>
                    </a:lnTo>
                    <a:lnTo>
                      <a:pt x="138" y="209"/>
                    </a:lnTo>
                    <a:lnTo>
                      <a:pt x="136" y="207"/>
                    </a:lnTo>
                    <a:lnTo>
                      <a:pt x="135" y="204"/>
                    </a:lnTo>
                    <a:lnTo>
                      <a:pt x="141" y="193"/>
                    </a:lnTo>
                    <a:lnTo>
                      <a:pt x="145" y="182"/>
                    </a:lnTo>
                    <a:lnTo>
                      <a:pt x="149" y="178"/>
                    </a:lnTo>
                    <a:lnTo>
                      <a:pt x="155" y="177"/>
                    </a:lnTo>
                    <a:lnTo>
                      <a:pt x="158" y="177"/>
                    </a:lnTo>
                    <a:lnTo>
                      <a:pt x="162" y="178"/>
                    </a:lnTo>
                    <a:lnTo>
                      <a:pt x="159" y="173"/>
                    </a:lnTo>
                    <a:lnTo>
                      <a:pt x="150" y="175"/>
                    </a:lnTo>
                    <a:lnTo>
                      <a:pt x="143" y="179"/>
                    </a:lnTo>
                    <a:lnTo>
                      <a:pt x="135" y="185"/>
                    </a:lnTo>
                    <a:lnTo>
                      <a:pt x="134" y="188"/>
                    </a:lnTo>
                    <a:lnTo>
                      <a:pt x="133" y="192"/>
                    </a:lnTo>
                    <a:lnTo>
                      <a:pt x="130" y="194"/>
                    </a:lnTo>
                    <a:lnTo>
                      <a:pt x="130" y="195"/>
                    </a:lnTo>
                    <a:lnTo>
                      <a:pt x="129" y="197"/>
                    </a:lnTo>
                    <a:lnTo>
                      <a:pt x="122" y="202"/>
                    </a:lnTo>
                    <a:lnTo>
                      <a:pt x="115" y="205"/>
                    </a:lnTo>
                    <a:lnTo>
                      <a:pt x="108" y="208"/>
                    </a:lnTo>
                    <a:lnTo>
                      <a:pt x="109" y="210"/>
                    </a:lnTo>
                    <a:lnTo>
                      <a:pt x="109" y="212"/>
                    </a:lnTo>
                    <a:lnTo>
                      <a:pt x="111" y="213"/>
                    </a:lnTo>
                    <a:lnTo>
                      <a:pt x="112" y="216"/>
                    </a:lnTo>
                    <a:lnTo>
                      <a:pt x="113" y="217"/>
                    </a:lnTo>
                    <a:lnTo>
                      <a:pt x="109" y="220"/>
                    </a:lnTo>
                    <a:lnTo>
                      <a:pt x="103" y="222"/>
                    </a:lnTo>
                    <a:lnTo>
                      <a:pt x="99" y="224"/>
                    </a:lnTo>
                    <a:lnTo>
                      <a:pt x="75" y="228"/>
                    </a:lnTo>
                    <a:lnTo>
                      <a:pt x="71" y="232"/>
                    </a:lnTo>
                    <a:lnTo>
                      <a:pt x="66" y="234"/>
                    </a:lnTo>
                    <a:lnTo>
                      <a:pt x="60" y="234"/>
                    </a:lnTo>
                    <a:lnTo>
                      <a:pt x="54" y="235"/>
                    </a:lnTo>
                    <a:lnTo>
                      <a:pt x="51" y="239"/>
                    </a:lnTo>
                    <a:lnTo>
                      <a:pt x="50" y="239"/>
                    </a:lnTo>
                    <a:lnTo>
                      <a:pt x="50" y="241"/>
                    </a:lnTo>
                    <a:lnTo>
                      <a:pt x="47" y="241"/>
                    </a:lnTo>
                    <a:lnTo>
                      <a:pt x="42" y="241"/>
                    </a:lnTo>
                    <a:lnTo>
                      <a:pt x="37" y="241"/>
                    </a:lnTo>
                    <a:lnTo>
                      <a:pt x="34" y="241"/>
                    </a:lnTo>
                    <a:lnTo>
                      <a:pt x="31" y="244"/>
                    </a:lnTo>
                    <a:lnTo>
                      <a:pt x="27" y="242"/>
                    </a:lnTo>
                    <a:lnTo>
                      <a:pt x="21" y="243"/>
                    </a:lnTo>
                    <a:lnTo>
                      <a:pt x="11" y="246"/>
                    </a:lnTo>
                    <a:lnTo>
                      <a:pt x="0" y="248"/>
                    </a:lnTo>
                    <a:lnTo>
                      <a:pt x="1" y="245"/>
                    </a:lnTo>
                    <a:lnTo>
                      <a:pt x="3" y="243"/>
                    </a:lnTo>
                    <a:lnTo>
                      <a:pt x="5" y="242"/>
                    </a:lnTo>
                    <a:lnTo>
                      <a:pt x="8" y="241"/>
                    </a:lnTo>
                    <a:lnTo>
                      <a:pt x="12" y="241"/>
                    </a:lnTo>
                    <a:lnTo>
                      <a:pt x="15" y="241"/>
                    </a:lnTo>
                    <a:lnTo>
                      <a:pt x="19" y="237"/>
                    </a:lnTo>
                    <a:lnTo>
                      <a:pt x="25" y="235"/>
                    </a:lnTo>
                    <a:lnTo>
                      <a:pt x="30" y="234"/>
                    </a:lnTo>
                    <a:lnTo>
                      <a:pt x="36" y="236"/>
                    </a:lnTo>
                    <a:lnTo>
                      <a:pt x="38" y="235"/>
                    </a:lnTo>
                    <a:lnTo>
                      <a:pt x="39" y="233"/>
                    </a:lnTo>
                    <a:lnTo>
                      <a:pt x="41" y="232"/>
                    </a:lnTo>
                    <a:lnTo>
                      <a:pt x="43" y="231"/>
                    </a:lnTo>
                    <a:lnTo>
                      <a:pt x="46" y="231"/>
                    </a:lnTo>
                    <a:lnTo>
                      <a:pt x="65" y="222"/>
                    </a:lnTo>
                    <a:lnTo>
                      <a:pt x="68" y="218"/>
                    </a:lnTo>
                    <a:lnTo>
                      <a:pt x="73" y="212"/>
                    </a:lnTo>
                    <a:lnTo>
                      <a:pt x="77" y="208"/>
                    </a:lnTo>
                    <a:lnTo>
                      <a:pt x="70" y="207"/>
                    </a:lnTo>
                    <a:lnTo>
                      <a:pt x="68" y="206"/>
                    </a:lnTo>
                    <a:lnTo>
                      <a:pt x="67" y="204"/>
                    </a:lnTo>
                    <a:lnTo>
                      <a:pt x="63" y="210"/>
                    </a:lnTo>
                    <a:lnTo>
                      <a:pt x="61" y="202"/>
                    </a:lnTo>
                    <a:lnTo>
                      <a:pt x="58" y="201"/>
                    </a:lnTo>
                    <a:lnTo>
                      <a:pt x="54" y="201"/>
                    </a:lnTo>
                    <a:lnTo>
                      <a:pt x="51" y="202"/>
                    </a:lnTo>
                    <a:lnTo>
                      <a:pt x="44" y="204"/>
                    </a:lnTo>
                    <a:lnTo>
                      <a:pt x="46" y="199"/>
                    </a:lnTo>
                    <a:lnTo>
                      <a:pt x="47" y="196"/>
                    </a:lnTo>
                    <a:lnTo>
                      <a:pt x="49" y="193"/>
                    </a:lnTo>
                    <a:lnTo>
                      <a:pt x="51" y="189"/>
                    </a:lnTo>
                    <a:lnTo>
                      <a:pt x="52" y="183"/>
                    </a:lnTo>
                    <a:lnTo>
                      <a:pt x="37" y="184"/>
                    </a:lnTo>
                    <a:lnTo>
                      <a:pt x="35" y="174"/>
                    </a:lnTo>
                    <a:lnTo>
                      <a:pt x="37" y="172"/>
                    </a:lnTo>
                    <a:lnTo>
                      <a:pt x="38" y="170"/>
                    </a:lnTo>
                    <a:lnTo>
                      <a:pt x="38" y="167"/>
                    </a:lnTo>
                    <a:lnTo>
                      <a:pt x="38" y="164"/>
                    </a:lnTo>
                    <a:lnTo>
                      <a:pt x="37" y="162"/>
                    </a:lnTo>
                    <a:lnTo>
                      <a:pt x="37" y="160"/>
                    </a:lnTo>
                    <a:lnTo>
                      <a:pt x="38" y="158"/>
                    </a:lnTo>
                    <a:lnTo>
                      <a:pt x="51" y="142"/>
                    </a:lnTo>
                    <a:lnTo>
                      <a:pt x="64" y="129"/>
                    </a:lnTo>
                    <a:lnTo>
                      <a:pt x="67" y="129"/>
                    </a:lnTo>
                    <a:lnTo>
                      <a:pt x="71" y="130"/>
                    </a:lnTo>
                    <a:lnTo>
                      <a:pt x="74" y="130"/>
                    </a:lnTo>
                    <a:lnTo>
                      <a:pt x="78" y="128"/>
                    </a:lnTo>
                    <a:lnTo>
                      <a:pt x="82" y="126"/>
                    </a:lnTo>
                    <a:lnTo>
                      <a:pt x="93" y="124"/>
                    </a:lnTo>
                    <a:lnTo>
                      <a:pt x="101" y="118"/>
                    </a:lnTo>
                    <a:lnTo>
                      <a:pt x="103" y="115"/>
                    </a:lnTo>
                    <a:lnTo>
                      <a:pt x="103" y="112"/>
                    </a:lnTo>
                    <a:lnTo>
                      <a:pt x="105" y="108"/>
                    </a:lnTo>
                    <a:lnTo>
                      <a:pt x="108" y="107"/>
                    </a:lnTo>
                    <a:lnTo>
                      <a:pt x="110" y="107"/>
                    </a:lnTo>
                    <a:lnTo>
                      <a:pt x="112" y="105"/>
                    </a:lnTo>
                    <a:lnTo>
                      <a:pt x="114" y="103"/>
                    </a:lnTo>
                    <a:lnTo>
                      <a:pt x="103" y="105"/>
                    </a:lnTo>
                    <a:lnTo>
                      <a:pt x="94" y="108"/>
                    </a:lnTo>
                    <a:lnTo>
                      <a:pt x="82" y="108"/>
                    </a:lnTo>
                    <a:lnTo>
                      <a:pt x="68" y="105"/>
                    </a:lnTo>
                    <a:lnTo>
                      <a:pt x="70" y="101"/>
                    </a:lnTo>
                    <a:lnTo>
                      <a:pt x="72" y="96"/>
                    </a:lnTo>
                    <a:lnTo>
                      <a:pt x="74" y="92"/>
                    </a:lnTo>
                    <a:lnTo>
                      <a:pt x="72" y="88"/>
                    </a:lnTo>
                    <a:lnTo>
                      <a:pt x="68" y="83"/>
                    </a:lnTo>
                    <a:lnTo>
                      <a:pt x="88" y="78"/>
                    </a:lnTo>
                    <a:lnTo>
                      <a:pt x="107" y="71"/>
                    </a:lnTo>
                    <a:lnTo>
                      <a:pt x="112" y="69"/>
                    </a:lnTo>
                    <a:lnTo>
                      <a:pt x="118" y="69"/>
                    </a:lnTo>
                    <a:lnTo>
                      <a:pt x="114" y="75"/>
                    </a:lnTo>
                    <a:lnTo>
                      <a:pt x="111" y="80"/>
                    </a:lnTo>
                    <a:lnTo>
                      <a:pt x="118" y="81"/>
                    </a:lnTo>
                    <a:lnTo>
                      <a:pt x="124" y="82"/>
                    </a:lnTo>
                    <a:lnTo>
                      <a:pt x="130" y="79"/>
                    </a:lnTo>
                    <a:lnTo>
                      <a:pt x="132" y="79"/>
                    </a:lnTo>
                    <a:lnTo>
                      <a:pt x="134" y="78"/>
                    </a:lnTo>
                    <a:lnTo>
                      <a:pt x="134" y="70"/>
                    </a:lnTo>
                    <a:lnTo>
                      <a:pt x="133" y="69"/>
                    </a:lnTo>
                    <a:lnTo>
                      <a:pt x="132" y="67"/>
                    </a:lnTo>
                    <a:lnTo>
                      <a:pt x="132" y="65"/>
                    </a:lnTo>
                    <a:lnTo>
                      <a:pt x="132" y="62"/>
                    </a:lnTo>
                    <a:lnTo>
                      <a:pt x="133" y="60"/>
                    </a:lnTo>
                    <a:lnTo>
                      <a:pt x="130" y="60"/>
                    </a:lnTo>
                    <a:lnTo>
                      <a:pt x="127" y="60"/>
                    </a:lnTo>
                    <a:lnTo>
                      <a:pt x="127" y="53"/>
                    </a:lnTo>
                    <a:lnTo>
                      <a:pt x="129" y="44"/>
                    </a:lnTo>
                    <a:lnTo>
                      <a:pt x="127" y="41"/>
                    </a:lnTo>
                    <a:lnTo>
                      <a:pt x="125" y="37"/>
                    </a:lnTo>
                    <a:lnTo>
                      <a:pt x="123" y="34"/>
                    </a:lnTo>
                    <a:lnTo>
                      <a:pt x="121" y="30"/>
                    </a:lnTo>
                    <a:lnTo>
                      <a:pt x="127" y="24"/>
                    </a:lnTo>
                    <a:lnTo>
                      <a:pt x="133" y="19"/>
                    </a:lnTo>
                    <a:lnTo>
                      <a:pt x="144" y="20"/>
                    </a:lnTo>
                    <a:lnTo>
                      <a:pt x="154" y="19"/>
                    </a:lnTo>
                    <a:lnTo>
                      <a:pt x="166" y="12"/>
                    </a:lnTo>
                    <a:lnTo>
                      <a:pt x="178" y="6"/>
                    </a:lnTo>
                    <a:lnTo>
                      <a:pt x="191" y="1"/>
                    </a:lnTo>
                    <a:lnTo>
                      <a:pt x="205" y="1"/>
                    </a:lnTo>
                    <a:lnTo>
                      <a:pt x="219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3" name="Google Shape;273;p26"/>
              <p:cNvSpPr/>
              <p:nvPr/>
            </p:nvSpPr>
            <p:spPr>
              <a:xfrm>
                <a:off x="8387231" y="3514861"/>
                <a:ext cx="46259" cy="18503"/>
              </a:xfrm>
              <a:custGeom>
                <a:rect b="b" l="l" r="r" t="t"/>
                <a:pathLst>
                  <a:path extrusionOk="0" h="8" w="20">
                    <a:moveTo>
                      <a:pt x="2" y="0"/>
                    </a:moveTo>
                    <a:lnTo>
                      <a:pt x="8" y="0"/>
                    </a:lnTo>
                    <a:lnTo>
                      <a:pt x="14" y="1"/>
                    </a:lnTo>
                    <a:lnTo>
                      <a:pt x="20" y="2"/>
                    </a:lnTo>
                    <a:lnTo>
                      <a:pt x="13" y="8"/>
                    </a:lnTo>
                    <a:lnTo>
                      <a:pt x="10" y="8"/>
                    </a:lnTo>
                    <a:lnTo>
                      <a:pt x="7" y="8"/>
                    </a:lnTo>
                    <a:lnTo>
                      <a:pt x="3" y="8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4" name="Google Shape;274;p26"/>
              <p:cNvSpPr/>
              <p:nvPr/>
            </p:nvSpPr>
            <p:spPr>
              <a:xfrm>
                <a:off x="8086550" y="2753906"/>
                <a:ext cx="6940" cy="6940"/>
              </a:xfrm>
              <a:custGeom>
                <a:rect b="b" l="l" r="r" t="t"/>
                <a:pathLst>
                  <a:path extrusionOk="0" h="3" w="3">
                    <a:moveTo>
                      <a:pt x="1" y="0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5" name="Google Shape;275;p26"/>
              <p:cNvSpPr/>
              <p:nvPr/>
            </p:nvSpPr>
            <p:spPr>
              <a:xfrm>
                <a:off x="6745051" y="2103973"/>
                <a:ext cx="23129" cy="27755"/>
              </a:xfrm>
              <a:custGeom>
                <a:rect b="b" l="l" r="r" t="t"/>
                <a:pathLst>
                  <a:path extrusionOk="0" h="12" w="10">
                    <a:moveTo>
                      <a:pt x="2" y="0"/>
                    </a:moveTo>
                    <a:lnTo>
                      <a:pt x="6" y="4"/>
                    </a:lnTo>
                    <a:lnTo>
                      <a:pt x="10" y="7"/>
                    </a:lnTo>
                    <a:lnTo>
                      <a:pt x="4" y="9"/>
                    </a:lnTo>
                    <a:lnTo>
                      <a:pt x="0" y="12"/>
                    </a:lnTo>
                    <a:lnTo>
                      <a:pt x="0" y="9"/>
                    </a:lnTo>
                    <a:lnTo>
                      <a:pt x="1" y="6"/>
                    </a:lnTo>
                    <a:lnTo>
                      <a:pt x="1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6" name="Google Shape;276;p26"/>
              <p:cNvSpPr/>
              <p:nvPr/>
            </p:nvSpPr>
            <p:spPr>
              <a:xfrm>
                <a:off x="6883826" y="2342204"/>
                <a:ext cx="85579" cy="46259"/>
              </a:xfrm>
              <a:custGeom>
                <a:rect b="b" l="l" r="r" t="t"/>
                <a:pathLst>
                  <a:path extrusionOk="0" h="20" w="37">
                    <a:moveTo>
                      <a:pt x="34" y="0"/>
                    </a:moveTo>
                    <a:lnTo>
                      <a:pt x="37" y="8"/>
                    </a:lnTo>
                    <a:lnTo>
                      <a:pt x="27" y="8"/>
                    </a:lnTo>
                    <a:lnTo>
                      <a:pt x="26" y="16"/>
                    </a:lnTo>
                    <a:lnTo>
                      <a:pt x="18" y="16"/>
                    </a:lnTo>
                    <a:lnTo>
                      <a:pt x="11" y="18"/>
                    </a:lnTo>
                    <a:lnTo>
                      <a:pt x="2" y="20"/>
                    </a:lnTo>
                    <a:lnTo>
                      <a:pt x="0" y="13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9" y="8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7" name="Google Shape;277;p26"/>
              <p:cNvSpPr/>
              <p:nvPr/>
            </p:nvSpPr>
            <p:spPr>
              <a:xfrm>
                <a:off x="6724233" y="2231184"/>
                <a:ext cx="30069" cy="18503"/>
              </a:xfrm>
              <a:custGeom>
                <a:rect b="b" l="l" r="r" t="t"/>
                <a:pathLst>
                  <a:path extrusionOk="0" h="8" w="13">
                    <a:moveTo>
                      <a:pt x="13" y="0"/>
                    </a:moveTo>
                    <a:lnTo>
                      <a:pt x="13" y="8"/>
                    </a:lnTo>
                    <a:lnTo>
                      <a:pt x="5" y="8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9" y="0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8" name="Google Shape;278;p26"/>
              <p:cNvSpPr/>
              <p:nvPr/>
            </p:nvSpPr>
            <p:spPr>
              <a:xfrm>
                <a:off x="8033352" y="2682206"/>
                <a:ext cx="13878" cy="6940"/>
              </a:xfrm>
              <a:custGeom>
                <a:rect b="b" l="l" r="r" t="t"/>
                <a:pathLst>
                  <a:path extrusionOk="0" h="3" w="6">
                    <a:moveTo>
                      <a:pt x="0" y="0"/>
                    </a:moveTo>
                    <a:lnTo>
                      <a:pt x="2" y="0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6" y="2"/>
                    </a:lnTo>
                    <a:lnTo>
                      <a:pt x="3" y="3"/>
                    </a:lnTo>
                    <a:lnTo>
                      <a:pt x="2" y="3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9" name="Google Shape;279;p26"/>
              <p:cNvSpPr/>
              <p:nvPr/>
            </p:nvSpPr>
            <p:spPr>
              <a:xfrm>
                <a:off x="9349410" y="1925877"/>
                <a:ext cx="46259" cy="32381"/>
              </a:xfrm>
              <a:custGeom>
                <a:rect b="b" l="l" r="r" t="t"/>
                <a:pathLst>
                  <a:path extrusionOk="0" h="14" w="20">
                    <a:moveTo>
                      <a:pt x="7" y="0"/>
                    </a:moveTo>
                    <a:lnTo>
                      <a:pt x="13" y="1"/>
                    </a:lnTo>
                    <a:lnTo>
                      <a:pt x="20" y="1"/>
                    </a:lnTo>
                    <a:lnTo>
                      <a:pt x="19" y="10"/>
                    </a:lnTo>
                    <a:lnTo>
                      <a:pt x="18" y="12"/>
                    </a:lnTo>
                    <a:lnTo>
                      <a:pt x="18" y="14"/>
                    </a:lnTo>
                    <a:lnTo>
                      <a:pt x="10" y="12"/>
                    </a:lnTo>
                    <a:lnTo>
                      <a:pt x="3" y="10"/>
                    </a:lnTo>
                    <a:lnTo>
                      <a:pt x="0" y="3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0" name="Google Shape;280;p26"/>
              <p:cNvSpPr/>
              <p:nvPr/>
            </p:nvSpPr>
            <p:spPr>
              <a:xfrm>
                <a:off x="8662469" y="1488734"/>
                <a:ext cx="848846" cy="892791"/>
              </a:xfrm>
              <a:custGeom>
                <a:rect b="b" l="l" r="r" t="t"/>
                <a:pathLst>
                  <a:path extrusionOk="0" h="386" w="367">
                    <a:moveTo>
                      <a:pt x="249" y="0"/>
                    </a:moveTo>
                    <a:lnTo>
                      <a:pt x="261" y="2"/>
                    </a:lnTo>
                    <a:lnTo>
                      <a:pt x="272" y="5"/>
                    </a:lnTo>
                    <a:lnTo>
                      <a:pt x="282" y="11"/>
                    </a:lnTo>
                    <a:lnTo>
                      <a:pt x="285" y="13"/>
                    </a:lnTo>
                    <a:lnTo>
                      <a:pt x="289" y="16"/>
                    </a:lnTo>
                    <a:lnTo>
                      <a:pt x="290" y="19"/>
                    </a:lnTo>
                    <a:lnTo>
                      <a:pt x="300" y="25"/>
                    </a:lnTo>
                    <a:lnTo>
                      <a:pt x="309" y="29"/>
                    </a:lnTo>
                    <a:lnTo>
                      <a:pt x="305" y="35"/>
                    </a:lnTo>
                    <a:lnTo>
                      <a:pt x="309" y="41"/>
                    </a:lnTo>
                    <a:lnTo>
                      <a:pt x="310" y="44"/>
                    </a:lnTo>
                    <a:lnTo>
                      <a:pt x="312" y="49"/>
                    </a:lnTo>
                    <a:lnTo>
                      <a:pt x="310" y="52"/>
                    </a:lnTo>
                    <a:lnTo>
                      <a:pt x="309" y="56"/>
                    </a:lnTo>
                    <a:lnTo>
                      <a:pt x="307" y="60"/>
                    </a:lnTo>
                    <a:lnTo>
                      <a:pt x="312" y="56"/>
                    </a:lnTo>
                    <a:lnTo>
                      <a:pt x="315" y="53"/>
                    </a:lnTo>
                    <a:lnTo>
                      <a:pt x="318" y="49"/>
                    </a:lnTo>
                    <a:lnTo>
                      <a:pt x="332" y="52"/>
                    </a:lnTo>
                    <a:lnTo>
                      <a:pt x="335" y="44"/>
                    </a:lnTo>
                    <a:lnTo>
                      <a:pt x="345" y="43"/>
                    </a:lnTo>
                    <a:lnTo>
                      <a:pt x="356" y="46"/>
                    </a:lnTo>
                    <a:lnTo>
                      <a:pt x="367" y="49"/>
                    </a:lnTo>
                    <a:lnTo>
                      <a:pt x="367" y="51"/>
                    </a:lnTo>
                    <a:lnTo>
                      <a:pt x="365" y="53"/>
                    </a:lnTo>
                    <a:lnTo>
                      <a:pt x="364" y="55"/>
                    </a:lnTo>
                    <a:lnTo>
                      <a:pt x="362" y="56"/>
                    </a:lnTo>
                    <a:lnTo>
                      <a:pt x="359" y="58"/>
                    </a:lnTo>
                    <a:lnTo>
                      <a:pt x="356" y="58"/>
                    </a:lnTo>
                    <a:lnTo>
                      <a:pt x="354" y="59"/>
                    </a:lnTo>
                    <a:lnTo>
                      <a:pt x="354" y="61"/>
                    </a:lnTo>
                    <a:lnTo>
                      <a:pt x="353" y="64"/>
                    </a:lnTo>
                    <a:lnTo>
                      <a:pt x="345" y="65"/>
                    </a:lnTo>
                    <a:lnTo>
                      <a:pt x="337" y="66"/>
                    </a:lnTo>
                    <a:lnTo>
                      <a:pt x="337" y="67"/>
                    </a:lnTo>
                    <a:lnTo>
                      <a:pt x="339" y="69"/>
                    </a:lnTo>
                    <a:lnTo>
                      <a:pt x="342" y="69"/>
                    </a:lnTo>
                    <a:lnTo>
                      <a:pt x="345" y="70"/>
                    </a:lnTo>
                    <a:lnTo>
                      <a:pt x="349" y="70"/>
                    </a:lnTo>
                    <a:lnTo>
                      <a:pt x="341" y="76"/>
                    </a:lnTo>
                    <a:lnTo>
                      <a:pt x="339" y="83"/>
                    </a:lnTo>
                    <a:lnTo>
                      <a:pt x="330" y="84"/>
                    </a:lnTo>
                    <a:lnTo>
                      <a:pt x="333" y="93"/>
                    </a:lnTo>
                    <a:lnTo>
                      <a:pt x="330" y="95"/>
                    </a:lnTo>
                    <a:lnTo>
                      <a:pt x="328" y="98"/>
                    </a:lnTo>
                    <a:lnTo>
                      <a:pt x="326" y="98"/>
                    </a:lnTo>
                    <a:lnTo>
                      <a:pt x="324" y="99"/>
                    </a:lnTo>
                    <a:lnTo>
                      <a:pt x="322" y="109"/>
                    </a:lnTo>
                    <a:lnTo>
                      <a:pt x="319" y="119"/>
                    </a:lnTo>
                    <a:lnTo>
                      <a:pt x="321" y="117"/>
                    </a:lnTo>
                    <a:lnTo>
                      <a:pt x="324" y="114"/>
                    </a:lnTo>
                    <a:lnTo>
                      <a:pt x="326" y="112"/>
                    </a:lnTo>
                    <a:lnTo>
                      <a:pt x="337" y="114"/>
                    </a:lnTo>
                    <a:lnTo>
                      <a:pt x="337" y="117"/>
                    </a:lnTo>
                    <a:lnTo>
                      <a:pt x="337" y="120"/>
                    </a:lnTo>
                    <a:lnTo>
                      <a:pt x="328" y="118"/>
                    </a:lnTo>
                    <a:lnTo>
                      <a:pt x="332" y="121"/>
                    </a:lnTo>
                    <a:lnTo>
                      <a:pt x="336" y="124"/>
                    </a:lnTo>
                    <a:lnTo>
                      <a:pt x="342" y="121"/>
                    </a:lnTo>
                    <a:lnTo>
                      <a:pt x="343" y="128"/>
                    </a:lnTo>
                    <a:lnTo>
                      <a:pt x="342" y="134"/>
                    </a:lnTo>
                    <a:lnTo>
                      <a:pt x="340" y="141"/>
                    </a:lnTo>
                    <a:lnTo>
                      <a:pt x="339" y="141"/>
                    </a:lnTo>
                    <a:lnTo>
                      <a:pt x="340" y="137"/>
                    </a:lnTo>
                    <a:lnTo>
                      <a:pt x="340" y="135"/>
                    </a:lnTo>
                    <a:lnTo>
                      <a:pt x="339" y="133"/>
                    </a:lnTo>
                    <a:lnTo>
                      <a:pt x="337" y="131"/>
                    </a:lnTo>
                    <a:lnTo>
                      <a:pt x="335" y="130"/>
                    </a:lnTo>
                    <a:lnTo>
                      <a:pt x="331" y="130"/>
                    </a:lnTo>
                    <a:lnTo>
                      <a:pt x="329" y="130"/>
                    </a:lnTo>
                    <a:lnTo>
                      <a:pt x="324" y="133"/>
                    </a:lnTo>
                    <a:lnTo>
                      <a:pt x="319" y="135"/>
                    </a:lnTo>
                    <a:lnTo>
                      <a:pt x="319" y="138"/>
                    </a:lnTo>
                    <a:lnTo>
                      <a:pt x="319" y="141"/>
                    </a:lnTo>
                    <a:lnTo>
                      <a:pt x="322" y="141"/>
                    </a:lnTo>
                    <a:lnTo>
                      <a:pt x="326" y="142"/>
                    </a:lnTo>
                    <a:lnTo>
                      <a:pt x="329" y="142"/>
                    </a:lnTo>
                    <a:lnTo>
                      <a:pt x="332" y="142"/>
                    </a:lnTo>
                    <a:lnTo>
                      <a:pt x="333" y="149"/>
                    </a:lnTo>
                    <a:lnTo>
                      <a:pt x="335" y="157"/>
                    </a:lnTo>
                    <a:lnTo>
                      <a:pt x="326" y="155"/>
                    </a:lnTo>
                    <a:lnTo>
                      <a:pt x="329" y="158"/>
                    </a:lnTo>
                    <a:lnTo>
                      <a:pt x="332" y="161"/>
                    </a:lnTo>
                    <a:lnTo>
                      <a:pt x="331" y="163"/>
                    </a:lnTo>
                    <a:lnTo>
                      <a:pt x="331" y="164"/>
                    </a:lnTo>
                    <a:lnTo>
                      <a:pt x="336" y="166"/>
                    </a:lnTo>
                    <a:lnTo>
                      <a:pt x="339" y="168"/>
                    </a:lnTo>
                    <a:lnTo>
                      <a:pt x="335" y="169"/>
                    </a:lnTo>
                    <a:lnTo>
                      <a:pt x="330" y="171"/>
                    </a:lnTo>
                    <a:lnTo>
                      <a:pt x="326" y="172"/>
                    </a:lnTo>
                    <a:lnTo>
                      <a:pt x="322" y="176"/>
                    </a:lnTo>
                    <a:lnTo>
                      <a:pt x="325" y="176"/>
                    </a:lnTo>
                    <a:lnTo>
                      <a:pt x="327" y="176"/>
                    </a:lnTo>
                    <a:lnTo>
                      <a:pt x="329" y="176"/>
                    </a:lnTo>
                    <a:lnTo>
                      <a:pt x="327" y="181"/>
                    </a:lnTo>
                    <a:lnTo>
                      <a:pt x="319" y="182"/>
                    </a:lnTo>
                    <a:lnTo>
                      <a:pt x="318" y="183"/>
                    </a:lnTo>
                    <a:lnTo>
                      <a:pt x="317" y="184"/>
                    </a:lnTo>
                    <a:lnTo>
                      <a:pt x="317" y="186"/>
                    </a:lnTo>
                    <a:lnTo>
                      <a:pt x="313" y="186"/>
                    </a:lnTo>
                    <a:lnTo>
                      <a:pt x="309" y="186"/>
                    </a:lnTo>
                    <a:lnTo>
                      <a:pt x="306" y="183"/>
                    </a:lnTo>
                    <a:lnTo>
                      <a:pt x="303" y="182"/>
                    </a:lnTo>
                    <a:lnTo>
                      <a:pt x="300" y="180"/>
                    </a:lnTo>
                    <a:lnTo>
                      <a:pt x="297" y="186"/>
                    </a:lnTo>
                    <a:lnTo>
                      <a:pt x="290" y="188"/>
                    </a:lnTo>
                    <a:lnTo>
                      <a:pt x="294" y="193"/>
                    </a:lnTo>
                    <a:lnTo>
                      <a:pt x="298" y="201"/>
                    </a:lnTo>
                    <a:lnTo>
                      <a:pt x="317" y="210"/>
                    </a:lnTo>
                    <a:lnTo>
                      <a:pt x="316" y="211"/>
                    </a:lnTo>
                    <a:lnTo>
                      <a:pt x="315" y="213"/>
                    </a:lnTo>
                    <a:lnTo>
                      <a:pt x="317" y="213"/>
                    </a:lnTo>
                    <a:lnTo>
                      <a:pt x="319" y="213"/>
                    </a:lnTo>
                    <a:lnTo>
                      <a:pt x="320" y="213"/>
                    </a:lnTo>
                    <a:lnTo>
                      <a:pt x="321" y="221"/>
                    </a:lnTo>
                    <a:lnTo>
                      <a:pt x="322" y="228"/>
                    </a:lnTo>
                    <a:lnTo>
                      <a:pt x="317" y="229"/>
                    </a:lnTo>
                    <a:lnTo>
                      <a:pt x="310" y="229"/>
                    </a:lnTo>
                    <a:lnTo>
                      <a:pt x="304" y="228"/>
                    </a:lnTo>
                    <a:lnTo>
                      <a:pt x="300" y="218"/>
                    </a:lnTo>
                    <a:lnTo>
                      <a:pt x="292" y="221"/>
                    </a:lnTo>
                    <a:lnTo>
                      <a:pt x="294" y="229"/>
                    </a:lnTo>
                    <a:lnTo>
                      <a:pt x="292" y="230"/>
                    </a:lnTo>
                    <a:lnTo>
                      <a:pt x="291" y="233"/>
                    </a:lnTo>
                    <a:lnTo>
                      <a:pt x="289" y="234"/>
                    </a:lnTo>
                    <a:lnTo>
                      <a:pt x="288" y="236"/>
                    </a:lnTo>
                    <a:lnTo>
                      <a:pt x="294" y="233"/>
                    </a:lnTo>
                    <a:lnTo>
                      <a:pt x="307" y="235"/>
                    </a:lnTo>
                    <a:lnTo>
                      <a:pt x="321" y="234"/>
                    </a:lnTo>
                    <a:lnTo>
                      <a:pt x="308" y="246"/>
                    </a:lnTo>
                    <a:lnTo>
                      <a:pt x="295" y="259"/>
                    </a:lnTo>
                    <a:lnTo>
                      <a:pt x="284" y="263"/>
                    </a:lnTo>
                    <a:lnTo>
                      <a:pt x="273" y="268"/>
                    </a:lnTo>
                    <a:lnTo>
                      <a:pt x="271" y="268"/>
                    </a:lnTo>
                    <a:lnTo>
                      <a:pt x="268" y="269"/>
                    </a:lnTo>
                    <a:lnTo>
                      <a:pt x="266" y="270"/>
                    </a:lnTo>
                    <a:lnTo>
                      <a:pt x="263" y="272"/>
                    </a:lnTo>
                    <a:lnTo>
                      <a:pt x="251" y="271"/>
                    </a:lnTo>
                    <a:lnTo>
                      <a:pt x="251" y="273"/>
                    </a:lnTo>
                    <a:lnTo>
                      <a:pt x="251" y="275"/>
                    </a:lnTo>
                    <a:lnTo>
                      <a:pt x="246" y="281"/>
                    </a:lnTo>
                    <a:lnTo>
                      <a:pt x="242" y="286"/>
                    </a:lnTo>
                    <a:lnTo>
                      <a:pt x="239" y="293"/>
                    </a:lnTo>
                    <a:lnTo>
                      <a:pt x="236" y="299"/>
                    </a:lnTo>
                    <a:lnTo>
                      <a:pt x="229" y="301"/>
                    </a:lnTo>
                    <a:lnTo>
                      <a:pt x="222" y="305"/>
                    </a:lnTo>
                    <a:lnTo>
                      <a:pt x="213" y="310"/>
                    </a:lnTo>
                    <a:lnTo>
                      <a:pt x="213" y="308"/>
                    </a:lnTo>
                    <a:lnTo>
                      <a:pt x="213" y="306"/>
                    </a:lnTo>
                    <a:lnTo>
                      <a:pt x="213" y="304"/>
                    </a:lnTo>
                    <a:lnTo>
                      <a:pt x="210" y="306"/>
                    </a:lnTo>
                    <a:lnTo>
                      <a:pt x="207" y="309"/>
                    </a:lnTo>
                    <a:lnTo>
                      <a:pt x="203" y="309"/>
                    </a:lnTo>
                    <a:lnTo>
                      <a:pt x="200" y="308"/>
                    </a:lnTo>
                    <a:lnTo>
                      <a:pt x="198" y="308"/>
                    </a:lnTo>
                    <a:lnTo>
                      <a:pt x="198" y="315"/>
                    </a:lnTo>
                    <a:lnTo>
                      <a:pt x="187" y="316"/>
                    </a:lnTo>
                    <a:lnTo>
                      <a:pt x="194" y="319"/>
                    </a:lnTo>
                    <a:lnTo>
                      <a:pt x="192" y="327"/>
                    </a:lnTo>
                    <a:lnTo>
                      <a:pt x="191" y="333"/>
                    </a:lnTo>
                    <a:lnTo>
                      <a:pt x="188" y="340"/>
                    </a:lnTo>
                    <a:lnTo>
                      <a:pt x="179" y="346"/>
                    </a:lnTo>
                    <a:lnTo>
                      <a:pt x="179" y="356"/>
                    </a:lnTo>
                    <a:lnTo>
                      <a:pt x="177" y="365"/>
                    </a:lnTo>
                    <a:lnTo>
                      <a:pt x="175" y="375"/>
                    </a:lnTo>
                    <a:lnTo>
                      <a:pt x="173" y="379"/>
                    </a:lnTo>
                    <a:lnTo>
                      <a:pt x="172" y="385"/>
                    </a:lnTo>
                    <a:lnTo>
                      <a:pt x="170" y="386"/>
                    </a:lnTo>
                    <a:lnTo>
                      <a:pt x="167" y="386"/>
                    </a:lnTo>
                    <a:lnTo>
                      <a:pt x="164" y="386"/>
                    </a:lnTo>
                    <a:lnTo>
                      <a:pt x="162" y="386"/>
                    </a:lnTo>
                    <a:lnTo>
                      <a:pt x="159" y="385"/>
                    </a:lnTo>
                    <a:lnTo>
                      <a:pt x="155" y="382"/>
                    </a:lnTo>
                    <a:lnTo>
                      <a:pt x="153" y="379"/>
                    </a:lnTo>
                    <a:lnTo>
                      <a:pt x="151" y="377"/>
                    </a:lnTo>
                    <a:lnTo>
                      <a:pt x="149" y="374"/>
                    </a:lnTo>
                    <a:lnTo>
                      <a:pt x="139" y="371"/>
                    </a:lnTo>
                    <a:lnTo>
                      <a:pt x="128" y="373"/>
                    </a:lnTo>
                    <a:lnTo>
                      <a:pt x="130" y="368"/>
                    </a:lnTo>
                    <a:lnTo>
                      <a:pt x="124" y="363"/>
                    </a:lnTo>
                    <a:lnTo>
                      <a:pt x="118" y="356"/>
                    </a:lnTo>
                    <a:lnTo>
                      <a:pt x="114" y="348"/>
                    </a:lnTo>
                    <a:lnTo>
                      <a:pt x="109" y="340"/>
                    </a:lnTo>
                    <a:lnTo>
                      <a:pt x="108" y="338"/>
                    </a:lnTo>
                    <a:lnTo>
                      <a:pt x="106" y="336"/>
                    </a:lnTo>
                    <a:lnTo>
                      <a:pt x="105" y="334"/>
                    </a:lnTo>
                    <a:lnTo>
                      <a:pt x="100" y="319"/>
                    </a:lnTo>
                    <a:lnTo>
                      <a:pt x="95" y="304"/>
                    </a:lnTo>
                    <a:lnTo>
                      <a:pt x="93" y="304"/>
                    </a:lnTo>
                    <a:lnTo>
                      <a:pt x="91" y="304"/>
                    </a:lnTo>
                    <a:lnTo>
                      <a:pt x="90" y="304"/>
                    </a:lnTo>
                    <a:lnTo>
                      <a:pt x="90" y="301"/>
                    </a:lnTo>
                    <a:lnTo>
                      <a:pt x="91" y="300"/>
                    </a:lnTo>
                    <a:lnTo>
                      <a:pt x="88" y="295"/>
                    </a:lnTo>
                    <a:lnTo>
                      <a:pt x="88" y="293"/>
                    </a:lnTo>
                    <a:lnTo>
                      <a:pt x="89" y="289"/>
                    </a:lnTo>
                    <a:lnTo>
                      <a:pt x="90" y="287"/>
                    </a:lnTo>
                    <a:lnTo>
                      <a:pt x="91" y="284"/>
                    </a:lnTo>
                    <a:lnTo>
                      <a:pt x="90" y="284"/>
                    </a:lnTo>
                    <a:lnTo>
                      <a:pt x="88" y="284"/>
                    </a:lnTo>
                    <a:lnTo>
                      <a:pt x="85" y="284"/>
                    </a:lnTo>
                    <a:lnTo>
                      <a:pt x="85" y="281"/>
                    </a:lnTo>
                    <a:lnTo>
                      <a:pt x="86" y="278"/>
                    </a:lnTo>
                    <a:lnTo>
                      <a:pt x="86" y="275"/>
                    </a:lnTo>
                    <a:lnTo>
                      <a:pt x="88" y="273"/>
                    </a:lnTo>
                    <a:lnTo>
                      <a:pt x="89" y="270"/>
                    </a:lnTo>
                    <a:lnTo>
                      <a:pt x="91" y="269"/>
                    </a:lnTo>
                    <a:lnTo>
                      <a:pt x="92" y="265"/>
                    </a:lnTo>
                    <a:lnTo>
                      <a:pt x="92" y="263"/>
                    </a:lnTo>
                    <a:lnTo>
                      <a:pt x="97" y="261"/>
                    </a:lnTo>
                    <a:lnTo>
                      <a:pt x="103" y="259"/>
                    </a:lnTo>
                    <a:lnTo>
                      <a:pt x="108" y="259"/>
                    </a:lnTo>
                    <a:lnTo>
                      <a:pt x="108" y="258"/>
                    </a:lnTo>
                    <a:lnTo>
                      <a:pt x="108" y="256"/>
                    </a:lnTo>
                    <a:lnTo>
                      <a:pt x="108" y="253"/>
                    </a:lnTo>
                    <a:lnTo>
                      <a:pt x="111" y="253"/>
                    </a:lnTo>
                    <a:lnTo>
                      <a:pt x="109" y="247"/>
                    </a:lnTo>
                    <a:lnTo>
                      <a:pt x="108" y="240"/>
                    </a:lnTo>
                    <a:lnTo>
                      <a:pt x="107" y="240"/>
                    </a:lnTo>
                    <a:lnTo>
                      <a:pt x="105" y="240"/>
                    </a:lnTo>
                    <a:lnTo>
                      <a:pt x="103" y="239"/>
                    </a:lnTo>
                    <a:lnTo>
                      <a:pt x="103" y="238"/>
                    </a:lnTo>
                    <a:lnTo>
                      <a:pt x="102" y="237"/>
                    </a:lnTo>
                    <a:lnTo>
                      <a:pt x="97" y="234"/>
                    </a:lnTo>
                    <a:lnTo>
                      <a:pt x="96" y="235"/>
                    </a:lnTo>
                    <a:lnTo>
                      <a:pt x="95" y="236"/>
                    </a:lnTo>
                    <a:lnTo>
                      <a:pt x="97" y="237"/>
                    </a:lnTo>
                    <a:lnTo>
                      <a:pt x="100" y="239"/>
                    </a:lnTo>
                    <a:lnTo>
                      <a:pt x="102" y="240"/>
                    </a:lnTo>
                    <a:lnTo>
                      <a:pt x="104" y="242"/>
                    </a:lnTo>
                    <a:lnTo>
                      <a:pt x="105" y="246"/>
                    </a:lnTo>
                    <a:lnTo>
                      <a:pt x="102" y="247"/>
                    </a:lnTo>
                    <a:lnTo>
                      <a:pt x="97" y="248"/>
                    </a:lnTo>
                    <a:lnTo>
                      <a:pt x="93" y="249"/>
                    </a:lnTo>
                    <a:lnTo>
                      <a:pt x="89" y="249"/>
                    </a:lnTo>
                    <a:lnTo>
                      <a:pt x="86" y="247"/>
                    </a:lnTo>
                    <a:lnTo>
                      <a:pt x="84" y="246"/>
                    </a:lnTo>
                    <a:lnTo>
                      <a:pt x="82" y="245"/>
                    </a:lnTo>
                    <a:lnTo>
                      <a:pt x="84" y="233"/>
                    </a:lnTo>
                    <a:lnTo>
                      <a:pt x="85" y="233"/>
                    </a:lnTo>
                    <a:lnTo>
                      <a:pt x="88" y="234"/>
                    </a:lnTo>
                    <a:lnTo>
                      <a:pt x="89" y="233"/>
                    </a:lnTo>
                    <a:lnTo>
                      <a:pt x="90" y="233"/>
                    </a:lnTo>
                    <a:lnTo>
                      <a:pt x="88" y="226"/>
                    </a:lnTo>
                    <a:lnTo>
                      <a:pt x="98" y="228"/>
                    </a:lnTo>
                    <a:lnTo>
                      <a:pt x="109" y="233"/>
                    </a:lnTo>
                    <a:lnTo>
                      <a:pt x="111" y="230"/>
                    </a:lnTo>
                    <a:lnTo>
                      <a:pt x="111" y="228"/>
                    </a:lnTo>
                    <a:lnTo>
                      <a:pt x="109" y="226"/>
                    </a:lnTo>
                    <a:lnTo>
                      <a:pt x="108" y="224"/>
                    </a:lnTo>
                    <a:lnTo>
                      <a:pt x="107" y="223"/>
                    </a:lnTo>
                    <a:lnTo>
                      <a:pt x="98" y="222"/>
                    </a:lnTo>
                    <a:lnTo>
                      <a:pt x="100" y="221"/>
                    </a:lnTo>
                    <a:lnTo>
                      <a:pt x="96" y="212"/>
                    </a:lnTo>
                    <a:lnTo>
                      <a:pt x="95" y="214"/>
                    </a:lnTo>
                    <a:lnTo>
                      <a:pt x="94" y="216"/>
                    </a:lnTo>
                    <a:lnTo>
                      <a:pt x="93" y="217"/>
                    </a:lnTo>
                    <a:lnTo>
                      <a:pt x="91" y="219"/>
                    </a:lnTo>
                    <a:lnTo>
                      <a:pt x="90" y="219"/>
                    </a:lnTo>
                    <a:lnTo>
                      <a:pt x="86" y="219"/>
                    </a:lnTo>
                    <a:lnTo>
                      <a:pt x="84" y="218"/>
                    </a:lnTo>
                    <a:lnTo>
                      <a:pt x="83" y="218"/>
                    </a:lnTo>
                    <a:lnTo>
                      <a:pt x="82" y="217"/>
                    </a:lnTo>
                    <a:lnTo>
                      <a:pt x="81" y="216"/>
                    </a:lnTo>
                    <a:lnTo>
                      <a:pt x="81" y="214"/>
                    </a:lnTo>
                    <a:lnTo>
                      <a:pt x="80" y="213"/>
                    </a:lnTo>
                    <a:lnTo>
                      <a:pt x="88" y="204"/>
                    </a:lnTo>
                    <a:lnTo>
                      <a:pt x="86" y="203"/>
                    </a:lnTo>
                    <a:lnTo>
                      <a:pt x="86" y="202"/>
                    </a:lnTo>
                    <a:lnTo>
                      <a:pt x="92" y="199"/>
                    </a:lnTo>
                    <a:lnTo>
                      <a:pt x="91" y="194"/>
                    </a:lnTo>
                    <a:lnTo>
                      <a:pt x="90" y="190"/>
                    </a:lnTo>
                    <a:lnTo>
                      <a:pt x="91" y="186"/>
                    </a:lnTo>
                    <a:lnTo>
                      <a:pt x="90" y="184"/>
                    </a:lnTo>
                    <a:lnTo>
                      <a:pt x="88" y="183"/>
                    </a:lnTo>
                    <a:lnTo>
                      <a:pt x="90" y="178"/>
                    </a:lnTo>
                    <a:lnTo>
                      <a:pt x="82" y="176"/>
                    </a:lnTo>
                    <a:lnTo>
                      <a:pt x="89" y="169"/>
                    </a:lnTo>
                    <a:lnTo>
                      <a:pt x="85" y="163"/>
                    </a:lnTo>
                    <a:lnTo>
                      <a:pt x="83" y="163"/>
                    </a:lnTo>
                    <a:lnTo>
                      <a:pt x="82" y="163"/>
                    </a:lnTo>
                    <a:lnTo>
                      <a:pt x="80" y="163"/>
                    </a:lnTo>
                    <a:lnTo>
                      <a:pt x="78" y="157"/>
                    </a:lnTo>
                    <a:lnTo>
                      <a:pt x="79" y="155"/>
                    </a:lnTo>
                    <a:lnTo>
                      <a:pt x="80" y="153"/>
                    </a:lnTo>
                    <a:lnTo>
                      <a:pt x="70" y="147"/>
                    </a:lnTo>
                    <a:lnTo>
                      <a:pt x="59" y="143"/>
                    </a:lnTo>
                    <a:lnTo>
                      <a:pt x="48" y="142"/>
                    </a:lnTo>
                    <a:lnTo>
                      <a:pt x="44" y="143"/>
                    </a:lnTo>
                    <a:lnTo>
                      <a:pt x="39" y="144"/>
                    </a:lnTo>
                    <a:lnTo>
                      <a:pt x="34" y="144"/>
                    </a:lnTo>
                    <a:lnTo>
                      <a:pt x="33" y="143"/>
                    </a:lnTo>
                    <a:lnTo>
                      <a:pt x="33" y="142"/>
                    </a:lnTo>
                    <a:lnTo>
                      <a:pt x="29" y="142"/>
                    </a:lnTo>
                    <a:lnTo>
                      <a:pt x="27" y="143"/>
                    </a:lnTo>
                    <a:lnTo>
                      <a:pt x="27" y="144"/>
                    </a:lnTo>
                    <a:lnTo>
                      <a:pt x="23" y="144"/>
                    </a:lnTo>
                    <a:lnTo>
                      <a:pt x="19" y="143"/>
                    </a:lnTo>
                    <a:lnTo>
                      <a:pt x="15" y="141"/>
                    </a:lnTo>
                    <a:lnTo>
                      <a:pt x="12" y="140"/>
                    </a:lnTo>
                    <a:lnTo>
                      <a:pt x="19" y="135"/>
                    </a:lnTo>
                    <a:lnTo>
                      <a:pt x="15" y="134"/>
                    </a:lnTo>
                    <a:lnTo>
                      <a:pt x="12" y="133"/>
                    </a:lnTo>
                    <a:lnTo>
                      <a:pt x="10" y="131"/>
                    </a:lnTo>
                    <a:lnTo>
                      <a:pt x="8" y="129"/>
                    </a:lnTo>
                    <a:lnTo>
                      <a:pt x="6" y="126"/>
                    </a:lnTo>
                    <a:lnTo>
                      <a:pt x="15" y="125"/>
                    </a:lnTo>
                    <a:lnTo>
                      <a:pt x="24" y="122"/>
                    </a:lnTo>
                    <a:lnTo>
                      <a:pt x="17" y="121"/>
                    </a:lnTo>
                    <a:lnTo>
                      <a:pt x="9" y="116"/>
                    </a:lnTo>
                    <a:lnTo>
                      <a:pt x="0" y="110"/>
                    </a:lnTo>
                    <a:lnTo>
                      <a:pt x="3" y="104"/>
                    </a:lnTo>
                    <a:lnTo>
                      <a:pt x="14" y="101"/>
                    </a:lnTo>
                    <a:lnTo>
                      <a:pt x="25" y="98"/>
                    </a:lnTo>
                    <a:lnTo>
                      <a:pt x="33" y="97"/>
                    </a:lnTo>
                    <a:lnTo>
                      <a:pt x="41" y="97"/>
                    </a:lnTo>
                    <a:lnTo>
                      <a:pt x="47" y="90"/>
                    </a:lnTo>
                    <a:lnTo>
                      <a:pt x="46" y="88"/>
                    </a:lnTo>
                    <a:lnTo>
                      <a:pt x="46" y="86"/>
                    </a:lnTo>
                    <a:lnTo>
                      <a:pt x="45" y="84"/>
                    </a:lnTo>
                    <a:lnTo>
                      <a:pt x="44" y="83"/>
                    </a:lnTo>
                    <a:lnTo>
                      <a:pt x="43" y="81"/>
                    </a:lnTo>
                    <a:lnTo>
                      <a:pt x="42" y="81"/>
                    </a:lnTo>
                    <a:lnTo>
                      <a:pt x="38" y="81"/>
                    </a:lnTo>
                    <a:lnTo>
                      <a:pt x="36" y="82"/>
                    </a:lnTo>
                    <a:lnTo>
                      <a:pt x="34" y="81"/>
                    </a:lnTo>
                    <a:lnTo>
                      <a:pt x="33" y="79"/>
                    </a:lnTo>
                    <a:lnTo>
                      <a:pt x="32" y="77"/>
                    </a:lnTo>
                    <a:lnTo>
                      <a:pt x="32" y="76"/>
                    </a:lnTo>
                    <a:lnTo>
                      <a:pt x="31" y="74"/>
                    </a:lnTo>
                    <a:lnTo>
                      <a:pt x="44" y="66"/>
                    </a:lnTo>
                    <a:lnTo>
                      <a:pt x="57" y="60"/>
                    </a:lnTo>
                    <a:lnTo>
                      <a:pt x="66" y="64"/>
                    </a:lnTo>
                    <a:lnTo>
                      <a:pt x="65" y="51"/>
                    </a:lnTo>
                    <a:lnTo>
                      <a:pt x="86" y="48"/>
                    </a:lnTo>
                    <a:lnTo>
                      <a:pt x="108" y="43"/>
                    </a:lnTo>
                    <a:lnTo>
                      <a:pt x="113" y="47"/>
                    </a:lnTo>
                    <a:lnTo>
                      <a:pt x="115" y="51"/>
                    </a:lnTo>
                    <a:lnTo>
                      <a:pt x="118" y="54"/>
                    </a:lnTo>
                    <a:lnTo>
                      <a:pt x="117" y="44"/>
                    </a:lnTo>
                    <a:lnTo>
                      <a:pt x="125" y="47"/>
                    </a:lnTo>
                    <a:lnTo>
                      <a:pt x="132" y="49"/>
                    </a:lnTo>
                    <a:lnTo>
                      <a:pt x="140" y="50"/>
                    </a:lnTo>
                    <a:lnTo>
                      <a:pt x="136" y="44"/>
                    </a:lnTo>
                    <a:lnTo>
                      <a:pt x="131" y="39"/>
                    </a:lnTo>
                    <a:lnTo>
                      <a:pt x="136" y="38"/>
                    </a:lnTo>
                    <a:lnTo>
                      <a:pt x="139" y="37"/>
                    </a:lnTo>
                    <a:lnTo>
                      <a:pt x="143" y="37"/>
                    </a:lnTo>
                    <a:lnTo>
                      <a:pt x="147" y="38"/>
                    </a:lnTo>
                    <a:lnTo>
                      <a:pt x="156" y="41"/>
                    </a:lnTo>
                    <a:lnTo>
                      <a:pt x="167" y="43"/>
                    </a:lnTo>
                    <a:lnTo>
                      <a:pt x="171" y="46"/>
                    </a:lnTo>
                    <a:lnTo>
                      <a:pt x="174" y="49"/>
                    </a:lnTo>
                    <a:lnTo>
                      <a:pt x="176" y="49"/>
                    </a:lnTo>
                    <a:lnTo>
                      <a:pt x="178" y="48"/>
                    </a:lnTo>
                    <a:lnTo>
                      <a:pt x="180" y="48"/>
                    </a:lnTo>
                    <a:lnTo>
                      <a:pt x="174" y="42"/>
                    </a:lnTo>
                    <a:lnTo>
                      <a:pt x="165" y="39"/>
                    </a:lnTo>
                    <a:lnTo>
                      <a:pt x="156" y="35"/>
                    </a:lnTo>
                    <a:lnTo>
                      <a:pt x="157" y="34"/>
                    </a:lnTo>
                    <a:lnTo>
                      <a:pt x="157" y="31"/>
                    </a:lnTo>
                    <a:lnTo>
                      <a:pt x="163" y="30"/>
                    </a:lnTo>
                    <a:lnTo>
                      <a:pt x="168" y="29"/>
                    </a:lnTo>
                    <a:lnTo>
                      <a:pt x="162" y="25"/>
                    </a:lnTo>
                    <a:lnTo>
                      <a:pt x="167" y="21"/>
                    </a:lnTo>
                    <a:lnTo>
                      <a:pt x="173" y="20"/>
                    </a:lnTo>
                    <a:lnTo>
                      <a:pt x="185" y="17"/>
                    </a:lnTo>
                    <a:lnTo>
                      <a:pt x="197" y="17"/>
                    </a:lnTo>
                    <a:lnTo>
                      <a:pt x="206" y="20"/>
                    </a:lnTo>
                    <a:lnTo>
                      <a:pt x="214" y="21"/>
                    </a:lnTo>
                    <a:lnTo>
                      <a:pt x="217" y="16"/>
                    </a:lnTo>
                    <a:lnTo>
                      <a:pt x="214" y="8"/>
                    </a:lnTo>
                    <a:lnTo>
                      <a:pt x="217" y="8"/>
                    </a:lnTo>
                    <a:lnTo>
                      <a:pt x="219" y="8"/>
                    </a:lnTo>
                    <a:lnTo>
                      <a:pt x="225" y="3"/>
                    </a:lnTo>
                    <a:lnTo>
                      <a:pt x="233" y="1"/>
                    </a:lnTo>
                    <a:lnTo>
                      <a:pt x="242" y="1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1" name="Google Shape;281;p26"/>
              <p:cNvSpPr/>
              <p:nvPr/>
            </p:nvSpPr>
            <p:spPr>
              <a:xfrm>
                <a:off x="8190631" y="3461663"/>
                <a:ext cx="164219" cy="80953"/>
              </a:xfrm>
              <a:custGeom>
                <a:rect b="b" l="l" r="r" t="t"/>
                <a:pathLst>
                  <a:path extrusionOk="0" h="35" w="71">
                    <a:moveTo>
                      <a:pt x="23" y="0"/>
                    </a:moveTo>
                    <a:lnTo>
                      <a:pt x="26" y="2"/>
                    </a:lnTo>
                    <a:lnTo>
                      <a:pt x="28" y="3"/>
                    </a:lnTo>
                    <a:lnTo>
                      <a:pt x="38" y="2"/>
                    </a:lnTo>
                    <a:lnTo>
                      <a:pt x="47" y="3"/>
                    </a:lnTo>
                    <a:lnTo>
                      <a:pt x="56" y="5"/>
                    </a:lnTo>
                    <a:lnTo>
                      <a:pt x="56" y="7"/>
                    </a:lnTo>
                    <a:lnTo>
                      <a:pt x="56" y="8"/>
                    </a:lnTo>
                    <a:lnTo>
                      <a:pt x="57" y="11"/>
                    </a:lnTo>
                    <a:lnTo>
                      <a:pt x="63" y="11"/>
                    </a:lnTo>
                    <a:lnTo>
                      <a:pt x="64" y="13"/>
                    </a:lnTo>
                    <a:lnTo>
                      <a:pt x="62" y="13"/>
                    </a:lnTo>
                    <a:lnTo>
                      <a:pt x="60" y="13"/>
                    </a:lnTo>
                    <a:lnTo>
                      <a:pt x="58" y="13"/>
                    </a:lnTo>
                    <a:lnTo>
                      <a:pt x="61" y="15"/>
                    </a:lnTo>
                    <a:lnTo>
                      <a:pt x="64" y="16"/>
                    </a:lnTo>
                    <a:lnTo>
                      <a:pt x="69" y="18"/>
                    </a:lnTo>
                    <a:lnTo>
                      <a:pt x="71" y="20"/>
                    </a:lnTo>
                    <a:lnTo>
                      <a:pt x="71" y="23"/>
                    </a:lnTo>
                    <a:lnTo>
                      <a:pt x="70" y="26"/>
                    </a:lnTo>
                    <a:lnTo>
                      <a:pt x="68" y="28"/>
                    </a:lnTo>
                    <a:lnTo>
                      <a:pt x="66" y="30"/>
                    </a:lnTo>
                    <a:lnTo>
                      <a:pt x="65" y="27"/>
                    </a:lnTo>
                    <a:lnTo>
                      <a:pt x="62" y="26"/>
                    </a:lnTo>
                    <a:lnTo>
                      <a:pt x="60" y="25"/>
                    </a:lnTo>
                    <a:lnTo>
                      <a:pt x="57" y="24"/>
                    </a:lnTo>
                    <a:lnTo>
                      <a:pt x="53" y="25"/>
                    </a:lnTo>
                    <a:lnTo>
                      <a:pt x="51" y="26"/>
                    </a:lnTo>
                    <a:lnTo>
                      <a:pt x="50" y="27"/>
                    </a:lnTo>
                    <a:lnTo>
                      <a:pt x="49" y="28"/>
                    </a:lnTo>
                    <a:lnTo>
                      <a:pt x="47" y="28"/>
                    </a:lnTo>
                    <a:lnTo>
                      <a:pt x="45" y="27"/>
                    </a:lnTo>
                    <a:lnTo>
                      <a:pt x="45" y="26"/>
                    </a:lnTo>
                    <a:lnTo>
                      <a:pt x="44" y="24"/>
                    </a:lnTo>
                    <a:lnTo>
                      <a:pt x="38" y="29"/>
                    </a:lnTo>
                    <a:lnTo>
                      <a:pt x="33" y="35"/>
                    </a:lnTo>
                    <a:lnTo>
                      <a:pt x="31" y="28"/>
                    </a:lnTo>
                    <a:lnTo>
                      <a:pt x="17" y="25"/>
                    </a:lnTo>
                    <a:lnTo>
                      <a:pt x="15" y="27"/>
                    </a:lnTo>
                    <a:lnTo>
                      <a:pt x="13" y="27"/>
                    </a:lnTo>
                    <a:lnTo>
                      <a:pt x="10" y="26"/>
                    </a:lnTo>
                    <a:lnTo>
                      <a:pt x="9" y="27"/>
                    </a:lnTo>
                    <a:lnTo>
                      <a:pt x="7" y="28"/>
                    </a:lnTo>
                    <a:lnTo>
                      <a:pt x="0" y="28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1" y="23"/>
                    </a:lnTo>
                    <a:lnTo>
                      <a:pt x="25" y="20"/>
                    </a:lnTo>
                    <a:lnTo>
                      <a:pt x="19" y="14"/>
                    </a:lnTo>
                    <a:lnTo>
                      <a:pt x="22" y="7"/>
                    </a:lnTo>
                    <a:lnTo>
                      <a:pt x="13" y="6"/>
                    </a:lnTo>
                    <a:lnTo>
                      <a:pt x="14" y="3"/>
                    </a:lnTo>
                    <a:lnTo>
                      <a:pt x="17" y="2"/>
                    </a:lnTo>
                    <a:lnTo>
                      <a:pt x="19" y="1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2" name="Google Shape;282;p26"/>
              <p:cNvSpPr/>
              <p:nvPr/>
            </p:nvSpPr>
            <p:spPr>
              <a:xfrm>
                <a:off x="7926957" y="3362207"/>
                <a:ext cx="277552" cy="127212"/>
              </a:xfrm>
              <a:custGeom>
                <a:rect b="b" l="l" r="r" t="t"/>
                <a:pathLst>
                  <a:path extrusionOk="0" h="55" w="120">
                    <a:moveTo>
                      <a:pt x="33" y="0"/>
                    </a:moveTo>
                    <a:lnTo>
                      <a:pt x="45" y="1"/>
                    </a:lnTo>
                    <a:lnTo>
                      <a:pt x="56" y="5"/>
                    </a:lnTo>
                    <a:lnTo>
                      <a:pt x="58" y="7"/>
                    </a:lnTo>
                    <a:lnTo>
                      <a:pt x="60" y="9"/>
                    </a:lnTo>
                    <a:lnTo>
                      <a:pt x="61" y="12"/>
                    </a:lnTo>
                    <a:lnTo>
                      <a:pt x="62" y="14"/>
                    </a:lnTo>
                    <a:lnTo>
                      <a:pt x="67" y="15"/>
                    </a:lnTo>
                    <a:lnTo>
                      <a:pt x="71" y="16"/>
                    </a:lnTo>
                    <a:lnTo>
                      <a:pt x="76" y="19"/>
                    </a:lnTo>
                    <a:lnTo>
                      <a:pt x="78" y="17"/>
                    </a:lnTo>
                    <a:lnTo>
                      <a:pt x="79" y="16"/>
                    </a:lnTo>
                    <a:lnTo>
                      <a:pt x="82" y="24"/>
                    </a:lnTo>
                    <a:lnTo>
                      <a:pt x="89" y="27"/>
                    </a:lnTo>
                    <a:lnTo>
                      <a:pt x="96" y="31"/>
                    </a:lnTo>
                    <a:lnTo>
                      <a:pt x="104" y="33"/>
                    </a:lnTo>
                    <a:lnTo>
                      <a:pt x="104" y="35"/>
                    </a:lnTo>
                    <a:lnTo>
                      <a:pt x="105" y="36"/>
                    </a:lnTo>
                    <a:lnTo>
                      <a:pt x="105" y="38"/>
                    </a:lnTo>
                    <a:lnTo>
                      <a:pt x="112" y="36"/>
                    </a:lnTo>
                    <a:lnTo>
                      <a:pt x="120" y="44"/>
                    </a:lnTo>
                    <a:lnTo>
                      <a:pt x="113" y="47"/>
                    </a:lnTo>
                    <a:lnTo>
                      <a:pt x="105" y="50"/>
                    </a:lnTo>
                    <a:lnTo>
                      <a:pt x="77" y="55"/>
                    </a:lnTo>
                    <a:lnTo>
                      <a:pt x="79" y="52"/>
                    </a:lnTo>
                    <a:lnTo>
                      <a:pt x="81" y="50"/>
                    </a:lnTo>
                    <a:lnTo>
                      <a:pt x="82" y="49"/>
                    </a:lnTo>
                    <a:lnTo>
                      <a:pt x="84" y="47"/>
                    </a:lnTo>
                    <a:lnTo>
                      <a:pt x="85" y="44"/>
                    </a:lnTo>
                    <a:lnTo>
                      <a:pt x="82" y="44"/>
                    </a:lnTo>
                    <a:lnTo>
                      <a:pt x="80" y="43"/>
                    </a:lnTo>
                    <a:lnTo>
                      <a:pt x="77" y="41"/>
                    </a:lnTo>
                    <a:lnTo>
                      <a:pt x="74" y="40"/>
                    </a:lnTo>
                    <a:lnTo>
                      <a:pt x="72" y="39"/>
                    </a:lnTo>
                    <a:lnTo>
                      <a:pt x="70" y="38"/>
                    </a:lnTo>
                    <a:lnTo>
                      <a:pt x="69" y="36"/>
                    </a:lnTo>
                    <a:lnTo>
                      <a:pt x="69" y="33"/>
                    </a:lnTo>
                    <a:lnTo>
                      <a:pt x="69" y="29"/>
                    </a:lnTo>
                    <a:lnTo>
                      <a:pt x="61" y="28"/>
                    </a:lnTo>
                    <a:lnTo>
                      <a:pt x="55" y="25"/>
                    </a:lnTo>
                    <a:lnTo>
                      <a:pt x="49" y="22"/>
                    </a:lnTo>
                    <a:lnTo>
                      <a:pt x="43" y="19"/>
                    </a:lnTo>
                    <a:lnTo>
                      <a:pt x="41" y="17"/>
                    </a:lnTo>
                    <a:lnTo>
                      <a:pt x="37" y="15"/>
                    </a:lnTo>
                    <a:lnTo>
                      <a:pt x="34" y="14"/>
                    </a:lnTo>
                    <a:lnTo>
                      <a:pt x="31" y="13"/>
                    </a:lnTo>
                    <a:lnTo>
                      <a:pt x="35" y="8"/>
                    </a:lnTo>
                    <a:lnTo>
                      <a:pt x="29" y="7"/>
                    </a:lnTo>
                    <a:lnTo>
                      <a:pt x="22" y="9"/>
                    </a:lnTo>
                    <a:lnTo>
                      <a:pt x="15" y="12"/>
                    </a:lnTo>
                    <a:lnTo>
                      <a:pt x="9" y="14"/>
                    </a:lnTo>
                    <a:lnTo>
                      <a:pt x="7" y="16"/>
                    </a:lnTo>
                    <a:lnTo>
                      <a:pt x="3" y="17"/>
                    </a:lnTo>
                    <a:lnTo>
                      <a:pt x="0" y="19"/>
                    </a:lnTo>
                    <a:lnTo>
                      <a:pt x="1" y="15"/>
                    </a:lnTo>
                    <a:lnTo>
                      <a:pt x="3" y="12"/>
                    </a:lnTo>
                    <a:lnTo>
                      <a:pt x="6" y="9"/>
                    </a:lnTo>
                    <a:lnTo>
                      <a:pt x="9" y="7"/>
                    </a:lnTo>
                    <a:lnTo>
                      <a:pt x="20" y="2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3" name="Google Shape;283;p26"/>
              <p:cNvSpPr/>
              <p:nvPr/>
            </p:nvSpPr>
            <p:spPr>
              <a:xfrm>
                <a:off x="8301652" y="1692272"/>
                <a:ext cx="60136" cy="60136"/>
              </a:xfrm>
              <a:custGeom>
                <a:rect b="b" l="l" r="r" t="t"/>
                <a:pathLst>
                  <a:path extrusionOk="0" h="26" w="26">
                    <a:moveTo>
                      <a:pt x="2" y="0"/>
                    </a:moveTo>
                    <a:lnTo>
                      <a:pt x="8" y="2"/>
                    </a:lnTo>
                    <a:lnTo>
                      <a:pt x="11" y="3"/>
                    </a:lnTo>
                    <a:lnTo>
                      <a:pt x="15" y="7"/>
                    </a:lnTo>
                    <a:lnTo>
                      <a:pt x="20" y="9"/>
                    </a:lnTo>
                    <a:lnTo>
                      <a:pt x="17" y="17"/>
                    </a:lnTo>
                    <a:lnTo>
                      <a:pt x="15" y="17"/>
                    </a:lnTo>
                    <a:lnTo>
                      <a:pt x="13" y="17"/>
                    </a:lnTo>
                    <a:lnTo>
                      <a:pt x="12" y="17"/>
                    </a:lnTo>
                    <a:lnTo>
                      <a:pt x="18" y="19"/>
                    </a:lnTo>
                    <a:lnTo>
                      <a:pt x="26" y="20"/>
                    </a:lnTo>
                    <a:lnTo>
                      <a:pt x="22" y="26"/>
                    </a:lnTo>
                    <a:lnTo>
                      <a:pt x="14" y="25"/>
                    </a:lnTo>
                    <a:lnTo>
                      <a:pt x="6" y="24"/>
                    </a:lnTo>
                    <a:lnTo>
                      <a:pt x="6" y="22"/>
                    </a:lnTo>
                    <a:lnTo>
                      <a:pt x="5" y="19"/>
                    </a:lnTo>
                    <a:lnTo>
                      <a:pt x="4" y="19"/>
                    </a:lnTo>
                    <a:lnTo>
                      <a:pt x="3" y="18"/>
                    </a:lnTo>
                    <a:lnTo>
                      <a:pt x="2" y="17"/>
                    </a:lnTo>
                    <a:lnTo>
                      <a:pt x="0" y="17"/>
                    </a:lnTo>
                    <a:lnTo>
                      <a:pt x="4" y="13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4" name="Google Shape;284;p26"/>
              <p:cNvSpPr/>
              <p:nvPr/>
            </p:nvSpPr>
            <p:spPr>
              <a:xfrm>
                <a:off x="8292400" y="1523427"/>
                <a:ext cx="520410" cy="337688"/>
              </a:xfrm>
              <a:custGeom>
                <a:rect b="b" l="l" r="r" t="t"/>
                <a:pathLst>
                  <a:path extrusionOk="0" h="146" w="225">
                    <a:moveTo>
                      <a:pt x="130" y="0"/>
                    </a:moveTo>
                    <a:lnTo>
                      <a:pt x="130" y="2"/>
                    </a:lnTo>
                    <a:lnTo>
                      <a:pt x="139" y="1"/>
                    </a:lnTo>
                    <a:lnTo>
                      <a:pt x="149" y="2"/>
                    </a:lnTo>
                    <a:lnTo>
                      <a:pt x="148" y="2"/>
                    </a:lnTo>
                    <a:lnTo>
                      <a:pt x="149" y="3"/>
                    </a:lnTo>
                    <a:lnTo>
                      <a:pt x="151" y="4"/>
                    </a:lnTo>
                    <a:lnTo>
                      <a:pt x="157" y="3"/>
                    </a:lnTo>
                    <a:lnTo>
                      <a:pt x="162" y="3"/>
                    </a:lnTo>
                    <a:lnTo>
                      <a:pt x="168" y="3"/>
                    </a:lnTo>
                    <a:lnTo>
                      <a:pt x="174" y="5"/>
                    </a:lnTo>
                    <a:lnTo>
                      <a:pt x="182" y="9"/>
                    </a:lnTo>
                    <a:lnTo>
                      <a:pt x="189" y="9"/>
                    </a:lnTo>
                    <a:lnTo>
                      <a:pt x="193" y="11"/>
                    </a:lnTo>
                    <a:lnTo>
                      <a:pt x="196" y="13"/>
                    </a:lnTo>
                    <a:lnTo>
                      <a:pt x="201" y="13"/>
                    </a:lnTo>
                    <a:lnTo>
                      <a:pt x="201" y="15"/>
                    </a:lnTo>
                    <a:lnTo>
                      <a:pt x="208" y="17"/>
                    </a:lnTo>
                    <a:lnTo>
                      <a:pt x="216" y="22"/>
                    </a:lnTo>
                    <a:lnTo>
                      <a:pt x="224" y="24"/>
                    </a:lnTo>
                    <a:lnTo>
                      <a:pt x="225" y="27"/>
                    </a:lnTo>
                    <a:lnTo>
                      <a:pt x="225" y="29"/>
                    </a:lnTo>
                    <a:lnTo>
                      <a:pt x="222" y="29"/>
                    </a:lnTo>
                    <a:lnTo>
                      <a:pt x="221" y="31"/>
                    </a:lnTo>
                    <a:lnTo>
                      <a:pt x="219" y="31"/>
                    </a:lnTo>
                    <a:lnTo>
                      <a:pt x="220" y="33"/>
                    </a:lnTo>
                    <a:lnTo>
                      <a:pt x="213" y="35"/>
                    </a:lnTo>
                    <a:lnTo>
                      <a:pt x="205" y="37"/>
                    </a:lnTo>
                    <a:lnTo>
                      <a:pt x="205" y="40"/>
                    </a:lnTo>
                    <a:lnTo>
                      <a:pt x="205" y="41"/>
                    </a:lnTo>
                    <a:lnTo>
                      <a:pt x="204" y="43"/>
                    </a:lnTo>
                    <a:lnTo>
                      <a:pt x="203" y="44"/>
                    </a:lnTo>
                    <a:lnTo>
                      <a:pt x="201" y="43"/>
                    </a:lnTo>
                    <a:lnTo>
                      <a:pt x="201" y="45"/>
                    </a:lnTo>
                    <a:lnTo>
                      <a:pt x="199" y="45"/>
                    </a:lnTo>
                    <a:lnTo>
                      <a:pt x="197" y="46"/>
                    </a:lnTo>
                    <a:lnTo>
                      <a:pt x="196" y="45"/>
                    </a:lnTo>
                    <a:lnTo>
                      <a:pt x="195" y="46"/>
                    </a:lnTo>
                    <a:lnTo>
                      <a:pt x="194" y="47"/>
                    </a:lnTo>
                    <a:lnTo>
                      <a:pt x="186" y="52"/>
                    </a:lnTo>
                    <a:lnTo>
                      <a:pt x="180" y="57"/>
                    </a:lnTo>
                    <a:lnTo>
                      <a:pt x="179" y="58"/>
                    </a:lnTo>
                    <a:lnTo>
                      <a:pt x="175" y="60"/>
                    </a:lnTo>
                    <a:lnTo>
                      <a:pt x="173" y="64"/>
                    </a:lnTo>
                    <a:lnTo>
                      <a:pt x="171" y="68"/>
                    </a:lnTo>
                    <a:lnTo>
                      <a:pt x="168" y="68"/>
                    </a:lnTo>
                    <a:lnTo>
                      <a:pt x="163" y="68"/>
                    </a:lnTo>
                    <a:lnTo>
                      <a:pt x="161" y="70"/>
                    </a:lnTo>
                    <a:lnTo>
                      <a:pt x="158" y="71"/>
                    </a:lnTo>
                    <a:lnTo>
                      <a:pt x="155" y="72"/>
                    </a:lnTo>
                    <a:lnTo>
                      <a:pt x="151" y="72"/>
                    </a:lnTo>
                    <a:lnTo>
                      <a:pt x="152" y="76"/>
                    </a:lnTo>
                    <a:lnTo>
                      <a:pt x="151" y="81"/>
                    </a:lnTo>
                    <a:lnTo>
                      <a:pt x="150" y="84"/>
                    </a:lnTo>
                    <a:lnTo>
                      <a:pt x="150" y="85"/>
                    </a:lnTo>
                    <a:lnTo>
                      <a:pt x="150" y="87"/>
                    </a:lnTo>
                    <a:lnTo>
                      <a:pt x="148" y="90"/>
                    </a:lnTo>
                    <a:lnTo>
                      <a:pt x="147" y="91"/>
                    </a:lnTo>
                    <a:lnTo>
                      <a:pt x="145" y="91"/>
                    </a:lnTo>
                    <a:lnTo>
                      <a:pt x="144" y="92"/>
                    </a:lnTo>
                    <a:lnTo>
                      <a:pt x="144" y="94"/>
                    </a:lnTo>
                    <a:lnTo>
                      <a:pt x="143" y="95"/>
                    </a:lnTo>
                    <a:lnTo>
                      <a:pt x="135" y="96"/>
                    </a:lnTo>
                    <a:lnTo>
                      <a:pt x="126" y="95"/>
                    </a:lnTo>
                    <a:lnTo>
                      <a:pt x="125" y="103"/>
                    </a:lnTo>
                    <a:lnTo>
                      <a:pt x="116" y="106"/>
                    </a:lnTo>
                    <a:lnTo>
                      <a:pt x="114" y="110"/>
                    </a:lnTo>
                    <a:lnTo>
                      <a:pt x="123" y="111"/>
                    </a:lnTo>
                    <a:lnTo>
                      <a:pt x="122" y="114"/>
                    </a:lnTo>
                    <a:lnTo>
                      <a:pt x="121" y="115"/>
                    </a:lnTo>
                    <a:lnTo>
                      <a:pt x="119" y="117"/>
                    </a:lnTo>
                    <a:lnTo>
                      <a:pt x="118" y="118"/>
                    </a:lnTo>
                    <a:lnTo>
                      <a:pt x="98" y="122"/>
                    </a:lnTo>
                    <a:lnTo>
                      <a:pt x="99" y="117"/>
                    </a:lnTo>
                    <a:lnTo>
                      <a:pt x="90" y="117"/>
                    </a:lnTo>
                    <a:lnTo>
                      <a:pt x="81" y="118"/>
                    </a:lnTo>
                    <a:lnTo>
                      <a:pt x="80" y="117"/>
                    </a:lnTo>
                    <a:lnTo>
                      <a:pt x="79" y="115"/>
                    </a:lnTo>
                    <a:lnTo>
                      <a:pt x="73" y="118"/>
                    </a:lnTo>
                    <a:lnTo>
                      <a:pt x="63" y="118"/>
                    </a:lnTo>
                    <a:lnTo>
                      <a:pt x="52" y="117"/>
                    </a:lnTo>
                    <a:lnTo>
                      <a:pt x="42" y="113"/>
                    </a:lnTo>
                    <a:lnTo>
                      <a:pt x="42" y="114"/>
                    </a:lnTo>
                    <a:lnTo>
                      <a:pt x="41" y="116"/>
                    </a:lnTo>
                    <a:lnTo>
                      <a:pt x="41" y="117"/>
                    </a:lnTo>
                    <a:lnTo>
                      <a:pt x="42" y="117"/>
                    </a:lnTo>
                    <a:lnTo>
                      <a:pt x="43" y="118"/>
                    </a:lnTo>
                    <a:lnTo>
                      <a:pt x="36" y="119"/>
                    </a:lnTo>
                    <a:lnTo>
                      <a:pt x="39" y="126"/>
                    </a:lnTo>
                    <a:lnTo>
                      <a:pt x="41" y="127"/>
                    </a:lnTo>
                    <a:lnTo>
                      <a:pt x="44" y="128"/>
                    </a:lnTo>
                    <a:lnTo>
                      <a:pt x="49" y="129"/>
                    </a:lnTo>
                    <a:lnTo>
                      <a:pt x="53" y="129"/>
                    </a:lnTo>
                    <a:lnTo>
                      <a:pt x="57" y="129"/>
                    </a:lnTo>
                    <a:lnTo>
                      <a:pt x="73" y="127"/>
                    </a:lnTo>
                    <a:lnTo>
                      <a:pt x="89" y="127"/>
                    </a:lnTo>
                    <a:lnTo>
                      <a:pt x="95" y="129"/>
                    </a:lnTo>
                    <a:lnTo>
                      <a:pt x="101" y="132"/>
                    </a:lnTo>
                    <a:lnTo>
                      <a:pt x="100" y="134"/>
                    </a:lnTo>
                    <a:lnTo>
                      <a:pt x="99" y="137"/>
                    </a:lnTo>
                    <a:lnTo>
                      <a:pt x="98" y="139"/>
                    </a:lnTo>
                    <a:lnTo>
                      <a:pt x="98" y="140"/>
                    </a:lnTo>
                    <a:lnTo>
                      <a:pt x="98" y="141"/>
                    </a:lnTo>
                    <a:lnTo>
                      <a:pt x="89" y="144"/>
                    </a:lnTo>
                    <a:lnTo>
                      <a:pt x="79" y="146"/>
                    </a:lnTo>
                    <a:lnTo>
                      <a:pt x="74" y="145"/>
                    </a:lnTo>
                    <a:lnTo>
                      <a:pt x="67" y="143"/>
                    </a:lnTo>
                    <a:lnTo>
                      <a:pt x="68" y="145"/>
                    </a:lnTo>
                    <a:lnTo>
                      <a:pt x="39" y="145"/>
                    </a:lnTo>
                    <a:lnTo>
                      <a:pt x="39" y="143"/>
                    </a:lnTo>
                    <a:lnTo>
                      <a:pt x="37" y="143"/>
                    </a:lnTo>
                    <a:lnTo>
                      <a:pt x="36" y="142"/>
                    </a:lnTo>
                    <a:lnTo>
                      <a:pt x="34" y="140"/>
                    </a:lnTo>
                    <a:lnTo>
                      <a:pt x="25" y="141"/>
                    </a:lnTo>
                    <a:lnTo>
                      <a:pt x="15" y="138"/>
                    </a:lnTo>
                    <a:lnTo>
                      <a:pt x="15" y="130"/>
                    </a:lnTo>
                    <a:lnTo>
                      <a:pt x="18" y="127"/>
                    </a:lnTo>
                    <a:lnTo>
                      <a:pt x="19" y="123"/>
                    </a:lnTo>
                    <a:lnTo>
                      <a:pt x="20" y="119"/>
                    </a:lnTo>
                    <a:lnTo>
                      <a:pt x="20" y="115"/>
                    </a:lnTo>
                    <a:lnTo>
                      <a:pt x="16" y="116"/>
                    </a:lnTo>
                    <a:lnTo>
                      <a:pt x="13" y="116"/>
                    </a:lnTo>
                    <a:lnTo>
                      <a:pt x="9" y="116"/>
                    </a:lnTo>
                    <a:lnTo>
                      <a:pt x="6" y="115"/>
                    </a:lnTo>
                    <a:lnTo>
                      <a:pt x="3" y="113"/>
                    </a:lnTo>
                    <a:lnTo>
                      <a:pt x="1" y="108"/>
                    </a:lnTo>
                    <a:lnTo>
                      <a:pt x="0" y="104"/>
                    </a:lnTo>
                    <a:lnTo>
                      <a:pt x="19" y="105"/>
                    </a:lnTo>
                    <a:lnTo>
                      <a:pt x="22" y="110"/>
                    </a:lnTo>
                    <a:lnTo>
                      <a:pt x="25" y="110"/>
                    </a:lnTo>
                    <a:lnTo>
                      <a:pt x="29" y="110"/>
                    </a:lnTo>
                    <a:lnTo>
                      <a:pt x="32" y="111"/>
                    </a:lnTo>
                    <a:lnTo>
                      <a:pt x="34" y="111"/>
                    </a:lnTo>
                    <a:lnTo>
                      <a:pt x="36" y="113"/>
                    </a:lnTo>
                    <a:lnTo>
                      <a:pt x="37" y="114"/>
                    </a:lnTo>
                    <a:lnTo>
                      <a:pt x="39" y="106"/>
                    </a:lnTo>
                    <a:lnTo>
                      <a:pt x="44" y="109"/>
                    </a:lnTo>
                    <a:lnTo>
                      <a:pt x="45" y="107"/>
                    </a:lnTo>
                    <a:lnTo>
                      <a:pt x="62" y="103"/>
                    </a:lnTo>
                    <a:lnTo>
                      <a:pt x="59" y="94"/>
                    </a:lnTo>
                    <a:lnTo>
                      <a:pt x="64" y="92"/>
                    </a:lnTo>
                    <a:lnTo>
                      <a:pt x="69" y="92"/>
                    </a:lnTo>
                    <a:lnTo>
                      <a:pt x="71" y="93"/>
                    </a:lnTo>
                    <a:lnTo>
                      <a:pt x="73" y="95"/>
                    </a:lnTo>
                    <a:lnTo>
                      <a:pt x="74" y="97"/>
                    </a:lnTo>
                    <a:lnTo>
                      <a:pt x="75" y="99"/>
                    </a:lnTo>
                    <a:lnTo>
                      <a:pt x="77" y="102"/>
                    </a:lnTo>
                    <a:lnTo>
                      <a:pt x="79" y="102"/>
                    </a:lnTo>
                    <a:lnTo>
                      <a:pt x="81" y="103"/>
                    </a:lnTo>
                    <a:lnTo>
                      <a:pt x="85" y="102"/>
                    </a:lnTo>
                    <a:lnTo>
                      <a:pt x="86" y="99"/>
                    </a:lnTo>
                    <a:lnTo>
                      <a:pt x="84" y="99"/>
                    </a:lnTo>
                    <a:lnTo>
                      <a:pt x="81" y="99"/>
                    </a:lnTo>
                    <a:lnTo>
                      <a:pt x="79" y="99"/>
                    </a:lnTo>
                    <a:lnTo>
                      <a:pt x="79" y="97"/>
                    </a:lnTo>
                    <a:lnTo>
                      <a:pt x="78" y="94"/>
                    </a:lnTo>
                    <a:lnTo>
                      <a:pt x="77" y="90"/>
                    </a:lnTo>
                    <a:lnTo>
                      <a:pt x="68" y="89"/>
                    </a:lnTo>
                    <a:lnTo>
                      <a:pt x="66" y="90"/>
                    </a:lnTo>
                    <a:lnTo>
                      <a:pt x="66" y="87"/>
                    </a:lnTo>
                    <a:lnTo>
                      <a:pt x="66" y="85"/>
                    </a:lnTo>
                    <a:lnTo>
                      <a:pt x="66" y="84"/>
                    </a:lnTo>
                    <a:lnTo>
                      <a:pt x="60" y="85"/>
                    </a:lnTo>
                    <a:lnTo>
                      <a:pt x="60" y="86"/>
                    </a:lnTo>
                    <a:lnTo>
                      <a:pt x="59" y="87"/>
                    </a:lnTo>
                    <a:lnTo>
                      <a:pt x="52" y="86"/>
                    </a:lnTo>
                    <a:lnTo>
                      <a:pt x="44" y="87"/>
                    </a:lnTo>
                    <a:lnTo>
                      <a:pt x="37" y="86"/>
                    </a:lnTo>
                    <a:lnTo>
                      <a:pt x="33" y="79"/>
                    </a:lnTo>
                    <a:lnTo>
                      <a:pt x="31" y="71"/>
                    </a:lnTo>
                    <a:lnTo>
                      <a:pt x="33" y="71"/>
                    </a:lnTo>
                    <a:lnTo>
                      <a:pt x="36" y="70"/>
                    </a:lnTo>
                    <a:lnTo>
                      <a:pt x="34" y="69"/>
                    </a:lnTo>
                    <a:lnTo>
                      <a:pt x="33" y="68"/>
                    </a:lnTo>
                    <a:lnTo>
                      <a:pt x="33" y="67"/>
                    </a:lnTo>
                    <a:lnTo>
                      <a:pt x="26" y="67"/>
                    </a:lnTo>
                    <a:lnTo>
                      <a:pt x="24" y="54"/>
                    </a:lnTo>
                    <a:lnTo>
                      <a:pt x="26" y="54"/>
                    </a:lnTo>
                    <a:lnTo>
                      <a:pt x="28" y="52"/>
                    </a:lnTo>
                    <a:lnTo>
                      <a:pt x="29" y="52"/>
                    </a:lnTo>
                    <a:lnTo>
                      <a:pt x="29" y="51"/>
                    </a:lnTo>
                    <a:lnTo>
                      <a:pt x="27" y="51"/>
                    </a:lnTo>
                    <a:lnTo>
                      <a:pt x="26" y="51"/>
                    </a:lnTo>
                    <a:lnTo>
                      <a:pt x="30" y="46"/>
                    </a:lnTo>
                    <a:lnTo>
                      <a:pt x="37" y="45"/>
                    </a:lnTo>
                    <a:lnTo>
                      <a:pt x="36" y="38"/>
                    </a:lnTo>
                    <a:lnTo>
                      <a:pt x="37" y="38"/>
                    </a:lnTo>
                    <a:lnTo>
                      <a:pt x="39" y="38"/>
                    </a:lnTo>
                    <a:lnTo>
                      <a:pt x="40" y="37"/>
                    </a:lnTo>
                    <a:lnTo>
                      <a:pt x="42" y="35"/>
                    </a:lnTo>
                    <a:lnTo>
                      <a:pt x="43" y="33"/>
                    </a:lnTo>
                    <a:lnTo>
                      <a:pt x="45" y="32"/>
                    </a:lnTo>
                    <a:lnTo>
                      <a:pt x="48" y="31"/>
                    </a:lnTo>
                    <a:lnTo>
                      <a:pt x="50" y="31"/>
                    </a:lnTo>
                    <a:lnTo>
                      <a:pt x="53" y="32"/>
                    </a:lnTo>
                    <a:lnTo>
                      <a:pt x="52" y="33"/>
                    </a:lnTo>
                    <a:lnTo>
                      <a:pt x="57" y="40"/>
                    </a:lnTo>
                    <a:lnTo>
                      <a:pt x="63" y="47"/>
                    </a:lnTo>
                    <a:lnTo>
                      <a:pt x="65" y="47"/>
                    </a:lnTo>
                    <a:lnTo>
                      <a:pt x="67" y="47"/>
                    </a:lnTo>
                    <a:lnTo>
                      <a:pt x="68" y="49"/>
                    </a:lnTo>
                    <a:lnTo>
                      <a:pt x="68" y="51"/>
                    </a:lnTo>
                    <a:lnTo>
                      <a:pt x="68" y="54"/>
                    </a:lnTo>
                    <a:lnTo>
                      <a:pt x="73" y="47"/>
                    </a:lnTo>
                    <a:lnTo>
                      <a:pt x="75" y="51"/>
                    </a:lnTo>
                    <a:lnTo>
                      <a:pt x="77" y="56"/>
                    </a:lnTo>
                    <a:lnTo>
                      <a:pt x="79" y="55"/>
                    </a:lnTo>
                    <a:lnTo>
                      <a:pt x="80" y="61"/>
                    </a:lnTo>
                    <a:lnTo>
                      <a:pt x="81" y="59"/>
                    </a:lnTo>
                    <a:lnTo>
                      <a:pt x="81" y="57"/>
                    </a:lnTo>
                    <a:lnTo>
                      <a:pt x="83" y="54"/>
                    </a:lnTo>
                    <a:lnTo>
                      <a:pt x="81" y="52"/>
                    </a:lnTo>
                    <a:lnTo>
                      <a:pt x="81" y="50"/>
                    </a:lnTo>
                    <a:lnTo>
                      <a:pt x="84" y="51"/>
                    </a:lnTo>
                    <a:lnTo>
                      <a:pt x="83" y="49"/>
                    </a:lnTo>
                    <a:lnTo>
                      <a:pt x="83" y="47"/>
                    </a:lnTo>
                    <a:lnTo>
                      <a:pt x="84" y="46"/>
                    </a:lnTo>
                    <a:lnTo>
                      <a:pt x="81" y="46"/>
                    </a:lnTo>
                    <a:lnTo>
                      <a:pt x="80" y="46"/>
                    </a:lnTo>
                    <a:lnTo>
                      <a:pt x="75" y="45"/>
                    </a:lnTo>
                    <a:lnTo>
                      <a:pt x="72" y="43"/>
                    </a:lnTo>
                    <a:lnTo>
                      <a:pt x="67" y="40"/>
                    </a:lnTo>
                    <a:lnTo>
                      <a:pt x="64" y="37"/>
                    </a:lnTo>
                    <a:lnTo>
                      <a:pt x="62" y="37"/>
                    </a:lnTo>
                    <a:lnTo>
                      <a:pt x="62" y="36"/>
                    </a:lnTo>
                    <a:lnTo>
                      <a:pt x="62" y="34"/>
                    </a:lnTo>
                    <a:lnTo>
                      <a:pt x="62" y="32"/>
                    </a:lnTo>
                    <a:lnTo>
                      <a:pt x="56" y="29"/>
                    </a:lnTo>
                    <a:lnTo>
                      <a:pt x="56" y="27"/>
                    </a:lnTo>
                    <a:lnTo>
                      <a:pt x="56" y="26"/>
                    </a:lnTo>
                    <a:lnTo>
                      <a:pt x="56" y="24"/>
                    </a:lnTo>
                    <a:lnTo>
                      <a:pt x="59" y="24"/>
                    </a:lnTo>
                    <a:lnTo>
                      <a:pt x="61" y="24"/>
                    </a:lnTo>
                    <a:lnTo>
                      <a:pt x="61" y="23"/>
                    </a:lnTo>
                    <a:lnTo>
                      <a:pt x="63" y="22"/>
                    </a:lnTo>
                    <a:lnTo>
                      <a:pt x="65" y="22"/>
                    </a:lnTo>
                    <a:lnTo>
                      <a:pt x="65" y="21"/>
                    </a:lnTo>
                    <a:lnTo>
                      <a:pt x="66" y="20"/>
                    </a:lnTo>
                    <a:lnTo>
                      <a:pt x="68" y="20"/>
                    </a:lnTo>
                    <a:lnTo>
                      <a:pt x="71" y="20"/>
                    </a:lnTo>
                    <a:lnTo>
                      <a:pt x="72" y="21"/>
                    </a:lnTo>
                    <a:lnTo>
                      <a:pt x="72" y="19"/>
                    </a:lnTo>
                    <a:lnTo>
                      <a:pt x="74" y="19"/>
                    </a:lnTo>
                    <a:lnTo>
                      <a:pt x="74" y="16"/>
                    </a:lnTo>
                    <a:lnTo>
                      <a:pt x="84" y="15"/>
                    </a:lnTo>
                    <a:lnTo>
                      <a:pt x="93" y="12"/>
                    </a:lnTo>
                    <a:lnTo>
                      <a:pt x="93" y="11"/>
                    </a:lnTo>
                    <a:lnTo>
                      <a:pt x="99" y="12"/>
                    </a:lnTo>
                    <a:lnTo>
                      <a:pt x="104" y="13"/>
                    </a:lnTo>
                    <a:lnTo>
                      <a:pt x="106" y="14"/>
                    </a:lnTo>
                    <a:lnTo>
                      <a:pt x="112" y="9"/>
                    </a:lnTo>
                    <a:lnTo>
                      <a:pt x="116" y="3"/>
                    </a:lnTo>
                    <a:lnTo>
                      <a:pt x="123" y="1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5" name="Google Shape;285;p26"/>
              <p:cNvSpPr/>
              <p:nvPr/>
            </p:nvSpPr>
            <p:spPr>
              <a:xfrm>
                <a:off x="8301652" y="1643699"/>
                <a:ext cx="20817" cy="20817"/>
              </a:xfrm>
              <a:custGeom>
                <a:rect b="b" l="l" r="r" t="t"/>
                <a:pathLst>
                  <a:path extrusionOk="0" h="9" w="9">
                    <a:moveTo>
                      <a:pt x="9" y="0"/>
                    </a:moveTo>
                    <a:lnTo>
                      <a:pt x="8" y="9"/>
                    </a:lnTo>
                    <a:lnTo>
                      <a:pt x="4" y="7"/>
                    </a:lnTo>
                    <a:lnTo>
                      <a:pt x="2" y="5"/>
                    </a:lnTo>
                    <a:lnTo>
                      <a:pt x="0" y="2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6" name="Google Shape;286;p26"/>
              <p:cNvSpPr/>
              <p:nvPr/>
            </p:nvSpPr>
            <p:spPr>
              <a:xfrm>
                <a:off x="8468183" y="2073904"/>
                <a:ext cx="46259" cy="41633"/>
              </a:xfrm>
              <a:custGeom>
                <a:rect b="b" l="l" r="r" t="t"/>
                <a:pathLst>
                  <a:path extrusionOk="0" h="18" w="20">
                    <a:moveTo>
                      <a:pt x="10" y="0"/>
                    </a:moveTo>
                    <a:lnTo>
                      <a:pt x="12" y="0"/>
                    </a:lnTo>
                    <a:lnTo>
                      <a:pt x="14" y="1"/>
                    </a:lnTo>
                    <a:lnTo>
                      <a:pt x="16" y="4"/>
                    </a:lnTo>
                    <a:lnTo>
                      <a:pt x="20" y="5"/>
                    </a:lnTo>
                    <a:lnTo>
                      <a:pt x="19" y="6"/>
                    </a:lnTo>
                    <a:lnTo>
                      <a:pt x="16" y="9"/>
                    </a:lnTo>
                    <a:lnTo>
                      <a:pt x="15" y="13"/>
                    </a:lnTo>
                    <a:lnTo>
                      <a:pt x="12" y="16"/>
                    </a:lnTo>
                    <a:lnTo>
                      <a:pt x="9" y="17"/>
                    </a:lnTo>
                    <a:lnTo>
                      <a:pt x="5" y="17"/>
                    </a:lnTo>
                    <a:lnTo>
                      <a:pt x="2" y="18"/>
                    </a:lnTo>
                    <a:lnTo>
                      <a:pt x="0" y="18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0" y="9"/>
                    </a:lnTo>
                    <a:lnTo>
                      <a:pt x="1" y="7"/>
                    </a:lnTo>
                    <a:lnTo>
                      <a:pt x="2" y="5"/>
                    </a:lnTo>
                    <a:lnTo>
                      <a:pt x="4" y="3"/>
                    </a:lnTo>
                    <a:lnTo>
                      <a:pt x="7" y="1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7" name="Google Shape;287;p26"/>
              <p:cNvSpPr/>
              <p:nvPr/>
            </p:nvSpPr>
            <p:spPr>
              <a:xfrm>
                <a:off x="7910767" y="1717713"/>
                <a:ext cx="131838" cy="53198"/>
              </a:xfrm>
              <a:custGeom>
                <a:rect b="b" l="l" r="r" t="t"/>
                <a:pathLst>
                  <a:path extrusionOk="0" h="23" w="57">
                    <a:moveTo>
                      <a:pt x="52" y="0"/>
                    </a:moveTo>
                    <a:lnTo>
                      <a:pt x="54" y="1"/>
                    </a:lnTo>
                    <a:lnTo>
                      <a:pt x="55" y="3"/>
                    </a:lnTo>
                    <a:lnTo>
                      <a:pt x="57" y="5"/>
                    </a:lnTo>
                    <a:lnTo>
                      <a:pt x="56" y="6"/>
                    </a:lnTo>
                    <a:lnTo>
                      <a:pt x="54" y="6"/>
                    </a:lnTo>
                    <a:lnTo>
                      <a:pt x="52" y="7"/>
                    </a:lnTo>
                    <a:lnTo>
                      <a:pt x="46" y="12"/>
                    </a:lnTo>
                    <a:lnTo>
                      <a:pt x="40" y="15"/>
                    </a:lnTo>
                    <a:lnTo>
                      <a:pt x="32" y="17"/>
                    </a:lnTo>
                    <a:lnTo>
                      <a:pt x="32" y="14"/>
                    </a:lnTo>
                    <a:lnTo>
                      <a:pt x="32" y="12"/>
                    </a:lnTo>
                    <a:lnTo>
                      <a:pt x="28" y="17"/>
                    </a:lnTo>
                    <a:lnTo>
                      <a:pt x="22" y="20"/>
                    </a:lnTo>
                    <a:lnTo>
                      <a:pt x="21" y="19"/>
                    </a:lnTo>
                    <a:lnTo>
                      <a:pt x="20" y="18"/>
                    </a:lnTo>
                    <a:lnTo>
                      <a:pt x="19" y="18"/>
                    </a:lnTo>
                    <a:lnTo>
                      <a:pt x="17" y="23"/>
                    </a:lnTo>
                    <a:lnTo>
                      <a:pt x="15" y="23"/>
                    </a:lnTo>
                    <a:lnTo>
                      <a:pt x="13" y="22"/>
                    </a:lnTo>
                    <a:lnTo>
                      <a:pt x="12" y="21"/>
                    </a:lnTo>
                    <a:lnTo>
                      <a:pt x="10" y="19"/>
                    </a:lnTo>
                    <a:lnTo>
                      <a:pt x="8" y="20"/>
                    </a:lnTo>
                    <a:lnTo>
                      <a:pt x="7" y="21"/>
                    </a:lnTo>
                    <a:lnTo>
                      <a:pt x="6" y="20"/>
                    </a:lnTo>
                    <a:lnTo>
                      <a:pt x="4" y="20"/>
                    </a:lnTo>
                    <a:lnTo>
                      <a:pt x="2" y="20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15" y="10"/>
                    </a:lnTo>
                    <a:lnTo>
                      <a:pt x="30" y="3"/>
                    </a:lnTo>
                    <a:lnTo>
                      <a:pt x="34" y="2"/>
                    </a:lnTo>
                    <a:lnTo>
                      <a:pt x="38" y="2"/>
                    </a:lnTo>
                    <a:lnTo>
                      <a:pt x="42" y="2"/>
                    </a:lnTo>
                    <a:lnTo>
                      <a:pt x="46" y="3"/>
                    </a:lnTo>
                    <a:lnTo>
                      <a:pt x="46" y="2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8" name="Google Shape;288;p26"/>
              <p:cNvSpPr/>
              <p:nvPr/>
            </p:nvSpPr>
            <p:spPr>
              <a:xfrm>
                <a:off x="8382605" y="1743156"/>
                <a:ext cx="18503" cy="20817"/>
              </a:xfrm>
              <a:custGeom>
                <a:rect b="b" l="l" r="r" t="t"/>
                <a:pathLst>
                  <a:path extrusionOk="0" h="9" w="8">
                    <a:moveTo>
                      <a:pt x="8" y="0"/>
                    </a:moveTo>
                    <a:lnTo>
                      <a:pt x="8" y="9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9" name="Google Shape;289;p26"/>
              <p:cNvSpPr/>
              <p:nvPr/>
            </p:nvSpPr>
            <p:spPr>
              <a:xfrm>
                <a:off x="7207637" y="2443973"/>
                <a:ext cx="37007" cy="69388"/>
              </a:xfrm>
              <a:custGeom>
                <a:rect b="b" l="l" r="r" t="t"/>
                <a:pathLst>
                  <a:path extrusionOk="0" h="30" w="16">
                    <a:moveTo>
                      <a:pt x="6" y="0"/>
                    </a:moveTo>
                    <a:lnTo>
                      <a:pt x="16" y="3"/>
                    </a:lnTo>
                    <a:lnTo>
                      <a:pt x="8" y="11"/>
                    </a:lnTo>
                    <a:lnTo>
                      <a:pt x="7" y="17"/>
                    </a:lnTo>
                    <a:lnTo>
                      <a:pt x="3" y="22"/>
                    </a:lnTo>
                    <a:lnTo>
                      <a:pt x="4" y="27"/>
                    </a:lnTo>
                    <a:lnTo>
                      <a:pt x="3" y="27"/>
                    </a:lnTo>
                    <a:lnTo>
                      <a:pt x="2" y="28"/>
                    </a:lnTo>
                    <a:lnTo>
                      <a:pt x="1" y="30"/>
                    </a:lnTo>
                    <a:lnTo>
                      <a:pt x="0" y="20"/>
                    </a:lnTo>
                    <a:lnTo>
                      <a:pt x="1" y="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0" name="Google Shape;290;p26"/>
              <p:cNvSpPr/>
              <p:nvPr/>
            </p:nvSpPr>
            <p:spPr>
              <a:xfrm>
                <a:off x="7945461" y="1761660"/>
                <a:ext cx="39321" cy="16191"/>
              </a:xfrm>
              <a:custGeom>
                <a:rect b="b" l="l" r="r" t="t"/>
                <a:pathLst>
                  <a:path extrusionOk="0" h="7" w="17">
                    <a:moveTo>
                      <a:pt x="17" y="0"/>
                    </a:moveTo>
                    <a:lnTo>
                      <a:pt x="13" y="5"/>
                    </a:lnTo>
                    <a:lnTo>
                      <a:pt x="6" y="7"/>
                    </a:lnTo>
                    <a:lnTo>
                      <a:pt x="0" y="7"/>
                    </a:lnTo>
                    <a:lnTo>
                      <a:pt x="1" y="6"/>
                    </a:lnTo>
                    <a:lnTo>
                      <a:pt x="2" y="4"/>
                    </a:lnTo>
                    <a:lnTo>
                      <a:pt x="7" y="3"/>
                    </a:lnTo>
                    <a:lnTo>
                      <a:pt x="12" y="1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1" name="Google Shape;291;p26"/>
              <p:cNvSpPr/>
              <p:nvPr/>
            </p:nvSpPr>
            <p:spPr>
              <a:xfrm>
                <a:off x="8079611" y="1708461"/>
                <a:ext cx="57824" cy="25443"/>
              </a:xfrm>
              <a:custGeom>
                <a:rect b="b" l="l" r="r" t="t"/>
                <a:pathLst>
                  <a:path extrusionOk="0" h="11" w="25">
                    <a:moveTo>
                      <a:pt x="25" y="0"/>
                    </a:moveTo>
                    <a:lnTo>
                      <a:pt x="18" y="10"/>
                    </a:lnTo>
                    <a:lnTo>
                      <a:pt x="14" y="10"/>
                    </a:lnTo>
                    <a:lnTo>
                      <a:pt x="8" y="10"/>
                    </a:lnTo>
                    <a:lnTo>
                      <a:pt x="4" y="11"/>
                    </a:lnTo>
                    <a:lnTo>
                      <a:pt x="0" y="7"/>
                    </a:lnTo>
                    <a:lnTo>
                      <a:pt x="2" y="2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2" name="Google Shape;292;p26"/>
              <p:cNvSpPr/>
              <p:nvPr/>
            </p:nvSpPr>
            <p:spPr>
              <a:xfrm>
                <a:off x="8040291" y="1743156"/>
                <a:ext cx="13878" cy="6940"/>
              </a:xfrm>
              <a:custGeom>
                <a:rect b="b" l="l" r="r" t="t"/>
                <a:pathLst>
                  <a:path extrusionOk="0" h="3" w="6">
                    <a:moveTo>
                      <a:pt x="4" y="0"/>
                    </a:moveTo>
                    <a:lnTo>
                      <a:pt x="5" y="0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5" y="2"/>
                    </a:lnTo>
                    <a:lnTo>
                      <a:pt x="4" y="3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3" name="Google Shape;293;p26"/>
              <p:cNvSpPr/>
              <p:nvPr/>
            </p:nvSpPr>
            <p:spPr>
              <a:xfrm>
                <a:off x="8061107" y="1703836"/>
                <a:ext cx="18503" cy="13878"/>
              </a:xfrm>
              <a:custGeom>
                <a:rect b="b" l="l" r="r" t="t"/>
                <a:pathLst>
                  <a:path extrusionOk="0" h="6" w="8">
                    <a:moveTo>
                      <a:pt x="6" y="0"/>
                    </a:moveTo>
                    <a:lnTo>
                      <a:pt x="8" y="5"/>
                    </a:lnTo>
                    <a:lnTo>
                      <a:pt x="7" y="5"/>
                    </a:lnTo>
                    <a:lnTo>
                      <a:pt x="4" y="5"/>
                    </a:lnTo>
                    <a:lnTo>
                      <a:pt x="2" y="6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4" name="Google Shape;294;p26"/>
              <p:cNvSpPr/>
              <p:nvPr/>
            </p:nvSpPr>
            <p:spPr>
              <a:xfrm>
                <a:off x="8694850" y="2629008"/>
                <a:ext cx="157279" cy="145715"/>
              </a:xfrm>
              <a:custGeom>
                <a:rect b="b" l="l" r="r" t="t"/>
                <a:pathLst>
                  <a:path extrusionOk="0" h="63" w="68">
                    <a:moveTo>
                      <a:pt x="34" y="0"/>
                    </a:moveTo>
                    <a:lnTo>
                      <a:pt x="43" y="0"/>
                    </a:lnTo>
                    <a:lnTo>
                      <a:pt x="39" y="6"/>
                    </a:lnTo>
                    <a:lnTo>
                      <a:pt x="39" y="7"/>
                    </a:lnTo>
                    <a:lnTo>
                      <a:pt x="35" y="13"/>
                    </a:lnTo>
                    <a:lnTo>
                      <a:pt x="31" y="17"/>
                    </a:lnTo>
                    <a:lnTo>
                      <a:pt x="32" y="18"/>
                    </a:lnTo>
                    <a:lnTo>
                      <a:pt x="33" y="18"/>
                    </a:lnTo>
                    <a:lnTo>
                      <a:pt x="39" y="21"/>
                    </a:lnTo>
                    <a:lnTo>
                      <a:pt x="36" y="26"/>
                    </a:lnTo>
                    <a:lnTo>
                      <a:pt x="46" y="28"/>
                    </a:lnTo>
                    <a:lnTo>
                      <a:pt x="46" y="27"/>
                    </a:lnTo>
                    <a:lnTo>
                      <a:pt x="46" y="25"/>
                    </a:lnTo>
                    <a:lnTo>
                      <a:pt x="59" y="28"/>
                    </a:lnTo>
                    <a:lnTo>
                      <a:pt x="57" y="34"/>
                    </a:lnTo>
                    <a:lnTo>
                      <a:pt x="56" y="38"/>
                    </a:lnTo>
                    <a:lnTo>
                      <a:pt x="65" y="37"/>
                    </a:lnTo>
                    <a:lnTo>
                      <a:pt x="60" y="41"/>
                    </a:lnTo>
                    <a:lnTo>
                      <a:pt x="57" y="46"/>
                    </a:lnTo>
                    <a:lnTo>
                      <a:pt x="64" y="45"/>
                    </a:lnTo>
                    <a:lnTo>
                      <a:pt x="64" y="46"/>
                    </a:lnTo>
                    <a:lnTo>
                      <a:pt x="63" y="48"/>
                    </a:lnTo>
                    <a:lnTo>
                      <a:pt x="65" y="48"/>
                    </a:lnTo>
                    <a:lnTo>
                      <a:pt x="66" y="49"/>
                    </a:lnTo>
                    <a:lnTo>
                      <a:pt x="68" y="50"/>
                    </a:lnTo>
                    <a:lnTo>
                      <a:pt x="66" y="54"/>
                    </a:lnTo>
                    <a:lnTo>
                      <a:pt x="64" y="59"/>
                    </a:lnTo>
                    <a:lnTo>
                      <a:pt x="62" y="63"/>
                    </a:lnTo>
                    <a:lnTo>
                      <a:pt x="57" y="63"/>
                    </a:lnTo>
                    <a:lnTo>
                      <a:pt x="56" y="61"/>
                    </a:lnTo>
                    <a:lnTo>
                      <a:pt x="54" y="60"/>
                    </a:lnTo>
                    <a:lnTo>
                      <a:pt x="53" y="60"/>
                    </a:lnTo>
                    <a:lnTo>
                      <a:pt x="51" y="59"/>
                    </a:lnTo>
                    <a:lnTo>
                      <a:pt x="54" y="52"/>
                    </a:lnTo>
                    <a:lnTo>
                      <a:pt x="54" y="51"/>
                    </a:lnTo>
                    <a:lnTo>
                      <a:pt x="53" y="49"/>
                    </a:lnTo>
                    <a:lnTo>
                      <a:pt x="52" y="48"/>
                    </a:lnTo>
                    <a:lnTo>
                      <a:pt x="51" y="50"/>
                    </a:lnTo>
                    <a:lnTo>
                      <a:pt x="50" y="51"/>
                    </a:lnTo>
                    <a:lnTo>
                      <a:pt x="48" y="51"/>
                    </a:lnTo>
                    <a:lnTo>
                      <a:pt x="43" y="54"/>
                    </a:lnTo>
                    <a:lnTo>
                      <a:pt x="41" y="60"/>
                    </a:lnTo>
                    <a:lnTo>
                      <a:pt x="32" y="59"/>
                    </a:lnTo>
                    <a:lnTo>
                      <a:pt x="43" y="51"/>
                    </a:lnTo>
                    <a:lnTo>
                      <a:pt x="21" y="50"/>
                    </a:lnTo>
                    <a:lnTo>
                      <a:pt x="0" y="50"/>
                    </a:lnTo>
                    <a:lnTo>
                      <a:pt x="0" y="47"/>
                    </a:lnTo>
                    <a:lnTo>
                      <a:pt x="0" y="45"/>
                    </a:lnTo>
                    <a:lnTo>
                      <a:pt x="8" y="39"/>
                    </a:lnTo>
                    <a:lnTo>
                      <a:pt x="6" y="39"/>
                    </a:lnTo>
                    <a:lnTo>
                      <a:pt x="5" y="38"/>
                    </a:lnTo>
                    <a:lnTo>
                      <a:pt x="8" y="35"/>
                    </a:lnTo>
                    <a:lnTo>
                      <a:pt x="11" y="30"/>
                    </a:lnTo>
                    <a:lnTo>
                      <a:pt x="15" y="26"/>
                    </a:lnTo>
                    <a:lnTo>
                      <a:pt x="18" y="21"/>
                    </a:lnTo>
                    <a:lnTo>
                      <a:pt x="24" y="11"/>
                    </a:lnTo>
                    <a:lnTo>
                      <a:pt x="32" y="2"/>
                    </a:lnTo>
                    <a:lnTo>
                      <a:pt x="33" y="1"/>
                    </a:lnTo>
                    <a:lnTo>
                      <a:pt x="35" y="1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5" name="Google Shape;295;p26"/>
              <p:cNvSpPr/>
              <p:nvPr/>
            </p:nvSpPr>
            <p:spPr>
              <a:xfrm>
                <a:off x="8093488" y="1689958"/>
                <a:ext cx="64762" cy="13878"/>
              </a:xfrm>
              <a:custGeom>
                <a:rect b="b" l="l" r="r" t="t"/>
                <a:pathLst>
                  <a:path extrusionOk="0" h="6" w="28">
                    <a:moveTo>
                      <a:pt x="24" y="0"/>
                    </a:moveTo>
                    <a:lnTo>
                      <a:pt x="28" y="6"/>
                    </a:lnTo>
                    <a:lnTo>
                      <a:pt x="14" y="6"/>
                    </a:lnTo>
                    <a:lnTo>
                      <a:pt x="0" y="6"/>
                    </a:lnTo>
                    <a:lnTo>
                      <a:pt x="1" y="3"/>
                    </a:lnTo>
                    <a:lnTo>
                      <a:pt x="2" y="2"/>
                    </a:lnTo>
                    <a:lnTo>
                      <a:pt x="13" y="1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6" name="Google Shape;296;p26"/>
              <p:cNvSpPr/>
              <p:nvPr/>
            </p:nvSpPr>
            <p:spPr>
              <a:xfrm>
                <a:off x="8586143" y="2672954"/>
                <a:ext cx="62450" cy="25443"/>
              </a:xfrm>
              <a:custGeom>
                <a:rect b="b" l="l" r="r" t="t"/>
                <a:pathLst>
                  <a:path extrusionOk="0" h="11" w="27">
                    <a:moveTo>
                      <a:pt x="0" y="0"/>
                    </a:moveTo>
                    <a:lnTo>
                      <a:pt x="8" y="2"/>
                    </a:lnTo>
                    <a:lnTo>
                      <a:pt x="15" y="4"/>
                    </a:lnTo>
                    <a:lnTo>
                      <a:pt x="21" y="6"/>
                    </a:lnTo>
                    <a:lnTo>
                      <a:pt x="27" y="11"/>
                    </a:lnTo>
                    <a:lnTo>
                      <a:pt x="17" y="10"/>
                    </a:lnTo>
                    <a:lnTo>
                      <a:pt x="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7" name="Google Shape;297;p26"/>
              <p:cNvSpPr/>
              <p:nvPr/>
            </p:nvSpPr>
            <p:spPr>
              <a:xfrm>
                <a:off x="8574578" y="2763158"/>
                <a:ext cx="53198" cy="27755"/>
              </a:xfrm>
              <a:custGeom>
                <a:rect b="b" l="l" r="r" t="t"/>
                <a:pathLst>
                  <a:path extrusionOk="0" h="12" w="23">
                    <a:moveTo>
                      <a:pt x="2" y="0"/>
                    </a:moveTo>
                    <a:lnTo>
                      <a:pt x="9" y="4"/>
                    </a:lnTo>
                    <a:lnTo>
                      <a:pt x="15" y="5"/>
                    </a:lnTo>
                    <a:lnTo>
                      <a:pt x="23" y="5"/>
                    </a:lnTo>
                    <a:lnTo>
                      <a:pt x="21" y="9"/>
                    </a:lnTo>
                    <a:lnTo>
                      <a:pt x="17" y="12"/>
                    </a:lnTo>
                    <a:lnTo>
                      <a:pt x="13" y="10"/>
                    </a:lnTo>
                    <a:lnTo>
                      <a:pt x="9" y="9"/>
                    </a:lnTo>
                    <a:lnTo>
                      <a:pt x="4" y="5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8" name="Google Shape;298;p26"/>
              <p:cNvSpPr/>
              <p:nvPr/>
            </p:nvSpPr>
            <p:spPr>
              <a:xfrm>
                <a:off x="8250767" y="2140980"/>
                <a:ext cx="127212" cy="90205"/>
              </a:xfrm>
              <a:custGeom>
                <a:rect b="b" l="l" r="r" t="t"/>
                <a:pathLst>
                  <a:path extrusionOk="0" h="39" w="55">
                    <a:moveTo>
                      <a:pt x="32" y="0"/>
                    </a:moveTo>
                    <a:lnTo>
                      <a:pt x="32" y="2"/>
                    </a:lnTo>
                    <a:lnTo>
                      <a:pt x="32" y="4"/>
                    </a:lnTo>
                    <a:lnTo>
                      <a:pt x="32" y="6"/>
                    </a:lnTo>
                    <a:lnTo>
                      <a:pt x="31" y="6"/>
                    </a:lnTo>
                    <a:lnTo>
                      <a:pt x="28" y="6"/>
                    </a:lnTo>
                    <a:lnTo>
                      <a:pt x="26" y="6"/>
                    </a:lnTo>
                    <a:lnTo>
                      <a:pt x="26" y="7"/>
                    </a:lnTo>
                    <a:lnTo>
                      <a:pt x="26" y="10"/>
                    </a:lnTo>
                    <a:lnTo>
                      <a:pt x="32" y="9"/>
                    </a:lnTo>
                    <a:lnTo>
                      <a:pt x="36" y="14"/>
                    </a:lnTo>
                    <a:lnTo>
                      <a:pt x="42" y="17"/>
                    </a:lnTo>
                    <a:lnTo>
                      <a:pt x="47" y="22"/>
                    </a:lnTo>
                    <a:lnTo>
                      <a:pt x="49" y="31"/>
                    </a:lnTo>
                    <a:lnTo>
                      <a:pt x="51" y="30"/>
                    </a:lnTo>
                    <a:lnTo>
                      <a:pt x="52" y="29"/>
                    </a:lnTo>
                    <a:lnTo>
                      <a:pt x="55" y="35"/>
                    </a:lnTo>
                    <a:lnTo>
                      <a:pt x="51" y="37"/>
                    </a:lnTo>
                    <a:lnTo>
                      <a:pt x="47" y="39"/>
                    </a:lnTo>
                    <a:lnTo>
                      <a:pt x="43" y="36"/>
                    </a:lnTo>
                    <a:lnTo>
                      <a:pt x="40" y="35"/>
                    </a:lnTo>
                    <a:lnTo>
                      <a:pt x="38" y="35"/>
                    </a:lnTo>
                    <a:lnTo>
                      <a:pt x="38" y="34"/>
                    </a:lnTo>
                    <a:lnTo>
                      <a:pt x="39" y="31"/>
                    </a:lnTo>
                    <a:lnTo>
                      <a:pt x="37" y="31"/>
                    </a:lnTo>
                    <a:lnTo>
                      <a:pt x="36" y="30"/>
                    </a:lnTo>
                    <a:lnTo>
                      <a:pt x="34" y="29"/>
                    </a:lnTo>
                    <a:lnTo>
                      <a:pt x="33" y="27"/>
                    </a:lnTo>
                    <a:lnTo>
                      <a:pt x="30" y="33"/>
                    </a:lnTo>
                    <a:lnTo>
                      <a:pt x="23" y="36"/>
                    </a:lnTo>
                    <a:lnTo>
                      <a:pt x="18" y="39"/>
                    </a:lnTo>
                    <a:lnTo>
                      <a:pt x="11" y="39"/>
                    </a:lnTo>
                    <a:lnTo>
                      <a:pt x="13" y="34"/>
                    </a:lnTo>
                    <a:lnTo>
                      <a:pt x="10" y="33"/>
                    </a:lnTo>
                    <a:lnTo>
                      <a:pt x="7" y="33"/>
                    </a:lnTo>
                    <a:lnTo>
                      <a:pt x="3" y="33"/>
                    </a:lnTo>
                    <a:lnTo>
                      <a:pt x="0" y="33"/>
                    </a:lnTo>
                    <a:lnTo>
                      <a:pt x="3" y="30"/>
                    </a:lnTo>
                    <a:lnTo>
                      <a:pt x="7" y="28"/>
                    </a:lnTo>
                    <a:lnTo>
                      <a:pt x="10" y="26"/>
                    </a:lnTo>
                    <a:lnTo>
                      <a:pt x="14" y="17"/>
                    </a:lnTo>
                    <a:lnTo>
                      <a:pt x="19" y="7"/>
                    </a:lnTo>
                    <a:lnTo>
                      <a:pt x="26" y="0"/>
                    </a:lnTo>
                    <a:lnTo>
                      <a:pt x="26" y="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9" name="Google Shape;299;p26"/>
              <p:cNvSpPr/>
              <p:nvPr/>
            </p:nvSpPr>
            <p:spPr>
              <a:xfrm>
                <a:off x="8306278" y="2450913"/>
                <a:ext cx="32381" cy="20817"/>
              </a:xfrm>
              <a:custGeom>
                <a:rect b="b" l="l" r="r" t="t"/>
                <a:pathLst>
                  <a:path extrusionOk="0" h="9" w="14">
                    <a:moveTo>
                      <a:pt x="9" y="0"/>
                    </a:moveTo>
                    <a:lnTo>
                      <a:pt x="12" y="1"/>
                    </a:lnTo>
                    <a:lnTo>
                      <a:pt x="14" y="5"/>
                    </a:lnTo>
                    <a:lnTo>
                      <a:pt x="12" y="5"/>
                    </a:lnTo>
                    <a:lnTo>
                      <a:pt x="10" y="6"/>
                    </a:lnTo>
                    <a:lnTo>
                      <a:pt x="8" y="6"/>
                    </a:lnTo>
                    <a:lnTo>
                      <a:pt x="7" y="7"/>
                    </a:lnTo>
                    <a:lnTo>
                      <a:pt x="6" y="9"/>
                    </a:lnTo>
                    <a:lnTo>
                      <a:pt x="3" y="9"/>
                    </a:lnTo>
                    <a:lnTo>
                      <a:pt x="0" y="9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7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0" name="Google Shape;300;p26"/>
              <p:cNvSpPr/>
              <p:nvPr/>
            </p:nvSpPr>
            <p:spPr>
              <a:xfrm>
                <a:off x="8297026" y="2245061"/>
                <a:ext cx="46259" cy="20817"/>
              </a:xfrm>
              <a:custGeom>
                <a:rect b="b" l="l" r="r" t="t"/>
                <a:pathLst>
                  <a:path extrusionOk="0" h="9" w="20">
                    <a:moveTo>
                      <a:pt x="6" y="0"/>
                    </a:moveTo>
                    <a:lnTo>
                      <a:pt x="10" y="0"/>
                    </a:lnTo>
                    <a:lnTo>
                      <a:pt x="13" y="0"/>
                    </a:lnTo>
                    <a:lnTo>
                      <a:pt x="17" y="0"/>
                    </a:lnTo>
                    <a:lnTo>
                      <a:pt x="20" y="0"/>
                    </a:lnTo>
                    <a:lnTo>
                      <a:pt x="15" y="5"/>
                    </a:lnTo>
                    <a:lnTo>
                      <a:pt x="7" y="9"/>
                    </a:lnTo>
                    <a:lnTo>
                      <a:pt x="0" y="8"/>
                    </a:lnTo>
                    <a:lnTo>
                      <a:pt x="3" y="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1" name="Google Shape;301;p26"/>
              <p:cNvSpPr/>
              <p:nvPr/>
            </p:nvSpPr>
            <p:spPr>
              <a:xfrm>
                <a:off x="8359476" y="2263565"/>
                <a:ext cx="23129" cy="30069"/>
              </a:xfrm>
              <a:custGeom>
                <a:rect b="b" l="l" r="r" t="t"/>
                <a:pathLst>
                  <a:path extrusionOk="0" h="13" w="10">
                    <a:moveTo>
                      <a:pt x="7" y="0"/>
                    </a:moveTo>
                    <a:lnTo>
                      <a:pt x="8" y="1"/>
                    </a:lnTo>
                    <a:lnTo>
                      <a:pt x="9" y="3"/>
                    </a:lnTo>
                    <a:lnTo>
                      <a:pt x="10" y="4"/>
                    </a:lnTo>
                    <a:lnTo>
                      <a:pt x="2" y="13"/>
                    </a:lnTo>
                    <a:lnTo>
                      <a:pt x="0" y="4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2" name="Google Shape;302;p26"/>
              <p:cNvSpPr/>
              <p:nvPr/>
            </p:nvSpPr>
            <p:spPr>
              <a:xfrm>
                <a:off x="7767366" y="1805605"/>
                <a:ext cx="351565" cy="224355"/>
              </a:xfrm>
              <a:custGeom>
                <a:rect b="b" l="l" r="r" t="t"/>
                <a:pathLst>
                  <a:path extrusionOk="0" h="97" w="152">
                    <a:moveTo>
                      <a:pt x="31" y="0"/>
                    </a:moveTo>
                    <a:lnTo>
                      <a:pt x="41" y="0"/>
                    </a:lnTo>
                    <a:lnTo>
                      <a:pt x="52" y="0"/>
                    </a:lnTo>
                    <a:lnTo>
                      <a:pt x="56" y="3"/>
                    </a:lnTo>
                    <a:lnTo>
                      <a:pt x="60" y="6"/>
                    </a:lnTo>
                    <a:lnTo>
                      <a:pt x="65" y="8"/>
                    </a:lnTo>
                    <a:lnTo>
                      <a:pt x="75" y="6"/>
                    </a:lnTo>
                    <a:lnTo>
                      <a:pt x="77" y="9"/>
                    </a:lnTo>
                    <a:lnTo>
                      <a:pt x="79" y="12"/>
                    </a:lnTo>
                    <a:lnTo>
                      <a:pt x="81" y="16"/>
                    </a:lnTo>
                    <a:lnTo>
                      <a:pt x="87" y="22"/>
                    </a:lnTo>
                    <a:lnTo>
                      <a:pt x="89" y="21"/>
                    </a:lnTo>
                    <a:lnTo>
                      <a:pt x="88" y="24"/>
                    </a:lnTo>
                    <a:lnTo>
                      <a:pt x="86" y="28"/>
                    </a:lnTo>
                    <a:lnTo>
                      <a:pt x="82" y="30"/>
                    </a:lnTo>
                    <a:lnTo>
                      <a:pt x="84" y="31"/>
                    </a:lnTo>
                    <a:lnTo>
                      <a:pt x="87" y="32"/>
                    </a:lnTo>
                    <a:lnTo>
                      <a:pt x="87" y="30"/>
                    </a:lnTo>
                    <a:lnTo>
                      <a:pt x="88" y="29"/>
                    </a:lnTo>
                    <a:lnTo>
                      <a:pt x="89" y="28"/>
                    </a:lnTo>
                    <a:lnTo>
                      <a:pt x="92" y="28"/>
                    </a:lnTo>
                    <a:lnTo>
                      <a:pt x="95" y="28"/>
                    </a:lnTo>
                    <a:lnTo>
                      <a:pt x="99" y="30"/>
                    </a:lnTo>
                    <a:lnTo>
                      <a:pt x="101" y="32"/>
                    </a:lnTo>
                    <a:lnTo>
                      <a:pt x="103" y="34"/>
                    </a:lnTo>
                    <a:lnTo>
                      <a:pt x="105" y="35"/>
                    </a:lnTo>
                    <a:lnTo>
                      <a:pt x="107" y="35"/>
                    </a:lnTo>
                    <a:lnTo>
                      <a:pt x="108" y="27"/>
                    </a:lnTo>
                    <a:lnTo>
                      <a:pt x="112" y="30"/>
                    </a:lnTo>
                    <a:lnTo>
                      <a:pt x="115" y="33"/>
                    </a:lnTo>
                    <a:lnTo>
                      <a:pt x="117" y="36"/>
                    </a:lnTo>
                    <a:lnTo>
                      <a:pt x="115" y="43"/>
                    </a:lnTo>
                    <a:lnTo>
                      <a:pt x="114" y="49"/>
                    </a:lnTo>
                    <a:lnTo>
                      <a:pt x="116" y="49"/>
                    </a:lnTo>
                    <a:lnTo>
                      <a:pt x="118" y="49"/>
                    </a:lnTo>
                    <a:lnTo>
                      <a:pt x="122" y="39"/>
                    </a:lnTo>
                    <a:lnTo>
                      <a:pt x="124" y="30"/>
                    </a:lnTo>
                    <a:lnTo>
                      <a:pt x="127" y="26"/>
                    </a:lnTo>
                    <a:lnTo>
                      <a:pt x="137" y="28"/>
                    </a:lnTo>
                    <a:lnTo>
                      <a:pt x="137" y="29"/>
                    </a:lnTo>
                    <a:lnTo>
                      <a:pt x="138" y="29"/>
                    </a:lnTo>
                    <a:lnTo>
                      <a:pt x="139" y="28"/>
                    </a:lnTo>
                    <a:lnTo>
                      <a:pt x="138" y="27"/>
                    </a:lnTo>
                    <a:lnTo>
                      <a:pt x="137" y="24"/>
                    </a:lnTo>
                    <a:lnTo>
                      <a:pt x="136" y="23"/>
                    </a:lnTo>
                    <a:lnTo>
                      <a:pt x="139" y="23"/>
                    </a:lnTo>
                    <a:lnTo>
                      <a:pt x="142" y="22"/>
                    </a:lnTo>
                    <a:lnTo>
                      <a:pt x="145" y="21"/>
                    </a:lnTo>
                    <a:lnTo>
                      <a:pt x="148" y="21"/>
                    </a:lnTo>
                    <a:lnTo>
                      <a:pt x="150" y="22"/>
                    </a:lnTo>
                    <a:lnTo>
                      <a:pt x="152" y="24"/>
                    </a:lnTo>
                    <a:lnTo>
                      <a:pt x="151" y="27"/>
                    </a:lnTo>
                    <a:lnTo>
                      <a:pt x="150" y="29"/>
                    </a:lnTo>
                    <a:lnTo>
                      <a:pt x="148" y="31"/>
                    </a:lnTo>
                    <a:lnTo>
                      <a:pt x="146" y="32"/>
                    </a:lnTo>
                    <a:lnTo>
                      <a:pt x="143" y="33"/>
                    </a:lnTo>
                    <a:lnTo>
                      <a:pt x="140" y="35"/>
                    </a:lnTo>
                    <a:lnTo>
                      <a:pt x="139" y="46"/>
                    </a:lnTo>
                    <a:lnTo>
                      <a:pt x="137" y="56"/>
                    </a:lnTo>
                    <a:lnTo>
                      <a:pt x="136" y="61"/>
                    </a:lnTo>
                    <a:lnTo>
                      <a:pt x="135" y="66"/>
                    </a:lnTo>
                    <a:lnTo>
                      <a:pt x="150" y="76"/>
                    </a:lnTo>
                    <a:lnTo>
                      <a:pt x="149" y="84"/>
                    </a:lnTo>
                    <a:lnTo>
                      <a:pt x="137" y="79"/>
                    </a:lnTo>
                    <a:lnTo>
                      <a:pt x="138" y="85"/>
                    </a:lnTo>
                    <a:lnTo>
                      <a:pt x="138" y="91"/>
                    </a:lnTo>
                    <a:lnTo>
                      <a:pt x="137" y="91"/>
                    </a:lnTo>
                    <a:lnTo>
                      <a:pt x="135" y="92"/>
                    </a:lnTo>
                    <a:lnTo>
                      <a:pt x="137" y="97"/>
                    </a:lnTo>
                    <a:lnTo>
                      <a:pt x="134" y="97"/>
                    </a:lnTo>
                    <a:lnTo>
                      <a:pt x="131" y="97"/>
                    </a:lnTo>
                    <a:lnTo>
                      <a:pt x="131" y="96"/>
                    </a:lnTo>
                    <a:lnTo>
                      <a:pt x="133" y="93"/>
                    </a:lnTo>
                    <a:lnTo>
                      <a:pt x="128" y="93"/>
                    </a:lnTo>
                    <a:lnTo>
                      <a:pt x="124" y="93"/>
                    </a:lnTo>
                    <a:lnTo>
                      <a:pt x="119" y="91"/>
                    </a:lnTo>
                    <a:lnTo>
                      <a:pt x="117" y="91"/>
                    </a:lnTo>
                    <a:lnTo>
                      <a:pt x="116" y="91"/>
                    </a:lnTo>
                    <a:lnTo>
                      <a:pt x="114" y="90"/>
                    </a:lnTo>
                    <a:lnTo>
                      <a:pt x="114" y="89"/>
                    </a:lnTo>
                    <a:lnTo>
                      <a:pt x="114" y="88"/>
                    </a:lnTo>
                    <a:lnTo>
                      <a:pt x="111" y="86"/>
                    </a:lnTo>
                    <a:lnTo>
                      <a:pt x="108" y="85"/>
                    </a:lnTo>
                    <a:lnTo>
                      <a:pt x="107" y="82"/>
                    </a:lnTo>
                    <a:lnTo>
                      <a:pt x="100" y="86"/>
                    </a:lnTo>
                    <a:lnTo>
                      <a:pt x="93" y="88"/>
                    </a:lnTo>
                    <a:lnTo>
                      <a:pt x="86" y="90"/>
                    </a:lnTo>
                    <a:lnTo>
                      <a:pt x="69" y="91"/>
                    </a:lnTo>
                    <a:lnTo>
                      <a:pt x="54" y="91"/>
                    </a:lnTo>
                    <a:lnTo>
                      <a:pt x="56" y="79"/>
                    </a:lnTo>
                    <a:lnTo>
                      <a:pt x="47" y="78"/>
                    </a:lnTo>
                    <a:lnTo>
                      <a:pt x="39" y="76"/>
                    </a:lnTo>
                    <a:lnTo>
                      <a:pt x="36" y="66"/>
                    </a:lnTo>
                    <a:lnTo>
                      <a:pt x="51" y="64"/>
                    </a:lnTo>
                    <a:lnTo>
                      <a:pt x="65" y="65"/>
                    </a:lnTo>
                    <a:lnTo>
                      <a:pt x="79" y="66"/>
                    </a:lnTo>
                    <a:lnTo>
                      <a:pt x="67" y="58"/>
                    </a:lnTo>
                    <a:lnTo>
                      <a:pt x="54" y="59"/>
                    </a:lnTo>
                    <a:lnTo>
                      <a:pt x="40" y="56"/>
                    </a:lnTo>
                    <a:lnTo>
                      <a:pt x="40" y="55"/>
                    </a:lnTo>
                    <a:lnTo>
                      <a:pt x="41" y="53"/>
                    </a:lnTo>
                    <a:lnTo>
                      <a:pt x="41" y="51"/>
                    </a:lnTo>
                    <a:lnTo>
                      <a:pt x="47" y="50"/>
                    </a:lnTo>
                    <a:lnTo>
                      <a:pt x="54" y="49"/>
                    </a:lnTo>
                    <a:lnTo>
                      <a:pt x="53" y="47"/>
                    </a:lnTo>
                    <a:lnTo>
                      <a:pt x="52" y="46"/>
                    </a:lnTo>
                    <a:lnTo>
                      <a:pt x="48" y="46"/>
                    </a:lnTo>
                    <a:lnTo>
                      <a:pt x="45" y="45"/>
                    </a:lnTo>
                    <a:lnTo>
                      <a:pt x="43" y="44"/>
                    </a:lnTo>
                    <a:lnTo>
                      <a:pt x="40" y="42"/>
                    </a:lnTo>
                    <a:lnTo>
                      <a:pt x="44" y="39"/>
                    </a:lnTo>
                    <a:lnTo>
                      <a:pt x="48" y="35"/>
                    </a:lnTo>
                    <a:lnTo>
                      <a:pt x="53" y="31"/>
                    </a:lnTo>
                    <a:lnTo>
                      <a:pt x="51" y="30"/>
                    </a:lnTo>
                    <a:lnTo>
                      <a:pt x="49" y="29"/>
                    </a:lnTo>
                    <a:lnTo>
                      <a:pt x="44" y="32"/>
                    </a:lnTo>
                    <a:lnTo>
                      <a:pt x="39" y="35"/>
                    </a:lnTo>
                    <a:lnTo>
                      <a:pt x="36" y="36"/>
                    </a:lnTo>
                    <a:lnTo>
                      <a:pt x="34" y="39"/>
                    </a:lnTo>
                    <a:lnTo>
                      <a:pt x="32" y="41"/>
                    </a:lnTo>
                    <a:lnTo>
                      <a:pt x="30" y="43"/>
                    </a:lnTo>
                    <a:lnTo>
                      <a:pt x="28" y="44"/>
                    </a:lnTo>
                    <a:lnTo>
                      <a:pt x="9" y="49"/>
                    </a:lnTo>
                    <a:lnTo>
                      <a:pt x="8" y="41"/>
                    </a:lnTo>
                    <a:lnTo>
                      <a:pt x="8" y="40"/>
                    </a:lnTo>
                    <a:lnTo>
                      <a:pt x="7" y="38"/>
                    </a:lnTo>
                    <a:lnTo>
                      <a:pt x="6" y="36"/>
                    </a:lnTo>
                    <a:lnTo>
                      <a:pt x="4" y="36"/>
                    </a:lnTo>
                    <a:lnTo>
                      <a:pt x="3" y="35"/>
                    </a:lnTo>
                    <a:lnTo>
                      <a:pt x="0" y="34"/>
                    </a:lnTo>
                    <a:lnTo>
                      <a:pt x="0" y="33"/>
                    </a:lnTo>
                    <a:lnTo>
                      <a:pt x="0" y="32"/>
                    </a:lnTo>
                    <a:lnTo>
                      <a:pt x="15" y="22"/>
                    </a:lnTo>
                    <a:lnTo>
                      <a:pt x="28" y="11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3" name="Google Shape;303;p26"/>
              <p:cNvSpPr/>
              <p:nvPr/>
            </p:nvSpPr>
            <p:spPr>
              <a:xfrm>
                <a:off x="8512129" y="2083156"/>
                <a:ext cx="25443" cy="13878"/>
              </a:xfrm>
              <a:custGeom>
                <a:rect b="b" l="l" r="r" t="t"/>
                <a:pathLst>
                  <a:path extrusionOk="0" h="6" w="11">
                    <a:moveTo>
                      <a:pt x="4" y="0"/>
                    </a:moveTo>
                    <a:lnTo>
                      <a:pt x="7" y="2"/>
                    </a:lnTo>
                    <a:lnTo>
                      <a:pt x="11" y="5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3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4" name="Google Shape;304;p26"/>
              <p:cNvSpPr/>
              <p:nvPr/>
            </p:nvSpPr>
            <p:spPr>
              <a:xfrm>
                <a:off x="8405734" y="2228871"/>
                <a:ext cx="18503" cy="20817"/>
              </a:xfrm>
              <a:custGeom>
                <a:rect b="b" l="l" r="r" t="t"/>
                <a:pathLst>
                  <a:path extrusionOk="0" h="9" w="8">
                    <a:moveTo>
                      <a:pt x="0" y="0"/>
                    </a:moveTo>
                    <a:lnTo>
                      <a:pt x="2" y="1"/>
                    </a:lnTo>
                    <a:lnTo>
                      <a:pt x="4" y="2"/>
                    </a:lnTo>
                    <a:lnTo>
                      <a:pt x="6" y="4"/>
                    </a:lnTo>
                    <a:lnTo>
                      <a:pt x="8" y="7"/>
                    </a:lnTo>
                    <a:lnTo>
                      <a:pt x="2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5" name="Google Shape;305;p26"/>
              <p:cNvSpPr/>
              <p:nvPr/>
            </p:nvSpPr>
            <p:spPr>
              <a:xfrm>
                <a:off x="8260019" y="1812544"/>
                <a:ext cx="50884" cy="34695"/>
              </a:xfrm>
              <a:custGeom>
                <a:rect b="b" l="l" r="r" t="t"/>
                <a:pathLst>
                  <a:path extrusionOk="0" h="15" w="22">
                    <a:moveTo>
                      <a:pt x="20" y="0"/>
                    </a:moveTo>
                    <a:lnTo>
                      <a:pt x="21" y="2"/>
                    </a:lnTo>
                    <a:lnTo>
                      <a:pt x="22" y="4"/>
                    </a:lnTo>
                    <a:lnTo>
                      <a:pt x="22" y="6"/>
                    </a:lnTo>
                    <a:lnTo>
                      <a:pt x="21" y="8"/>
                    </a:lnTo>
                    <a:lnTo>
                      <a:pt x="20" y="11"/>
                    </a:lnTo>
                    <a:lnTo>
                      <a:pt x="19" y="13"/>
                    </a:lnTo>
                    <a:lnTo>
                      <a:pt x="18" y="15"/>
                    </a:lnTo>
                    <a:lnTo>
                      <a:pt x="14" y="14"/>
                    </a:lnTo>
                    <a:lnTo>
                      <a:pt x="9" y="12"/>
                    </a:lnTo>
                    <a:lnTo>
                      <a:pt x="5" y="9"/>
                    </a:lnTo>
                    <a:lnTo>
                      <a:pt x="0" y="7"/>
                    </a:lnTo>
                    <a:lnTo>
                      <a:pt x="6" y="3"/>
                    </a:lnTo>
                    <a:lnTo>
                      <a:pt x="12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6" name="Google Shape;306;p26"/>
              <p:cNvSpPr/>
              <p:nvPr/>
            </p:nvSpPr>
            <p:spPr>
              <a:xfrm>
                <a:off x="8445054" y="2023020"/>
                <a:ext cx="30069" cy="34695"/>
              </a:xfrm>
              <a:custGeom>
                <a:rect b="b" l="l" r="r" t="t"/>
                <a:pathLst>
                  <a:path extrusionOk="0" h="15" w="13">
                    <a:moveTo>
                      <a:pt x="13" y="0"/>
                    </a:moveTo>
                    <a:lnTo>
                      <a:pt x="13" y="3"/>
                    </a:lnTo>
                    <a:lnTo>
                      <a:pt x="13" y="4"/>
                    </a:lnTo>
                    <a:lnTo>
                      <a:pt x="11" y="5"/>
                    </a:lnTo>
                    <a:lnTo>
                      <a:pt x="10" y="7"/>
                    </a:lnTo>
                    <a:lnTo>
                      <a:pt x="10" y="8"/>
                    </a:lnTo>
                    <a:lnTo>
                      <a:pt x="9" y="10"/>
                    </a:lnTo>
                    <a:lnTo>
                      <a:pt x="5" y="12"/>
                    </a:lnTo>
                    <a:lnTo>
                      <a:pt x="0" y="15"/>
                    </a:lnTo>
                    <a:lnTo>
                      <a:pt x="1" y="12"/>
                    </a:lnTo>
                    <a:lnTo>
                      <a:pt x="3" y="10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7" name="Google Shape;307;p26"/>
              <p:cNvSpPr/>
              <p:nvPr/>
            </p:nvSpPr>
            <p:spPr>
              <a:xfrm>
                <a:off x="8428864" y="2226558"/>
                <a:ext cx="11565" cy="11565"/>
              </a:xfrm>
              <a:custGeom>
                <a:rect b="b" l="l" r="r" t="t"/>
                <a:pathLst>
                  <a:path extrusionOk="0" h="5" w="5">
                    <a:moveTo>
                      <a:pt x="2" y="0"/>
                    </a:moveTo>
                    <a:lnTo>
                      <a:pt x="3" y="0"/>
                    </a:lnTo>
                    <a:lnTo>
                      <a:pt x="5" y="2"/>
                    </a:lnTo>
                    <a:lnTo>
                      <a:pt x="5" y="3"/>
                    </a:lnTo>
                    <a:lnTo>
                      <a:pt x="5" y="5"/>
                    </a:lnTo>
                    <a:lnTo>
                      <a:pt x="3" y="5"/>
                    </a:lnTo>
                    <a:lnTo>
                      <a:pt x="1" y="5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8" name="Google Shape;308;p26"/>
              <p:cNvSpPr/>
              <p:nvPr/>
            </p:nvSpPr>
            <p:spPr>
              <a:xfrm>
                <a:off x="8306278" y="1877306"/>
                <a:ext cx="425579" cy="430205"/>
              </a:xfrm>
              <a:custGeom>
                <a:rect b="b" l="l" r="r" t="t"/>
                <a:pathLst>
                  <a:path extrusionOk="0" h="186" w="184">
                    <a:moveTo>
                      <a:pt x="112" y="108"/>
                    </a:moveTo>
                    <a:lnTo>
                      <a:pt x="112" y="109"/>
                    </a:lnTo>
                    <a:lnTo>
                      <a:pt x="112" y="110"/>
                    </a:lnTo>
                    <a:lnTo>
                      <a:pt x="110" y="113"/>
                    </a:lnTo>
                    <a:lnTo>
                      <a:pt x="110" y="114"/>
                    </a:lnTo>
                    <a:lnTo>
                      <a:pt x="110" y="116"/>
                    </a:lnTo>
                    <a:lnTo>
                      <a:pt x="110" y="117"/>
                    </a:lnTo>
                    <a:lnTo>
                      <a:pt x="112" y="118"/>
                    </a:lnTo>
                    <a:lnTo>
                      <a:pt x="113" y="120"/>
                    </a:lnTo>
                    <a:lnTo>
                      <a:pt x="114" y="118"/>
                    </a:lnTo>
                    <a:lnTo>
                      <a:pt x="116" y="118"/>
                    </a:lnTo>
                    <a:lnTo>
                      <a:pt x="119" y="118"/>
                    </a:lnTo>
                    <a:lnTo>
                      <a:pt x="121" y="118"/>
                    </a:lnTo>
                    <a:lnTo>
                      <a:pt x="121" y="116"/>
                    </a:lnTo>
                    <a:lnTo>
                      <a:pt x="121" y="115"/>
                    </a:lnTo>
                    <a:lnTo>
                      <a:pt x="120" y="115"/>
                    </a:lnTo>
                    <a:lnTo>
                      <a:pt x="118" y="114"/>
                    </a:lnTo>
                    <a:lnTo>
                      <a:pt x="117" y="114"/>
                    </a:lnTo>
                    <a:lnTo>
                      <a:pt x="116" y="113"/>
                    </a:lnTo>
                    <a:lnTo>
                      <a:pt x="115" y="112"/>
                    </a:lnTo>
                    <a:lnTo>
                      <a:pt x="114" y="110"/>
                    </a:lnTo>
                    <a:lnTo>
                      <a:pt x="113" y="109"/>
                    </a:lnTo>
                    <a:lnTo>
                      <a:pt x="112" y="108"/>
                    </a:lnTo>
                    <a:close/>
                    <a:moveTo>
                      <a:pt x="38" y="0"/>
                    </a:moveTo>
                    <a:lnTo>
                      <a:pt x="47" y="0"/>
                    </a:lnTo>
                    <a:lnTo>
                      <a:pt x="47" y="2"/>
                    </a:lnTo>
                    <a:lnTo>
                      <a:pt x="38" y="9"/>
                    </a:lnTo>
                    <a:lnTo>
                      <a:pt x="30" y="16"/>
                    </a:lnTo>
                    <a:lnTo>
                      <a:pt x="31" y="23"/>
                    </a:lnTo>
                    <a:lnTo>
                      <a:pt x="27" y="27"/>
                    </a:lnTo>
                    <a:lnTo>
                      <a:pt x="28" y="31"/>
                    </a:lnTo>
                    <a:lnTo>
                      <a:pt x="31" y="34"/>
                    </a:lnTo>
                    <a:lnTo>
                      <a:pt x="34" y="36"/>
                    </a:lnTo>
                    <a:lnTo>
                      <a:pt x="37" y="37"/>
                    </a:lnTo>
                    <a:lnTo>
                      <a:pt x="36" y="35"/>
                    </a:lnTo>
                    <a:lnTo>
                      <a:pt x="34" y="33"/>
                    </a:lnTo>
                    <a:lnTo>
                      <a:pt x="33" y="32"/>
                    </a:lnTo>
                    <a:lnTo>
                      <a:pt x="32" y="30"/>
                    </a:lnTo>
                    <a:lnTo>
                      <a:pt x="31" y="27"/>
                    </a:lnTo>
                    <a:lnTo>
                      <a:pt x="33" y="27"/>
                    </a:lnTo>
                    <a:lnTo>
                      <a:pt x="34" y="26"/>
                    </a:lnTo>
                    <a:lnTo>
                      <a:pt x="35" y="25"/>
                    </a:lnTo>
                    <a:lnTo>
                      <a:pt x="35" y="24"/>
                    </a:lnTo>
                    <a:lnTo>
                      <a:pt x="36" y="23"/>
                    </a:lnTo>
                    <a:lnTo>
                      <a:pt x="37" y="22"/>
                    </a:lnTo>
                    <a:lnTo>
                      <a:pt x="36" y="21"/>
                    </a:lnTo>
                    <a:lnTo>
                      <a:pt x="35" y="19"/>
                    </a:lnTo>
                    <a:lnTo>
                      <a:pt x="36" y="18"/>
                    </a:lnTo>
                    <a:lnTo>
                      <a:pt x="36" y="15"/>
                    </a:lnTo>
                    <a:lnTo>
                      <a:pt x="37" y="14"/>
                    </a:lnTo>
                    <a:lnTo>
                      <a:pt x="38" y="14"/>
                    </a:lnTo>
                    <a:lnTo>
                      <a:pt x="42" y="11"/>
                    </a:lnTo>
                    <a:lnTo>
                      <a:pt x="46" y="8"/>
                    </a:lnTo>
                    <a:lnTo>
                      <a:pt x="51" y="7"/>
                    </a:lnTo>
                    <a:lnTo>
                      <a:pt x="57" y="7"/>
                    </a:lnTo>
                    <a:lnTo>
                      <a:pt x="57" y="4"/>
                    </a:lnTo>
                    <a:lnTo>
                      <a:pt x="59" y="3"/>
                    </a:lnTo>
                    <a:lnTo>
                      <a:pt x="60" y="4"/>
                    </a:lnTo>
                    <a:lnTo>
                      <a:pt x="61" y="4"/>
                    </a:lnTo>
                    <a:lnTo>
                      <a:pt x="62" y="4"/>
                    </a:lnTo>
                    <a:lnTo>
                      <a:pt x="65" y="3"/>
                    </a:lnTo>
                    <a:lnTo>
                      <a:pt x="66" y="3"/>
                    </a:lnTo>
                    <a:lnTo>
                      <a:pt x="68" y="3"/>
                    </a:lnTo>
                    <a:lnTo>
                      <a:pt x="69" y="4"/>
                    </a:lnTo>
                    <a:lnTo>
                      <a:pt x="69" y="5"/>
                    </a:lnTo>
                    <a:lnTo>
                      <a:pt x="71" y="12"/>
                    </a:lnTo>
                    <a:lnTo>
                      <a:pt x="74" y="4"/>
                    </a:lnTo>
                    <a:lnTo>
                      <a:pt x="92" y="7"/>
                    </a:lnTo>
                    <a:lnTo>
                      <a:pt x="95" y="9"/>
                    </a:lnTo>
                    <a:lnTo>
                      <a:pt x="98" y="11"/>
                    </a:lnTo>
                    <a:lnTo>
                      <a:pt x="101" y="14"/>
                    </a:lnTo>
                    <a:lnTo>
                      <a:pt x="103" y="18"/>
                    </a:lnTo>
                    <a:lnTo>
                      <a:pt x="101" y="21"/>
                    </a:lnTo>
                    <a:lnTo>
                      <a:pt x="100" y="23"/>
                    </a:lnTo>
                    <a:lnTo>
                      <a:pt x="102" y="23"/>
                    </a:lnTo>
                    <a:lnTo>
                      <a:pt x="104" y="24"/>
                    </a:lnTo>
                    <a:lnTo>
                      <a:pt x="105" y="26"/>
                    </a:lnTo>
                    <a:lnTo>
                      <a:pt x="106" y="27"/>
                    </a:lnTo>
                    <a:lnTo>
                      <a:pt x="108" y="30"/>
                    </a:lnTo>
                    <a:lnTo>
                      <a:pt x="110" y="35"/>
                    </a:lnTo>
                    <a:lnTo>
                      <a:pt x="113" y="39"/>
                    </a:lnTo>
                    <a:lnTo>
                      <a:pt x="115" y="45"/>
                    </a:lnTo>
                    <a:lnTo>
                      <a:pt x="120" y="39"/>
                    </a:lnTo>
                    <a:lnTo>
                      <a:pt x="128" y="43"/>
                    </a:lnTo>
                    <a:lnTo>
                      <a:pt x="126" y="49"/>
                    </a:lnTo>
                    <a:lnTo>
                      <a:pt x="124" y="48"/>
                    </a:lnTo>
                    <a:lnTo>
                      <a:pt x="122" y="48"/>
                    </a:lnTo>
                    <a:lnTo>
                      <a:pt x="120" y="48"/>
                    </a:lnTo>
                    <a:lnTo>
                      <a:pt x="121" y="50"/>
                    </a:lnTo>
                    <a:lnTo>
                      <a:pt x="124" y="50"/>
                    </a:lnTo>
                    <a:lnTo>
                      <a:pt x="125" y="50"/>
                    </a:lnTo>
                    <a:lnTo>
                      <a:pt x="126" y="49"/>
                    </a:lnTo>
                    <a:lnTo>
                      <a:pt x="128" y="49"/>
                    </a:lnTo>
                    <a:lnTo>
                      <a:pt x="131" y="49"/>
                    </a:lnTo>
                    <a:lnTo>
                      <a:pt x="133" y="51"/>
                    </a:lnTo>
                    <a:lnTo>
                      <a:pt x="136" y="53"/>
                    </a:lnTo>
                    <a:lnTo>
                      <a:pt x="139" y="54"/>
                    </a:lnTo>
                    <a:lnTo>
                      <a:pt x="142" y="55"/>
                    </a:lnTo>
                    <a:lnTo>
                      <a:pt x="145" y="56"/>
                    </a:lnTo>
                    <a:lnTo>
                      <a:pt x="141" y="63"/>
                    </a:lnTo>
                    <a:lnTo>
                      <a:pt x="146" y="60"/>
                    </a:lnTo>
                    <a:lnTo>
                      <a:pt x="151" y="69"/>
                    </a:lnTo>
                    <a:lnTo>
                      <a:pt x="141" y="70"/>
                    </a:lnTo>
                    <a:lnTo>
                      <a:pt x="141" y="73"/>
                    </a:lnTo>
                    <a:lnTo>
                      <a:pt x="149" y="73"/>
                    </a:lnTo>
                    <a:lnTo>
                      <a:pt x="151" y="79"/>
                    </a:lnTo>
                    <a:lnTo>
                      <a:pt x="141" y="78"/>
                    </a:lnTo>
                    <a:lnTo>
                      <a:pt x="142" y="80"/>
                    </a:lnTo>
                    <a:lnTo>
                      <a:pt x="142" y="82"/>
                    </a:lnTo>
                    <a:lnTo>
                      <a:pt x="140" y="82"/>
                    </a:lnTo>
                    <a:lnTo>
                      <a:pt x="141" y="83"/>
                    </a:lnTo>
                    <a:lnTo>
                      <a:pt x="140" y="85"/>
                    </a:lnTo>
                    <a:lnTo>
                      <a:pt x="139" y="86"/>
                    </a:lnTo>
                    <a:lnTo>
                      <a:pt x="141" y="86"/>
                    </a:lnTo>
                    <a:lnTo>
                      <a:pt x="143" y="88"/>
                    </a:lnTo>
                    <a:lnTo>
                      <a:pt x="144" y="88"/>
                    </a:lnTo>
                    <a:lnTo>
                      <a:pt x="146" y="90"/>
                    </a:lnTo>
                    <a:lnTo>
                      <a:pt x="148" y="93"/>
                    </a:lnTo>
                    <a:lnTo>
                      <a:pt x="150" y="95"/>
                    </a:lnTo>
                    <a:lnTo>
                      <a:pt x="153" y="97"/>
                    </a:lnTo>
                    <a:lnTo>
                      <a:pt x="155" y="98"/>
                    </a:lnTo>
                    <a:lnTo>
                      <a:pt x="160" y="97"/>
                    </a:lnTo>
                    <a:lnTo>
                      <a:pt x="164" y="102"/>
                    </a:lnTo>
                    <a:lnTo>
                      <a:pt x="164" y="108"/>
                    </a:lnTo>
                    <a:lnTo>
                      <a:pt x="172" y="108"/>
                    </a:lnTo>
                    <a:lnTo>
                      <a:pt x="171" y="115"/>
                    </a:lnTo>
                    <a:lnTo>
                      <a:pt x="179" y="113"/>
                    </a:lnTo>
                    <a:lnTo>
                      <a:pt x="181" y="115"/>
                    </a:lnTo>
                    <a:lnTo>
                      <a:pt x="184" y="118"/>
                    </a:lnTo>
                    <a:lnTo>
                      <a:pt x="183" y="120"/>
                    </a:lnTo>
                    <a:lnTo>
                      <a:pt x="180" y="121"/>
                    </a:lnTo>
                    <a:lnTo>
                      <a:pt x="179" y="124"/>
                    </a:lnTo>
                    <a:lnTo>
                      <a:pt x="176" y="126"/>
                    </a:lnTo>
                    <a:lnTo>
                      <a:pt x="174" y="130"/>
                    </a:lnTo>
                    <a:lnTo>
                      <a:pt x="172" y="133"/>
                    </a:lnTo>
                    <a:lnTo>
                      <a:pt x="165" y="133"/>
                    </a:lnTo>
                    <a:lnTo>
                      <a:pt x="163" y="143"/>
                    </a:lnTo>
                    <a:lnTo>
                      <a:pt x="160" y="142"/>
                    </a:lnTo>
                    <a:lnTo>
                      <a:pt x="157" y="141"/>
                    </a:lnTo>
                    <a:lnTo>
                      <a:pt x="155" y="140"/>
                    </a:lnTo>
                    <a:lnTo>
                      <a:pt x="153" y="138"/>
                    </a:lnTo>
                    <a:lnTo>
                      <a:pt x="151" y="136"/>
                    </a:lnTo>
                    <a:lnTo>
                      <a:pt x="151" y="133"/>
                    </a:lnTo>
                    <a:lnTo>
                      <a:pt x="149" y="132"/>
                    </a:lnTo>
                    <a:lnTo>
                      <a:pt x="148" y="130"/>
                    </a:lnTo>
                    <a:lnTo>
                      <a:pt x="148" y="128"/>
                    </a:lnTo>
                    <a:lnTo>
                      <a:pt x="148" y="126"/>
                    </a:lnTo>
                    <a:lnTo>
                      <a:pt x="146" y="126"/>
                    </a:lnTo>
                    <a:lnTo>
                      <a:pt x="141" y="118"/>
                    </a:lnTo>
                    <a:lnTo>
                      <a:pt x="140" y="119"/>
                    </a:lnTo>
                    <a:lnTo>
                      <a:pt x="139" y="120"/>
                    </a:lnTo>
                    <a:lnTo>
                      <a:pt x="139" y="121"/>
                    </a:lnTo>
                    <a:lnTo>
                      <a:pt x="137" y="120"/>
                    </a:lnTo>
                    <a:lnTo>
                      <a:pt x="136" y="120"/>
                    </a:lnTo>
                    <a:lnTo>
                      <a:pt x="138" y="128"/>
                    </a:lnTo>
                    <a:lnTo>
                      <a:pt x="136" y="128"/>
                    </a:lnTo>
                    <a:lnTo>
                      <a:pt x="133" y="128"/>
                    </a:lnTo>
                    <a:lnTo>
                      <a:pt x="131" y="128"/>
                    </a:lnTo>
                    <a:lnTo>
                      <a:pt x="133" y="129"/>
                    </a:lnTo>
                    <a:lnTo>
                      <a:pt x="134" y="131"/>
                    </a:lnTo>
                    <a:lnTo>
                      <a:pt x="136" y="135"/>
                    </a:lnTo>
                    <a:lnTo>
                      <a:pt x="136" y="137"/>
                    </a:lnTo>
                    <a:lnTo>
                      <a:pt x="144" y="144"/>
                    </a:lnTo>
                    <a:lnTo>
                      <a:pt x="148" y="150"/>
                    </a:lnTo>
                    <a:lnTo>
                      <a:pt x="148" y="152"/>
                    </a:lnTo>
                    <a:lnTo>
                      <a:pt x="149" y="154"/>
                    </a:lnTo>
                    <a:lnTo>
                      <a:pt x="150" y="155"/>
                    </a:lnTo>
                    <a:lnTo>
                      <a:pt x="151" y="166"/>
                    </a:lnTo>
                    <a:lnTo>
                      <a:pt x="146" y="163"/>
                    </a:lnTo>
                    <a:lnTo>
                      <a:pt x="149" y="172"/>
                    </a:lnTo>
                    <a:lnTo>
                      <a:pt x="148" y="173"/>
                    </a:lnTo>
                    <a:lnTo>
                      <a:pt x="146" y="174"/>
                    </a:lnTo>
                    <a:lnTo>
                      <a:pt x="145" y="175"/>
                    </a:lnTo>
                    <a:lnTo>
                      <a:pt x="148" y="175"/>
                    </a:lnTo>
                    <a:lnTo>
                      <a:pt x="149" y="175"/>
                    </a:lnTo>
                    <a:lnTo>
                      <a:pt x="150" y="176"/>
                    </a:lnTo>
                    <a:lnTo>
                      <a:pt x="150" y="178"/>
                    </a:lnTo>
                    <a:lnTo>
                      <a:pt x="149" y="179"/>
                    </a:lnTo>
                    <a:lnTo>
                      <a:pt x="148" y="179"/>
                    </a:lnTo>
                    <a:lnTo>
                      <a:pt x="146" y="179"/>
                    </a:lnTo>
                    <a:lnTo>
                      <a:pt x="145" y="179"/>
                    </a:lnTo>
                    <a:lnTo>
                      <a:pt x="144" y="177"/>
                    </a:lnTo>
                    <a:lnTo>
                      <a:pt x="144" y="176"/>
                    </a:lnTo>
                    <a:lnTo>
                      <a:pt x="139" y="171"/>
                    </a:lnTo>
                    <a:lnTo>
                      <a:pt x="132" y="167"/>
                    </a:lnTo>
                    <a:lnTo>
                      <a:pt x="127" y="161"/>
                    </a:lnTo>
                    <a:lnTo>
                      <a:pt x="126" y="162"/>
                    </a:lnTo>
                    <a:lnTo>
                      <a:pt x="125" y="162"/>
                    </a:lnTo>
                    <a:lnTo>
                      <a:pt x="118" y="156"/>
                    </a:lnTo>
                    <a:lnTo>
                      <a:pt x="119" y="160"/>
                    </a:lnTo>
                    <a:lnTo>
                      <a:pt x="120" y="162"/>
                    </a:lnTo>
                    <a:lnTo>
                      <a:pt x="121" y="165"/>
                    </a:lnTo>
                    <a:lnTo>
                      <a:pt x="129" y="172"/>
                    </a:lnTo>
                    <a:lnTo>
                      <a:pt x="137" y="180"/>
                    </a:lnTo>
                    <a:lnTo>
                      <a:pt x="134" y="186"/>
                    </a:lnTo>
                    <a:lnTo>
                      <a:pt x="113" y="177"/>
                    </a:lnTo>
                    <a:lnTo>
                      <a:pt x="110" y="175"/>
                    </a:lnTo>
                    <a:lnTo>
                      <a:pt x="108" y="172"/>
                    </a:lnTo>
                    <a:lnTo>
                      <a:pt x="105" y="170"/>
                    </a:lnTo>
                    <a:lnTo>
                      <a:pt x="104" y="172"/>
                    </a:lnTo>
                    <a:lnTo>
                      <a:pt x="102" y="172"/>
                    </a:lnTo>
                    <a:lnTo>
                      <a:pt x="98" y="172"/>
                    </a:lnTo>
                    <a:lnTo>
                      <a:pt x="96" y="164"/>
                    </a:lnTo>
                    <a:lnTo>
                      <a:pt x="95" y="164"/>
                    </a:lnTo>
                    <a:lnTo>
                      <a:pt x="96" y="155"/>
                    </a:lnTo>
                    <a:lnTo>
                      <a:pt x="94" y="155"/>
                    </a:lnTo>
                    <a:lnTo>
                      <a:pt x="91" y="154"/>
                    </a:lnTo>
                    <a:lnTo>
                      <a:pt x="85" y="142"/>
                    </a:lnTo>
                    <a:lnTo>
                      <a:pt x="78" y="142"/>
                    </a:lnTo>
                    <a:lnTo>
                      <a:pt x="70" y="142"/>
                    </a:lnTo>
                    <a:lnTo>
                      <a:pt x="65" y="143"/>
                    </a:lnTo>
                    <a:lnTo>
                      <a:pt x="58" y="144"/>
                    </a:lnTo>
                    <a:lnTo>
                      <a:pt x="54" y="143"/>
                    </a:lnTo>
                    <a:lnTo>
                      <a:pt x="50" y="141"/>
                    </a:lnTo>
                    <a:lnTo>
                      <a:pt x="53" y="132"/>
                    </a:lnTo>
                    <a:lnTo>
                      <a:pt x="57" y="130"/>
                    </a:lnTo>
                    <a:lnTo>
                      <a:pt x="60" y="128"/>
                    </a:lnTo>
                    <a:lnTo>
                      <a:pt x="66" y="128"/>
                    </a:lnTo>
                    <a:lnTo>
                      <a:pt x="70" y="129"/>
                    </a:lnTo>
                    <a:lnTo>
                      <a:pt x="75" y="129"/>
                    </a:lnTo>
                    <a:lnTo>
                      <a:pt x="80" y="129"/>
                    </a:lnTo>
                    <a:lnTo>
                      <a:pt x="84" y="128"/>
                    </a:lnTo>
                    <a:lnTo>
                      <a:pt x="89" y="127"/>
                    </a:lnTo>
                    <a:lnTo>
                      <a:pt x="86" y="123"/>
                    </a:lnTo>
                    <a:lnTo>
                      <a:pt x="85" y="117"/>
                    </a:lnTo>
                    <a:lnTo>
                      <a:pt x="95" y="110"/>
                    </a:lnTo>
                    <a:lnTo>
                      <a:pt x="105" y="104"/>
                    </a:lnTo>
                    <a:lnTo>
                      <a:pt x="104" y="97"/>
                    </a:lnTo>
                    <a:lnTo>
                      <a:pt x="102" y="90"/>
                    </a:lnTo>
                    <a:lnTo>
                      <a:pt x="98" y="88"/>
                    </a:lnTo>
                    <a:lnTo>
                      <a:pt x="95" y="84"/>
                    </a:lnTo>
                    <a:lnTo>
                      <a:pt x="92" y="81"/>
                    </a:lnTo>
                    <a:lnTo>
                      <a:pt x="90" y="77"/>
                    </a:lnTo>
                    <a:lnTo>
                      <a:pt x="80" y="82"/>
                    </a:lnTo>
                    <a:lnTo>
                      <a:pt x="80" y="80"/>
                    </a:lnTo>
                    <a:lnTo>
                      <a:pt x="80" y="78"/>
                    </a:lnTo>
                    <a:lnTo>
                      <a:pt x="79" y="75"/>
                    </a:lnTo>
                    <a:lnTo>
                      <a:pt x="87" y="75"/>
                    </a:lnTo>
                    <a:lnTo>
                      <a:pt x="86" y="74"/>
                    </a:lnTo>
                    <a:lnTo>
                      <a:pt x="86" y="72"/>
                    </a:lnTo>
                    <a:lnTo>
                      <a:pt x="80" y="68"/>
                    </a:lnTo>
                    <a:lnTo>
                      <a:pt x="80" y="66"/>
                    </a:lnTo>
                    <a:lnTo>
                      <a:pt x="81" y="65"/>
                    </a:lnTo>
                    <a:lnTo>
                      <a:pt x="79" y="65"/>
                    </a:lnTo>
                    <a:lnTo>
                      <a:pt x="75" y="63"/>
                    </a:lnTo>
                    <a:lnTo>
                      <a:pt x="78" y="59"/>
                    </a:lnTo>
                    <a:lnTo>
                      <a:pt x="70" y="55"/>
                    </a:lnTo>
                    <a:lnTo>
                      <a:pt x="69" y="62"/>
                    </a:lnTo>
                    <a:lnTo>
                      <a:pt x="68" y="62"/>
                    </a:lnTo>
                    <a:lnTo>
                      <a:pt x="66" y="62"/>
                    </a:lnTo>
                    <a:lnTo>
                      <a:pt x="63" y="62"/>
                    </a:lnTo>
                    <a:lnTo>
                      <a:pt x="63" y="63"/>
                    </a:lnTo>
                    <a:lnTo>
                      <a:pt x="65" y="66"/>
                    </a:lnTo>
                    <a:lnTo>
                      <a:pt x="56" y="68"/>
                    </a:lnTo>
                    <a:lnTo>
                      <a:pt x="50" y="60"/>
                    </a:lnTo>
                    <a:lnTo>
                      <a:pt x="46" y="61"/>
                    </a:lnTo>
                    <a:lnTo>
                      <a:pt x="43" y="61"/>
                    </a:lnTo>
                    <a:lnTo>
                      <a:pt x="39" y="59"/>
                    </a:lnTo>
                    <a:lnTo>
                      <a:pt x="23" y="56"/>
                    </a:lnTo>
                    <a:lnTo>
                      <a:pt x="7" y="51"/>
                    </a:lnTo>
                    <a:lnTo>
                      <a:pt x="4" y="49"/>
                    </a:lnTo>
                    <a:lnTo>
                      <a:pt x="2" y="47"/>
                    </a:lnTo>
                    <a:lnTo>
                      <a:pt x="1" y="45"/>
                    </a:lnTo>
                    <a:lnTo>
                      <a:pt x="1" y="42"/>
                    </a:lnTo>
                    <a:lnTo>
                      <a:pt x="1" y="39"/>
                    </a:lnTo>
                    <a:lnTo>
                      <a:pt x="9" y="42"/>
                    </a:lnTo>
                    <a:lnTo>
                      <a:pt x="15" y="43"/>
                    </a:lnTo>
                    <a:lnTo>
                      <a:pt x="13" y="40"/>
                    </a:lnTo>
                    <a:lnTo>
                      <a:pt x="10" y="38"/>
                    </a:lnTo>
                    <a:lnTo>
                      <a:pt x="7" y="37"/>
                    </a:lnTo>
                    <a:lnTo>
                      <a:pt x="3" y="36"/>
                    </a:lnTo>
                    <a:lnTo>
                      <a:pt x="0" y="35"/>
                    </a:lnTo>
                    <a:lnTo>
                      <a:pt x="7" y="22"/>
                    </a:lnTo>
                    <a:lnTo>
                      <a:pt x="15" y="10"/>
                    </a:lnTo>
                    <a:lnTo>
                      <a:pt x="19" y="8"/>
                    </a:lnTo>
                    <a:lnTo>
                      <a:pt x="22" y="4"/>
                    </a:lnTo>
                    <a:lnTo>
                      <a:pt x="25" y="3"/>
                    </a:lnTo>
                    <a:lnTo>
                      <a:pt x="30" y="2"/>
                    </a:lnTo>
                    <a:lnTo>
                      <a:pt x="30" y="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9" name="Google Shape;309;p26"/>
              <p:cNvSpPr/>
              <p:nvPr/>
            </p:nvSpPr>
            <p:spPr>
              <a:xfrm>
                <a:off x="8144373" y="1800979"/>
                <a:ext cx="20817" cy="20817"/>
              </a:xfrm>
              <a:custGeom>
                <a:rect b="b" l="l" r="r" t="t"/>
                <a:pathLst>
                  <a:path extrusionOk="0" h="9" w="9">
                    <a:moveTo>
                      <a:pt x="8" y="0"/>
                    </a:moveTo>
                    <a:lnTo>
                      <a:pt x="8" y="1"/>
                    </a:lnTo>
                    <a:lnTo>
                      <a:pt x="8" y="5"/>
                    </a:lnTo>
                    <a:lnTo>
                      <a:pt x="9" y="6"/>
                    </a:lnTo>
                    <a:lnTo>
                      <a:pt x="8" y="7"/>
                    </a:lnTo>
                    <a:lnTo>
                      <a:pt x="6" y="8"/>
                    </a:lnTo>
                    <a:lnTo>
                      <a:pt x="5" y="9"/>
                    </a:lnTo>
                    <a:lnTo>
                      <a:pt x="3" y="8"/>
                    </a:lnTo>
                    <a:lnTo>
                      <a:pt x="1" y="7"/>
                    </a:lnTo>
                    <a:lnTo>
                      <a:pt x="0" y="6"/>
                    </a:lnTo>
                    <a:lnTo>
                      <a:pt x="5" y="2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10" name="Google Shape;310;p26"/>
              <p:cNvSpPr/>
              <p:nvPr/>
            </p:nvSpPr>
            <p:spPr>
              <a:xfrm>
                <a:off x="8565326" y="2344518"/>
                <a:ext cx="9252" cy="11565"/>
              </a:xfrm>
              <a:custGeom>
                <a:rect b="b" l="l" r="r" t="t"/>
                <a:pathLst>
                  <a:path extrusionOk="0" h="5" w="4">
                    <a:moveTo>
                      <a:pt x="2" y="0"/>
                    </a:moveTo>
                    <a:lnTo>
                      <a:pt x="4" y="1"/>
                    </a:lnTo>
                    <a:lnTo>
                      <a:pt x="4" y="3"/>
                    </a:lnTo>
                    <a:lnTo>
                      <a:pt x="4" y="5"/>
                    </a:lnTo>
                    <a:lnTo>
                      <a:pt x="2" y="5"/>
                    </a:lnTo>
                    <a:lnTo>
                      <a:pt x="1" y="5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11" name="Google Shape;311;p26"/>
              <p:cNvSpPr/>
              <p:nvPr/>
            </p:nvSpPr>
            <p:spPr>
              <a:xfrm>
                <a:off x="8132809" y="1854177"/>
                <a:ext cx="101769" cy="97143"/>
              </a:xfrm>
              <a:custGeom>
                <a:rect b="b" l="l" r="r" t="t"/>
                <a:pathLst>
                  <a:path extrusionOk="0" h="42" w="44">
                    <a:moveTo>
                      <a:pt x="42" y="0"/>
                    </a:moveTo>
                    <a:lnTo>
                      <a:pt x="43" y="5"/>
                    </a:lnTo>
                    <a:lnTo>
                      <a:pt x="44" y="8"/>
                    </a:lnTo>
                    <a:lnTo>
                      <a:pt x="40" y="10"/>
                    </a:lnTo>
                    <a:lnTo>
                      <a:pt x="37" y="12"/>
                    </a:lnTo>
                    <a:lnTo>
                      <a:pt x="32" y="14"/>
                    </a:lnTo>
                    <a:lnTo>
                      <a:pt x="37" y="19"/>
                    </a:lnTo>
                    <a:lnTo>
                      <a:pt x="40" y="24"/>
                    </a:lnTo>
                    <a:lnTo>
                      <a:pt x="37" y="30"/>
                    </a:lnTo>
                    <a:lnTo>
                      <a:pt x="35" y="35"/>
                    </a:lnTo>
                    <a:lnTo>
                      <a:pt x="25" y="37"/>
                    </a:lnTo>
                    <a:lnTo>
                      <a:pt x="16" y="42"/>
                    </a:lnTo>
                    <a:lnTo>
                      <a:pt x="14" y="37"/>
                    </a:lnTo>
                    <a:lnTo>
                      <a:pt x="12" y="34"/>
                    </a:lnTo>
                    <a:lnTo>
                      <a:pt x="11" y="31"/>
                    </a:lnTo>
                    <a:lnTo>
                      <a:pt x="7" y="28"/>
                    </a:lnTo>
                    <a:lnTo>
                      <a:pt x="5" y="25"/>
                    </a:lnTo>
                    <a:lnTo>
                      <a:pt x="3" y="23"/>
                    </a:lnTo>
                    <a:lnTo>
                      <a:pt x="1" y="20"/>
                    </a:lnTo>
                    <a:lnTo>
                      <a:pt x="1" y="18"/>
                    </a:lnTo>
                    <a:lnTo>
                      <a:pt x="0" y="14"/>
                    </a:lnTo>
                    <a:lnTo>
                      <a:pt x="7" y="12"/>
                    </a:lnTo>
                    <a:lnTo>
                      <a:pt x="10" y="18"/>
                    </a:lnTo>
                    <a:lnTo>
                      <a:pt x="12" y="18"/>
                    </a:lnTo>
                    <a:lnTo>
                      <a:pt x="14" y="18"/>
                    </a:lnTo>
                    <a:lnTo>
                      <a:pt x="15" y="18"/>
                    </a:lnTo>
                    <a:lnTo>
                      <a:pt x="17" y="12"/>
                    </a:lnTo>
                    <a:lnTo>
                      <a:pt x="14" y="8"/>
                    </a:lnTo>
                    <a:lnTo>
                      <a:pt x="16" y="6"/>
                    </a:lnTo>
                    <a:lnTo>
                      <a:pt x="20" y="2"/>
                    </a:lnTo>
                    <a:lnTo>
                      <a:pt x="24" y="3"/>
                    </a:lnTo>
                    <a:lnTo>
                      <a:pt x="27" y="3"/>
                    </a:lnTo>
                    <a:lnTo>
                      <a:pt x="30" y="3"/>
                    </a:lnTo>
                    <a:lnTo>
                      <a:pt x="34" y="1"/>
                    </a:lnTo>
                    <a:lnTo>
                      <a:pt x="38" y="0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12" name="Google Shape;312;p26"/>
              <p:cNvSpPr/>
              <p:nvPr/>
            </p:nvSpPr>
            <p:spPr>
              <a:xfrm>
                <a:off x="8172128" y="1761660"/>
                <a:ext cx="99457" cy="64762"/>
              </a:xfrm>
              <a:custGeom>
                <a:rect b="b" l="l" r="r" t="t"/>
                <a:pathLst>
                  <a:path extrusionOk="0" h="28" w="43">
                    <a:moveTo>
                      <a:pt x="8" y="0"/>
                    </a:moveTo>
                    <a:lnTo>
                      <a:pt x="10" y="3"/>
                    </a:lnTo>
                    <a:lnTo>
                      <a:pt x="11" y="5"/>
                    </a:lnTo>
                    <a:lnTo>
                      <a:pt x="11" y="8"/>
                    </a:lnTo>
                    <a:lnTo>
                      <a:pt x="11" y="12"/>
                    </a:lnTo>
                    <a:lnTo>
                      <a:pt x="12" y="13"/>
                    </a:lnTo>
                    <a:lnTo>
                      <a:pt x="14" y="14"/>
                    </a:lnTo>
                    <a:lnTo>
                      <a:pt x="15" y="13"/>
                    </a:lnTo>
                    <a:lnTo>
                      <a:pt x="15" y="6"/>
                    </a:lnTo>
                    <a:lnTo>
                      <a:pt x="19" y="6"/>
                    </a:lnTo>
                    <a:lnTo>
                      <a:pt x="21" y="6"/>
                    </a:lnTo>
                    <a:lnTo>
                      <a:pt x="25" y="12"/>
                    </a:lnTo>
                    <a:lnTo>
                      <a:pt x="24" y="2"/>
                    </a:lnTo>
                    <a:lnTo>
                      <a:pt x="30" y="3"/>
                    </a:lnTo>
                    <a:lnTo>
                      <a:pt x="35" y="5"/>
                    </a:lnTo>
                    <a:lnTo>
                      <a:pt x="41" y="4"/>
                    </a:lnTo>
                    <a:lnTo>
                      <a:pt x="43" y="7"/>
                    </a:lnTo>
                    <a:lnTo>
                      <a:pt x="43" y="11"/>
                    </a:lnTo>
                    <a:lnTo>
                      <a:pt x="42" y="14"/>
                    </a:lnTo>
                    <a:lnTo>
                      <a:pt x="39" y="17"/>
                    </a:lnTo>
                    <a:lnTo>
                      <a:pt x="38" y="20"/>
                    </a:lnTo>
                    <a:lnTo>
                      <a:pt x="33" y="24"/>
                    </a:lnTo>
                    <a:lnTo>
                      <a:pt x="34" y="25"/>
                    </a:lnTo>
                    <a:lnTo>
                      <a:pt x="35" y="27"/>
                    </a:lnTo>
                    <a:lnTo>
                      <a:pt x="25" y="28"/>
                    </a:lnTo>
                    <a:lnTo>
                      <a:pt x="15" y="27"/>
                    </a:lnTo>
                    <a:lnTo>
                      <a:pt x="15" y="25"/>
                    </a:lnTo>
                    <a:lnTo>
                      <a:pt x="17" y="23"/>
                    </a:lnTo>
                    <a:lnTo>
                      <a:pt x="18" y="20"/>
                    </a:lnTo>
                    <a:lnTo>
                      <a:pt x="20" y="19"/>
                    </a:lnTo>
                    <a:lnTo>
                      <a:pt x="22" y="18"/>
                    </a:lnTo>
                    <a:lnTo>
                      <a:pt x="24" y="17"/>
                    </a:lnTo>
                    <a:lnTo>
                      <a:pt x="21" y="17"/>
                    </a:lnTo>
                    <a:lnTo>
                      <a:pt x="17" y="18"/>
                    </a:lnTo>
                    <a:lnTo>
                      <a:pt x="13" y="18"/>
                    </a:lnTo>
                    <a:lnTo>
                      <a:pt x="10" y="18"/>
                    </a:lnTo>
                    <a:lnTo>
                      <a:pt x="11" y="19"/>
                    </a:lnTo>
                    <a:lnTo>
                      <a:pt x="9" y="19"/>
                    </a:lnTo>
                    <a:lnTo>
                      <a:pt x="7" y="18"/>
                    </a:lnTo>
                    <a:lnTo>
                      <a:pt x="5" y="18"/>
                    </a:lnTo>
                    <a:lnTo>
                      <a:pt x="5" y="10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2" y="1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13" name="Google Shape;313;p26"/>
              <p:cNvSpPr/>
              <p:nvPr/>
            </p:nvSpPr>
            <p:spPr>
              <a:xfrm>
                <a:off x="7961652" y="1750094"/>
                <a:ext cx="187348" cy="74014"/>
              </a:xfrm>
              <a:custGeom>
                <a:rect b="b" l="l" r="r" t="t"/>
                <a:pathLst>
                  <a:path extrusionOk="0" h="32" w="81">
                    <a:moveTo>
                      <a:pt x="29" y="0"/>
                    </a:moveTo>
                    <a:lnTo>
                      <a:pt x="30" y="0"/>
                    </a:lnTo>
                    <a:lnTo>
                      <a:pt x="32" y="1"/>
                    </a:lnTo>
                    <a:lnTo>
                      <a:pt x="32" y="3"/>
                    </a:lnTo>
                    <a:lnTo>
                      <a:pt x="33" y="5"/>
                    </a:lnTo>
                    <a:lnTo>
                      <a:pt x="33" y="7"/>
                    </a:lnTo>
                    <a:lnTo>
                      <a:pt x="39" y="5"/>
                    </a:lnTo>
                    <a:lnTo>
                      <a:pt x="44" y="13"/>
                    </a:lnTo>
                    <a:lnTo>
                      <a:pt x="44" y="15"/>
                    </a:lnTo>
                    <a:lnTo>
                      <a:pt x="43" y="17"/>
                    </a:lnTo>
                    <a:lnTo>
                      <a:pt x="51" y="18"/>
                    </a:lnTo>
                    <a:lnTo>
                      <a:pt x="58" y="19"/>
                    </a:lnTo>
                    <a:lnTo>
                      <a:pt x="57" y="17"/>
                    </a:lnTo>
                    <a:lnTo>
                      <a:pt x="56" y="15"/>
                    </a:lnTo>
                    <a:lnTo>
                      <a:pt x="56" y="13"/>
                    </a:lnTo>
                    <a:lnTo>
                      <a:pt x="56" y="11"/>
                    </a:lnTo>
                    <a:lnTo>
                      <a:pt x="57" y="10"/>
                    </a:lnTo>
                    <a:lnTo>
                      <a:pt x="57" y="6"/>
                    </a:lnTo>
                    <a:lnTo>
                      <a:pt x="62" y="4"/>
                    </a:lnTo>
                    <a:lnTo>
                      <a:pt x="66" y="1"/>
                    </a:lnTo>
                    <a:lnTo>
                      <a:pt x="71" y="0"/>
                    </a:lnTo>
                    <a:lnTo>
                      <a:pt x="69" y="7"/>
                    </a:lnTo>
                    <a:lnTo>
                      <a:pt x="68" y="12"/>
                    </a:lnTo>
                    <a:lnTo>
                      <a:pt x="70" y="13"/>
                    </a:lnTo>
                    <a:lnTo>
                      <a:pt x="71" y="13"/>
                    </a:lnTo>
                    <a:lnTo>
                      <a:pt x="74" y="13"/>
                    </a:lnTo>
                    <a:lnTo>
                      <a:pt x="76" y="13"/>
                    </a:lnTo>
                    <a:lnTo>
                      <a:pt x="78" y="13"/>
                    </a:lnTo>
                    <a:lnTo>
                      <a:pt x="79" y="13"/>
                    </a:lnTo>
                    <a:lnTo>
                      <a:pt x="81" y="15"/>
                    </a:lnTo>
                    <a:lnTo>
                      <a:pt x="81" y="16"/>
                    </a:lnTo>
                    <a:lnTo>
                      <a:pt x="81" y="18"/>
                    </a:lnTo>
                    <a:lnTo>
                      <a:pt x="71" y="28"/>
                    </a:lnTo>
                    <a:lnTo>
                      <a:pt x="51" y="27"/>
                    </a:lnTo>
                    <a:lnTo>
                      <a:pt x="50" y="28"/>
                    </a:lnTo>
                    <a:lnTo>
                      <a:pt x="49" y="29"/>
                    </a:lnTo>
                    <a:lnTo>
                      <a:pt x="46" y="29"/>
                    </a:lnTo>
                    <a:lnTo>
                      <a:pt x="44" y="29"/>
                    </a:lnTo>
                    <a:lnTo>
                      <a:pt x="43" y="29"/>
                    </a:lnTo>
                    <a:lnTo>
                      <a:pt x="41" y="28"/>
                    </a:lnTo>
                    <a:lnTo>
                      <a:pt x="34" y="31"/>
                    </a:lnTo>
                    <a:lnTo>
                      <a:pt x="27" y="32"/>
                    </a:lnTo>
                    <a:lnTo>
                      <a:pt x="18" y="32"/>
                    </a:lnTo>
                    <a:lnTo>
                      <a:pt x="14" y="27"/>
                    </a:lnTo>
                    <a:lnTo>
                      <a:pt x="35" y="24"/>
                    </a:lnTo>
                    <a:lnTo>
                      <a:pt x="35" y="22"/>
                    </a:lnTo>
                    <a:lnTo>
                      <a:pt x="23" y="22"/>
                    </a:lnTo>
                    <a:lnTo>
                      <a:pt x="11" y="21"/>
                    </a:lnTo>
                    <a:lnTo>
                      <a:pt x="0" y="19"/>
                    </a:lnTo>
                    <a:lnTo>
                      <a:pt x="7" y="12"/>
                    </a:lnTo>
                    <a:lnTo>
                      <a:pt x="10" y="10"/>
                    </a:lnTo>
                    <a:lnTo>
                      <a:pt x="12" y="8"/>
                    </a:lnTo>
                    <a:lnTo>
                      <a:pt x="15" y="6"/>
                    </a:lnTo>
                    <a:lnTo>
                      <a:pt x="20" y="5"/>
                    </a:lnTo>
                    <a:lnTo>
                      <a:pt x="24" y="4"/>
                    </a:lnTo>
                    <a:lnTo>
                      <a:pt x="24" y="1"/>
                    </a:lnTo>
                    <a:lnTo>
                      <a:pt x="27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14" name="Google Shape;314;p26"/>
              <p:cNvSpPr/>
              <p:nvPr/>
            </p:nvSpPr>
            <p:spPr>
              <a:xfrm>
                <a:off x="8229952" y="1724653"/>
                <a:ext cx="23129" cy="11565"/>
              </a:xfrm>
              <a:custGeom>
                <a:rect b="b" l="l" r="r" t="t"/>
                <a:pathLst>
                  <a:path extrusionOk="0" h="5" w="10">
                    <a:moveTo>
                      <a:pt x="0" y="0"/>
                    </a:moveTo>
                    <a:lnTo>
                      <a:pt x="8" y="0"/>
                    </a:lnTo>
                    <a:lnTo>
                      <a:pt x="9" y="2"/>
                    </a:lnTo>
                    <a:lnTo>
                      <a:pt x="9" y="4"/>
                    </a:lnTo>
                    <a:lnTo>
                      <a:pt x="10" y="5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15" name="Google Shape;315;p26"/>
              <p:cNvSpPr/>
              <p:nvPr/>
            </p:nvSpPr>
            <p:spPr>
              <a:xfrm>
                <a:off x="8183693" y="1722339"/>
                <a:ext cx="13878" cy="25443"/>
              </a:xfrm>
              <a:custGeom>
                <a:rect b="b" l="l" r="r" t="t"/>
                <a:pathLst>
                  <a:path extrusionOk="0" h="11" w="6">
                    <a:moveTo>
                      <a:pt x="0" y="0"/>
                    </a:moveTo>
                    <a:lnTo>
                      <a:pt x="2" y="3"/>
                    </a:lnTo>
                    <a:lnTo>
                      <a:pt x="4" y="5"/>
                    </a:lnTo>
                    <a:lnTo>
                      <a:pt x="5" y="8"/>
                    </a:lnTo>
                    <a:lnTo>
                      <a:pt x="6" y="11"/>
                    </a:lnTo>
                    <a:lnTo>
                      <a:pt x="4" y="11"/>
                    </a:lnTo>
                    <a:lnTo>
                      <a:pt x="1" y="11"/>
                    </a:lnTo>
                    <a:lnTo>
                      <a:pt x="0" y="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16" name="Google Shape;316;p26"/>
              <p:cNvSpPr/>
              <p:nvPr/>
            </p:nvSpPr>
            <p:spPr>
              <a:xfrm>
                <a:off x="8213761" y="1671455"/>
                <a:ext cx="69388" cy="64762"/>
              </a:xfrm>
              <a:custGeom>
                <a:rect b="b" l="l" r="r" t="t"/>
                <a:pathLst>
                  <a:path extrusionOk="0" h="28" w="30">
                    <a:moveTo>
                      <a:pt x="15" y="0"/>
                    </a:moveTo>
                    <a:lnTo>
                      <a:pt x="19" y="6"/>
                    </a:lnTo>
                    <a:lnTo>
                      <a:pt x="21" y="6"/>
                    </a:lnTo>
                    <a:lnTo>
                      <a:pt x="25" y="7"/>
                    </a:lnTo>
                    <a:lnTo>
                      <a:pt x="30" y="12"/>
                    </a:lnTo>
                    <a:lnTo>
                      <a:pt x="30" y="19"/>
                    </a:lnTo>
                    <a:lnTo>
                      <a:pt x="30" y="25"/>
                    </a:lnTo>
                    <a:lnTo>
                      <a:pt x="29" y="27"/>
                    </a:lnTo>
                    <a:lnTo>
                      <a:pt x="27" y="28"/>
                    </a:lnTo>
                    <a:lnTo>
                      <a:pt x="26" y="28"/>
                    </a:lnTo>
                    <a:lnTo>
                      <a:pt x="24" y="28"/>
                    </a:lnTo>
                    <a:lnTo>
                      <a:pt x="20" y="23"/>
                    </a:lnTo>
                    <a:lnTo>
                      <a:pt x="18" y="20"/>
                    </a:lnTo>
                    <a:lnTo>
                      <a:pt x="12" y="20"/>
                    </a:lnTo>
                    <a:lnTo>
                      <a:pt x="11" y="18"/>
                    </a:lnTo>
                    <a:lnTo>
                      <a:pt x="1" y="20"/>
                    </a:lnTo>
                    <a:lnTo>
                      <a:pt x="0" y="12"/>
                    </a:lnTo>
                    <a:lnTo>
                      <a:pt x="7" y="14"/>
                    </a:lnTo>
                    <a:lnTo>
                      <a:pt x="5" y="9"/>
                    </a:lnTo>
                    <a:lnTo>
                      <a:pt x="2" y="6"/>
                    </a:lnTo>
                    <a:lnTo>
                      <a:pt x="2" y="5"/>
                    </a:lnTo>
                    <a:lnTo>
                      <a:pt x="2" y="3"/>
                    </a:lnTo>
                    <a:lnTo>
                      <a:pt x="6" y="2"/>
                    </a:lnTo>
                    <a:lnTo>
                      <a:pt x="11" y="2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317" name="Google Shape;317;p26"/>
          <p:cNvSpPr/>
          <p:nvPr/>
        </p:nvSpPr>
        <p:spPr>
          <a:xfrm>
            <a:off x="702362" y="72034"/>
            <a:ext cx="371353" cy="252520"/>
          </a:xfrm>
          <a:custGeom>
            <a:rect b="b" l="l" r="r" t="t"/>
            <a:pathLst>
              <a:path extrusionOk="0" h="1171" w="1726">
                <a:moveTo>
                  <a:pt x="1726" y="829"/>
                </a:moveTo>
                <a:lnTo>
                  <a:pt x="1725" y="865"/>
                </a:lnTo>
                <a:lnTo>
                  <a:pt x="1712" y="931"/>
                </a:lnTo>
                <a:lnTo>
                  <a:pt x="1686" y="993"/>
                </a:lnTo>
                <a:lnTo>
                  <a:pt x="1649" y="1048"/>
                </a:lnTo>
                <a:lnTo>
                  <a:pt x="1604" y="1094"/>
                </a:lnTo>
                <a:lnTo>
                  <a:pt x="1549" y="1130"/>
                </a:lnTo>
                <a:lnTo>
                  <a:pt x="1489" y="1156"/>
                </a:lnTo>
                <a:lnTo>
                  <a:pt x="1423" y="1170"/>
                </a:lnTo>
                <a:lnTo>
                  <a:pt x="1387" y="1171"/>
                </a:lnTo>
                <a:lnTo>
                  <a:pt x="340" y="1171"/>
                </a:lnTo>
                <a:lnTo>
                  <a:pt x="304" y="1170"/>
                </a:lnTo>
                <a:lnTo>
                  <a:pt x="237" y="1156"/>
                </a:lnTo>
                <a:lnTo>
                  <a:pt x="177" y="1130"/>
                </a:lnTo>
                <a:lnTo>
                  <a:pt x="122" y="1094"/>
                </a:lnTo>
                <a:lnTo>
                  <a:pt x="78" y="1048"/>
                </a:lnTo>
                <a:lnTo>
                  <a:pt x="40" y="993"/>
                </a:lnTo>
                <a:lnTo>
                  <a:pt x="14" y="931"/>
                </a:lnTo>
                <a:lnTo>
                  <a:pt x="1" y="865"/>
                </a:lnTo>
                <a:lnTo>
                  <a:pt x="0" y="829"/>
                </a:lnTo>
                <a:lnTo>
                  <a:pt x="1" y="797"/>
                </a:lnTo>
                <a:lnTo>
                  <a:pt x="12" y="737"/>
                </a:lnTo>
                <a:lnTo>
                  <a:pt x="33" y="681"/>
                </a:lnTo>
                <a:lnTo>
                  <a:pt x="63" y="629"/>
                </a:lnTo>
                <a:lnTo>
                  <a:pt x="102" y="584"/>
                </a:lnTo>
                <a:lnTo>
                  <a:pt x="147" y="547"/>
                </a:lnTo>
                <a:lnTo>
                  <a:pt x="199" y="518"/>
                </a:lnTo>
                <a:lnTo>
                  <a:pt x="256" y="498"/>
                </a:lnTo>
                <a:lnTo>
                  <a:pt x="286" y="492"/>
                </a:lnTo>
                <a:lnTo>
                  <a:pt x="283" y="474"/>
                </a:lnTo>
                <a:lnTo>
                  <a:pt x="282" y="455"/>
                </a:lnTo>
                <a:lnTo>
                  <a:pt x="283" y="433"/>
                </a:lnTo>
                <a:lnTo>
                  <a:pt x="292" y="390"/>
                </a:lnTo>
                <a:lnTo>
                  <a:pt x="308" y="351"/>
                </a:lnTo>
                <a:lnTo>
                  <a:pt x="331" y="317"/>
                </a:lnTo>
                <a:lnTo>
                  <a:pt x="360" y="288"/>
                </a:lnTo>
                <a:lnTo>
                  <a:pt x="394" y="265"/>
                </a:lnTo>
                <a:lnTo>
                  <a:pt x="433" y="248"/>
                </a:lnTo>
                <a:lnTo>
                  <a:pt x="475" y="239"/>
                </a:lnTo>
                <a:lnTo>
                  <a:pt x="498" y="239"/>
                </a:lnTo>
                <a:lnTo>
                  <a:pt x="516" y="239"/>
                </a:lnTo>
                <a:lnTo>
                  <a:pt x="554" y="246"/>
                </a:lnTo>
                <a:lnTo>
                  <a:pt x="607" y="268"/>
                </a:lnTo>
                <a:lnTo>
                  <a:pt x="636" y="291"/>
                </a:lnTo>
                <a:lnTo>
                  <a:pt x="662" y="233"/>
                </a:lnTo>
                <a:lnTo>
                  <a:pt x="708" y="156"/>
                </a:lnTo>
                <a:lnTo>
                  <a:pt x="745" y="110"/>
                </a:lnTo>
                <a:lnTo>
                  <a:pt x="790" y="69"/>
                </a:lnTo>
                <a:lnTo>
                  <a:pt x="843" y="38"/>
                </a:lnTo>
                <a:lnTo>
                  <a:pt x="908" y="15"/>
                </a:lnTo>
                <a:lnTo>
                  <a:pt x="984" y="2"/>
                </a:lnTo>
                <a:lnTo>
                  <a:pt x="1029" y="0"/>
                </a:lnTo>
                <a:lnTo>
                  <a:pt x="1082" y="3"/>
                </a:lnTo>
                <a:lnTo>
                  <a:pt x="1175" y="22"/>
                </a:lnTo>
                <a:lnTo>
                  <a:pt x="1257" y="59"/>
                </a:lnTo>
                <a:lnTo>
                  <a:pt x="1324" y="113"/>
                </a:lnTo>
                <a:lnTo>
                  <a:pt x="1377" y="177"/>
                </a:lnTo>
                <a:lnTo>
                  <a:pt x="1416" y="252"/>
                </a:lnTo>
                <a:lnTo>
                  <a:pt x="1443" y="334"/>
                </a:lnTo>
                <a:lnTo>
                  <a:pt x="1456" y="420"/>
                </a:lnTo>
                <a:lnTo>
                  <a:pt x="1456" y="465"/>
                </a:lnTo>
                <a:lnTo>
                  <a:pt x="1456" y="481"/>
                </a:lnTo>
                <a:lnTo>
                  <a:pt x="1456" y="495"/>
                </a:lnTo>
                <a:lnTo>
                  <a:pt x="1485" y="501"/>
                </a:lnTo>
                <a:lnTo>
                  <a:pt x="1538" y="523"/>
                </a:lnTo>
                <a:lnTo>
                  <a:pt x="1587" y="553"/>
                </a:lnTo>
                <a:lnTo>
                  <a:pt x="1630" y="590"/>
                </a:lnTo>
                <a:lnTo>
                  <a:pt x="1666" y="635"/>
                </a:lnTo>
                <a:lnTo>
                  <a:pt x="1695" y="685"/>
                </a:lnTo>
                <a:lnTo>
                  <a:pt x="1715" y="740"/>
                </a:lnTo>
                <a:lnTo>
                  <a:pt x="1725" y="799"/>
                </a:lnTo>
                <a:lnTo>
                  <a:pt x="1726" y="82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8" name="Google Shape;318;p26"/>
          <p:cNvSpPr/>
          <p:nvPr/>
        </p:nvSpPr>
        <p:spPr>
          <a:xfrm>
            <a:off x="1073713" y="455980"/>
            <a:ext cx="168087" cy="114298"/>
          </a:xfrm>
          <a:custGeom>
            <a:rect b="b" l="l" r="r" t="t"/>
            <a:pathLst>
              <a:path extrusionOk="0" h="1171" w="1726">
                <a:moveTo>
                  <a:pt x="1726" y="829"/>
                </a:moveTo>
                <a:lnTo>
                  <a:pt x="1725" y="865"/>
                </a:lnTo>
                <a:lnTo>
                  <a:pt x="1712" y="931"/>
                </a:lnTo>
                <a:lnTo>
                  <a:pt x="1686" y="993"/>
                </a:lnTo>
                <a:lnTo>
                  <a:pt x="1649" y="1048"/>
                </a:lnTo>
                <a:lnTo>
                  <a:pt x="1604" y="1094"/>
                </a:lnTo>
                <a:lnTo>
                  <a:pt x="1549" y="1130"/>
                </a:lnTo>
                <a:lnTo>
                  <a:pt x="1489" y="1156"/>
                </a:lnTo>
                <a:lnTo>
                  <a:pt x="1423" y="1170"/>
                </a:lnTo>
                <a:lnTo>
                  <a:pt x="1387" y="1171"/>
                </a:lnTo>
                <a:lnTo>
                  <a:pt x="340" y="1171"/>
                </a:lnTo>
                <a:lnTo>
                  <a:pt x="304" y="1170"/>
                </a:lnTo>
                <a:lnTo>
                  <a:pt x="237" y="1156"/>
                </a:lnTo>
                <a:lnTo>
                  <a:pt x="177" y="1130"/>
                </a:lnTo>
                <a:lnTo>
                  <a:pt x="122" y="1094"/>
                </a:lnTo>
                <a:lnTo>
                  <a:pt x="78" y="1048"/>
                </a:lnTo>
                <a:lnTo>
                  <a:pt x="40" y="993"/>
                </a:lnTo>
                <a:lnTo>
                  <a:pt x="14" y="931"/>
                </a:lnTo>
                <a:lnTo>
                  <a:pt x="1" y="865"/>
                </a:lnTo>
                <a:lnTo>
                  <a:pt x="0" y="829"/>
                </a:lnTo>
                <a:lnTo>
                  <a:pt x="1" y="797"/>
                </a:lnTo>
                <a:lnTo>
                  <a:pt x="12" y="737"/>
                </a:lnTo>
                <a:lnTo>
                  <a:pt x="33" y="681"/>
                </a:lnTo>
                <a:lnTo>
                  <a:pt x="63" y="629"/>
                </a:lnTo>
                <a:lnTo>
                  <a:pt x="102" y="584"/>
                </a:lnTo>
                <a:lnTo>
                  <a:pt x="147" y="547"/>
                </a:lnTo>
                <a:lnTo>
                  <a:pt x="199" y="518"/>
                </a:lnTo>
                <a:lnTo>
                  <a:pt x="256" y="498"/>
                </a:lnTo>
                <a:lnTo>
                  <a:pt x="286" y="492"/>
                </a:lnTo>
                <a:lnTo>
                  <a:pt x="283" y="474"/>
                </a:lnTo>
                <a:lnTo>
                  <a:pt x="282" y="455"/>
                </a:lnTo>
                <a:lnTo>
                  <a:pt x="283" y="433"/>
                </a:lnTo>
                <a:lnTo>
                  <a:pt x="292" y="390"/>
                </a:lnTo>
                <a:lnTo>
                  <a:pt x="308" y="351"/>
                </a:lnTo>
                <a:lnTo>
                  <a:pt x="331" y="317"/>
                </a:lnTo>
                <a:lnTo>
                  <a:pt x="360" y="288"/>
                </a:lnTo>
                <a:lnTo>
                  <a:pt x="394" y="265"/>
                </a:lnTo>
                <a:lnTo>
                  <a:pt x="433" y="248"/>
                </a:lnTo>
                <a:lnTo>
                  <a:pt x="475" y="239"/>
                </a:lnTo>
                <a:lnTo>
                  <a:pt x="498" y="239"/>
                </a:lnTo>
                <a:lnTo>
                  <a:pt x="516" y="239"/>
                </a:lnTo>
                <a:lnTo>
                  <a:pt x="554" y="246"/>
                </a:lnTo>
                <a:lnTo>
                  <a:pt x="607" y="268"/>
                </a:lnTo>
                <a:lnTo>
                  <a:pt x="636" y="291"/>
                </a:lnTo>
                <a:lnTo>
                  <a:pt x="662" y="233"/>
                </a:lnTo>
                <a:lnTo>
                  <a:pt x="708" y="156"/>
                </a:lnTo>
                <a:lnTo>
                  <a:pt x="745" y="110"/>
                </a:lnTo>
                <a:lnTo>
                  <a:pt x="790" y="69"/>
                </a:lnTo>
                <a:lnTo>
                  <a:pt x="843" y="38"/>
                </a:lnTo>
                <a:lnTo>
                  <a:pt x="908" y="15"/>
                </a:lnTo>
                <a:lnTo>
                  <a:pt x="984" y="2"/>
                </a:lnTo>
                <a:lnTo>
                  <a:pt x="1029" y="0"/>
                </a:lnTo>
                <a:lnTo>
                  <a:pt x="1082" y="3"/>
                </a:lnTo>
                <a:lnTo>
                  <a:pt x="1175" y="22"/>
                </a:lnTo>
                <a:lnTo>
                  <a:pt x="1257" y="59"/>
                </a:lnTo>
                <a:lnTo>
                  <a:pt x="1324" y="113"/>
                </a:lnTo>
                <a:lnTo>
                  <a:pt x="1377" y="177"/>
                </a:lnTo>
                <a:lnTo>
                  <a:pt x="1416" y="252"/>
                </a:lnTo>
                <a:lnTo>
                  <a:pt x="1443" y="334"/>
                </a:lnTo>
                <a:lnTo>
                  <a:pt x="1456" y="420"/>
                </a:lnTo>
                <a:lnTo>
                  <a:pt x="1456" y="465"/>
                </a:lnTo>
                <a:lnTo>
                  <a:pt x="1456" y="481"/>
                </a:lnTo>
                <a:lnTo>
                  <a:pt x="1456" y="495"/>
                </a:lnTo>
                <a:lnTo>
                  <a:pt x="1485" y="501"/>
                </a:lnTo>
                <a:lnTo>
                  <a:pt x="1538" y="523"/>
                </a:lnTo>
                <a:lnTo>
                  <a:pt x="1587" y="553"/>
                </a:lnTo>
                <a:lnTo>
                  <a:pt x="1630" y="590"/>
                </a:lnTo>
                <a:lnTo>
                  <a:pt x="1666" y="635"/>
                </a:lnTo>
                <a:lnTo>
                  <a:pt x="1695" y="685"/>
                </a:lnTo>
                <a:lnTo>
                  <a:pt x="1715" y="740"/>
                </a:lnTo>
                <a:lnTo>
                  <a:pt x="1725" y="799"/>
                </a:lnTo>
                <a:lnTo>
                  <a:pt x="1726" y="82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p26"/>
          <p:cNvSpPr/>
          <p:nvPr/>
        </p:nvSpPr>
        <p:spPr>
          <a:xfrm>
            <a:off x="256644" y="549034"/>
            <a:ext cx="168087" cy="114298"/>
          </a:xfrm>
          <a:custGeom>
            <a:rect b="b" l="l" r="r" t="t"/>
            <a:pathLst>
              <a:path extrusionOk="0" h="1171" w="1726">
                <a:moveTo>
                  <a:pt x="1726" y="829"/>
                </a:moveTo>
                <a:lnTo>
                  <a:pt x="1725" y="865"/>
                </a:lnTo>
                <a:lnTo>
                  <a:pt x="1712" y="931"/>
                </a:lnTo>
                <a:lnTo>
                  <a:pt x="1686" y="993"/>
                </a:lnTo>
                <a:lnTo>
                  <a:pt x="1649" y="1048"/>
                </a:lnTo>
                <a:lnTo>
                  <a:pt x="1604" y="1094"/>
                </a:lnTo>
                <a:lnTo>
                  <a:pt x="1549" y="1130"/>
                </a:lnTo>
                <a:lnTo>
                  <a:pt x="1489" y="1156"/>
                </a:lnTo>
                <a:lnTo>
                  <a:pt x="1423" y="1170"/>
                </a:lnTo>
                <a:lnTo>
                  <a:pt x="1387" y="1171"/>
                </a:lnTo>
                <a:lnTo>
                  <a:pt x="340" y="1171"/>
                </a:lnTo>
                <a:lnTo>
                  <a:pt x="304" y="1170"/>
                </a:lnTo>
                <a:lnTo>
                  <a:pt x="237" y="1156"/>
                </a:lnTo>
                <a:lnTo>
                  <a:pt x="177" y="1130"/>
                </a:lnTo>
                <a:lnTo>
                  <a:pt x="122" y="1094"/>
                </a:lnTo>
                <a:lnTo>
                  <a:pt x="78" y="1048"/>
                </a:lnTo>
                <a:lnTo>
                  <a:pt x="40" y="993"/>
                </a:lnTo>
                <a:lnTo>
                  <a:pt x="14" y="931"/>
                </a:lnTo>
                <a:lnTo>
                  <a:pt x="1" y="865"/>
                </a:lnTo>
                <a:lnTo>
                  <a:pt x="0" y="829"/>
                </a:lnTo>
                <a:lnTo>
                  <a:pt x="1" y="797"/>
                </a:lnTo>
                <a:lnTo>
                  <a:pt x="12" y="737"/>
                </a:lnTo>
                <a:lnTo>
                  <a:pt x="33" y="681"/>
                </a:lnTo>
                <a:lnTo>
                  <a:pt x="63" y="629"/>
                </a:lnTo>
                <a:lnTo>
                  <a:pt x="102" y="584"/>
                </a:lnTo>
                <a:lnTo>
                  <a:pt x="147" y="547"/>
                </a:lnTo>
                <a:lnTo>
                  <a:pt x="199" y="518"/>
                </a:lnTo>
                <a:lnTo>
                  <a:pt x="256" y="498"/>
                </a:lnTo>
                <a:lnTo>
                  <a:pt x="286" y="492"/>
                </a:lnTo>
                <a:lnTo>
                  <a:pt x="283" y="474"/>
                </a:lnTo>
                <a:lnTo>
                  <a:pt x="282" y="455"/>
                </a:lnTo>
                <a:lnTo>
                  <a:pt x="283" y="433"/>
                </a:lnTo>
                <a:lnTo>
                  <a:pt x="292" y="390"/>
                </a:lnTo>
                <a:lnTo>
                  <a:pt x="308" y="351"/>
                </a:lnTo>
                <a:lnTo>
                  <a:pt x="331" y="317"/>
                </a:lnTo>
                <a:lnTo>
                  <a:pt x="360" y="288"/>
                </a:lnTo>
                <a:lnTo>
                  <a:pt x="394" y="265"/>
                </a:lnTo>
                <a:lnTo>
                  <a:pt x="433" y="248"/>
                </a:lnTo>
                <a:lnTo>
                  <a:pt x="475" y="239"/>
                </a:lnTo>
                <a:lnTo>
                  <a:pt x="498" y="239"/>
                </a:lnTo>
                <a:lnTo>
                  <a:pt x="516" y="239"/>
                </a:lnTo>
                <a:lnTo>
                  <a:pt x="554" y="246"/>
                </a:lnTo>
                <a:lnTo>
                  <a:pt x="607" y="268"/>
                </a:lnTo>
                <a:lnTo>
                  <a:pt x="636" y="291"/>
                </a:lnTo>
                <a:lnTo>
                  <a:pt x="662" y="233"/>
                </a:lnTo>
                <a:lnTo>
                  <a:pt x="708" y="156"/>
                </a:lnTo>
                <a:lnTo>
                  <a:pt x="745" y="110"/>
                </a:lnTo>
                <a:lnTo>
                  <a:pt x="790" y="69"/>
                </a:lnTo>
                <a:lnTo>
                  <a:pt x="843" y="38"/>
                </a:lnTo>
                <a:lnTo>
                  <a:pt x="908" y="15"/>
                </a:lnTo>
                <a:lnTo>
                  <a:pt x="984" y="2"/>
                </a:lnTo>
                <a:lnTo>
                  <a:pt x="1029" y="0"/>
                </a:lnTo>
                <a:lnTo>
                  <a:pt x="1082" y="3"/>
                </a:lnTo>
                <a:lnTo>
                  <a:pt x="1175" y="22"/>
                </a:lnTo>
                <a:lnTo>
                  <a:pt x="1257" y="59"/>
                </a:lnTo>
                <a:lnTo>
                  <a:pt x="1324" y="113"/>
                </a:lnTo>
                <a:lnTo>
                  <a:pt x="1377" y="177"/>
                </a:lnTo>
                <a:lnTo>
                  <a:pt x="1416" y="252"/>
                </a:lnTo>
                <a:lnTo>
                  <a:pt x="1443" y="334"/>
                </a:lnTo>
                <a:lnTo>
                  <a:pt x="1456" y="420"/>
                </a:lnTo>
                <a:lnTo>
                  <a:pt x="1456" y="465"/>
                </a:lnTo>
                <a:lnTo>
                  <a:pt x="1456" y="481"/>
                </a:lnTo>
                <a:lnTo>
                  <a:pt x="1456" y="495"/>
                </a:lnTo>
                <a:lnTo>
                  <a:pt x="1485" y="501"/>
                </a:lnTo>
                <a:lnTo>
                  <a:pt x="1538" y="523"/>
                </a:lnTo>
                <a:lnTo>
                  <a:pt x="1587" y="553"/>
                </a:lnTo>
                <a:lnTo>
                  <a:pt x="1630" y="590"/>
                </a:lnTo>
                <a:lnTo>
                  <a:pt x="1666" y="635"/>
                </a:lnTo>
                <a:lnTo>
                  <a:pt x="1695" y="685"/>
                </a:lnTo>
                <a:lnTo>
                  <a:pt x="1715" y="740"/>
                </a:lnTo>
                <a:lnTo>
                  <a:pt x="1725" y="799"/>
                </a:lnTo>
                <a:lnTo>
                  <a:pt x="1726" y="82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0" name="Google Shape;320;p26"/>
          <p:cNvSpPr txBox="1"/>
          <p:nvPr>
            <p:ph type="title"/>
          </p:nvPr>
        </p:nvSpPr>
        <p:spPr>
          <a:xfrm>
            <a:off x="1661925" y="2150850"/>
            <a:ext cx="4051500" cy="841800"/>
          </a:xfrm>
          <a:prstGeom prst="rect">
            <a:avLst/>
          </a:prstGeom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7200"/>
              <a:t>Common</a:t>
            </a:r>
            <a:endParaRPr sz="7200"/>
          </a:p>
        </p:txBody>
      </p:sp>
      <p:cxnSp>
        <p:nvCxnSpPr>
          <p:cNvPr id="321" name="Google Shape;321;p26"/>
          <p:cNvCxnSpPr/>
          <p:nvPr/>
        </p:nvCxnSpPr>
        <p:spPr>
          <a:xfrm>
            <a:off x="1922725" y="3044450"/>
            <a:ext cx="5334000" cy="0"/>
          </a:xfrm>
          <a:prstGeom prst="straightConnector1">
            <a:avLst/>
          </a:prstGeom>
          <a:noFill/>
          <a:ln cap="flat" cmpd="sng" w="76200">
            <a:solidFill>
              <a:srgbClr val="D4DB6E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2" name="Google Shape;3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025" y="1252550"/>
            <a:ext cx="1839721" cy="1677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3" name="Google Shape;323;p26"/>
          <p:cNvGrpSpPr/>
          <p:nvPr/>
        </p:nvGrpSpPr>
        <p:grpSpPr>
          <a:xfrm>
            <a:off x="424725" y="212400"/>
            <a:ext cx="360000" cy="369275"/>
            <a:chOff x="424725" y="212400"/>
            <a:chExt cx="360000" cy="369275"/>
          </a:xfrm>
        </p:grpSpPr>
        <p:pic>
          <p:nvPicPr>
            <p:cNvPr id="324" name="Google Shape;324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4725" y="22167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Google Shape;325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9200" y="212400"/>
              <a:ext cx="147600" cy="20837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9650"/>
            <a:ext cx="7033326" cy="472484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1" name="Google Shape;331;p27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CM_MA_01_a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입구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Common&gt;Main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gate.html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홈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2019.11.19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신은석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32" name="Google Shape;332;p27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567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홈페이지 첫 진입 페이지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91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528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로그인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버튼을 누르면 로그인 페이지(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CM_LO_01_a)</a:t>
                      </a:r>
                      <a:r>
                        <a:rPr lang="ko" sz="800"/>
                        <a:t>로 이동한다.</a:t>
                      </a:r>
                      <a:endParaRPr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회원가입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버튼을 누르면 회원가입 페이지(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CM_SI_01_a)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로 이동한다. 다음장에서 진행한다.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1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C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회원가입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 회원가입 유도하는 버튼으로, 회원가입 페이지(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CM_SI_01_a)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로 이동한다.</a:t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3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33" name="Google Shape;333;p27"/>
          <p:cNvSpPr/>
          <p:nvPr/>
        </p:nvSpPr>
        <p:spPr>
          <a:xfrm>
            <a:off x="5196750" y="65587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34" name="Google Shape;334;p27"/>
          <p:cNvSpPr/>
          <p:nvPr/>
        </p:nvSpPr>
        <p:spPr>
          <a:xfrm>
            <a:off x="5924250" y="65587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35" name="Google Shape;335;p27"/>
          <p:cNvSpPr/>
          <p:nvPr/>
        </p:nvSpPr>
        <p:spPr>
          <a:xfrm>
            <a:off x="1793250" y="370487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C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9650"/>
            <a:ext cx="7033326" cy="472482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41" name="Google Shape;341;p28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CM_LO_01_a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회원가입방법 선택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Common&gt;Login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Login</a:t>
                      </a:r>
                      <a:r>
                        <a:rPr lang="ko" sz="800"/>
                        <a:t>.html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 홈&gt;로그인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2019.11.19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신은석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42" name="Google Shape;342;p28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5608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회원가입 클릭시 나오는 첫 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회원가입 방법 선택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75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372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취소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이전 Entrance 페이지(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CM_MA_01_a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)</a:t>
                      </a:r>
                      <a:r>
                        <a:rPr lang="ko" sz="800"/>
                        <a:t>로 이동한다.</a:t>
                      </a:r>
                      <a:endParaRPr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5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타사</a:t>
                      </a:r>
                      <a:r>
                        <a:rPr b="1" lang="ko" sz="800"/>
                        <a:t> 계정으로 로그인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기존 보유한 다른 사이트 계정으로 로그인 후 회원가입을 진행한다.</a:t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1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C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문제발생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문제발생시 폼메일(US_MA_02_a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)로 사이트 관리자에게 도움을 요청한다.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3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0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0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0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43" name="Google Shape;343;p28"/>
          <p:cNvSpPr/>
          <p:nvPr/>
        </p:nvSpPr>
        <p:spPr>
          <a:xfrm>
            <a:off x="2447850" y="333657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C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44" name="Google Shape;344;p28"/>
          <p:cNvSpPr/>
          <p:nvPr/>
        </p:nvSpPr>
        <p:spPr>
          <a:xfrm>
            <a:off x="2722000" y="2081825"/>
            <a:ext cx="1580400" cy="11475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8"/>
          <p:cNvSpPr/>
          <p:nvPr/>
        </p:nvSpPr>
        <p:spPr>
          <a:xfrm>
            <a:off x="2627850" y="19703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46" name="Google Shape;346;p28"/>
          <p:cNvSpPr/>
          <p:nvPr/>
        </p:nvSpPr>
        <p:spPr>
          <a:xfrm>
            <a:off x="4356000" y="1026000"/>
            <a:ext cx="144000" cy="144000"/>
          </a:xfrm>
          <a:prstGeom prst="flowChartSummingJunction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8"/>
          <p:cNvSpPr/>
          <p:nvPr/>
        </p:nvSpPr>
        <p:spPr>
          <a:xfrm>
            <a:off x="4165350" y="96647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" y="419650"/>
            <a:ext cx="7033326" cy="47248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3" name="Google Shape;353;p29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CM_SI_01_a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회원가입방법 선택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Common&gt;SignUp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SignUpSelect.html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 홈&gt;회원가입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2019.11.19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신은석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54" name="Google Shape;354;p29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5608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회원가입 클릭시 나오는 첫 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회원가입 방법 선택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75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372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취소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이전 Entrance 페이지(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CM_MA_01_a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)</a:t>
                      </a:r>
                      <a:r>
                        <a:rPr lang="ko" sz="800"/>
                        <a:t>로 이동한다.</a:t>
                      </a:r>
                      <a:endParaRPr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5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타사 계정으로 로그인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기존 보유한 다른 사이트 계정으로 로그인 후 회원가입을 진행한다.</a:t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1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C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문제발생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문제발생시 폼메일(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US_MA_02_a)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로 사이트 관리자에게 도움을 요청한다.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3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0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0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0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8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55" name="Google Shape;355;p29"/>
          <p:cNvSpPr/>
          <p:nvPr/>
        </p:nvSpPr>
        <p:spPr>
          <a:xfrm>
            <a:off x="2447850" y="333657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C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56" name="Google Shape;356;p29"/>
          <p:cNvSpPr/>
          <p:nvPr/>
        </p:nvSpPr>
        <p:spPr>
          <a:xfrm>
            <a:off x="2722000" y="2081825"/>
            <a:ext cx="1580400" cy="11475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9"/>
          <p:cNvSpPr/>
          <p:nvPr/>
        </p:nvSpPr>
        <p:spPr>
          <a:xfrm>
            <a:off x="2627850" y="19703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58" name="Google Shape;358;p29"/>
          <p:cNvSpPr/>
          <p:nvPr/>
        </p:nvSpPr>
        <p:spPr>
          <a:xfrm>
            <a:off x="4356000" y="1026000"/>
            <a:ext cx="144000" cy="144000"/>
          </a:xfrm>
          <a:prstGeom prst="flowChartSummingJunction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9"/>
          <p:cNvSpPr/>
          <p:nvPr/>
        </p:nvSpPr>
        <p:spPr>
          <a:xfrm>
            <a:off x="4165350" y="96647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" y="419650"/>
            <a:ext cx="7033277" cy="47247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5" name="Google Shape;365;p30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CM_SI_02_a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카카오톡으로 회원가입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Common&gt;SignUp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SignUpbyKakao.html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홈&gt;회원가입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2019.11.19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신은석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66" name="Google Shape;366;p30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567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카카오톡 계정을 통한 회원가입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카카오계정 입력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91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취소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이전 Entrance 페이지(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CM_MA_01_a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)</a:t>
                      </a:r>
                      <a:r>
                        <a:rPr lang="ko" sz="800"/>
                        <a:t>로 이동한다.</a:t>
                      </a:r>
                      <a:endParaRPr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8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로그인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우선 위에서 카카오계정과 비밀번호를 입력 후 해당 버튼을 눌러 카카오 로그인을 시도한다.</a:t>
                      </a:r>
                      <a:endParaRPr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0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C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카카오 관련 링크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카카오에서 제공하는 카카오 계정과 관련된 서비스이다. </a:t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카카오 계정 입력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메일/폰번호 형식으로 계정을 입력한다.</a:t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2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카카오 계정 비밀번호 입력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위 계정에 해당하는 비밀번호를 입력한다. 비밀번호는 특수문자로 암호화되어 보여진다.</a:t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7" name="Google Shape;367;p30"/>
          <p:cNvSpPr/>
          <p:nvPr/>
        </p:nvSpPr>
        <p:spPr>
          <a:xfrm>
            <a:off x="2589125" y="248175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68" name="Google Shape;368;p30"/>
          <p:cNvSpPr/>
          <p:nvPr/>
        </p:nvSpPr>
        <p:spPr>
          <a:xfrm>
            <a:off x="2549600" y="1430575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69" name="Google Shape;369;p30"/>
          <p:cNvSpPr/>
          <p:nvPr/>
        </p:nvSpPr>
        <p:spPr>
          <a:xfrm>
            <a:off x="2597650" y="2822875"/>
            <a:ext cx="1838100" cy="7521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0"/>
          <p:cNvSpPr/>
          <p:nvPr/>
        </p:nvSpPr>
        <p:spPr>
          <a:xfrm>
            <a:off x="2470800" y="27297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C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71" name="Google Shape;371;p30"/>
          <p:cNvSpPr/>
          <p:nvPr/>
        </p:nvSpPr>
        <p:spPr>
          <a:xfrm>
            <a:off x="2549600" y="1714675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2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72" name="Google Shape;372;p30"/>
          <p:cNvSpPr/>
          <p:nvPr/>
        </p:nvSpPr>
        <p:spPr>
          <a:xfrm>
            <a:off x="4165350" y="96647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73" name="Google Shape;373;p30"/>
          <p:cNvSpPr/>
          <p:nvPr/>
        </p:nvSpPr>
        <p:spPr>
          <a:xfrm>
            <a:off x="4356000" y="1026000"/>
            <a:ext cx="144000" cy="144000"/>
          </a:xfrm>
          <a:prstGeom prst="flowChartSummingJunction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9650"/>
            <a:ext cx="7031879" cy="47238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79" name="Google Shape;379;p31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CM_SI_02_b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카카오 계정 정보제공 동의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Common&gt;SignUp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SignUpbyKakao.html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홈&gt;회원가입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2019.11.19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신은석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80" name="Google Shape;380;p31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567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카카오계정 정보제공 동의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91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54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취소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이전 Entrance 페이지(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CM_MA_01_a</a:t>
                      </a:r>
                      <a:r>
                        <a:rPr lang="ko" sz="800"/>
                        <a:t>)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로 이동한다.</a:t>
                      </a:r>
                      <a:endParaRPr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카카오계정 관련 정보제공 동의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위 필수사항 체크 후 회원유형 선택페이지(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CM_SI_03_a</a:t>
                      </a:r>
                      <a:r>
                        <a:rPr lang="ko" sz="800"/>
                        <a:t>)</a:t>
                      </a:r>
                      <a:r>
                        <a:rPr lang="ko" sz="800"/>
                        <a:t>로 이동한다.</a:t>
                      </a:r>
                      <a:endParaRPr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아래 필수/선택사항 모두 체크하기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아래 사항들을 전부 체크한다.</a:t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9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2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필수항목 체크하기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필수사항을 체크한다. 체크하지 않을시 다음페이지로 넘어가지 않는다.</a:t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07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3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선택항목 체크하기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사이트관리자에게 해당 정보를 제공할지에 대한 여부를 선택한다 체크하지 않아도 다음페이지로 진행이 가능하다.</a:t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81" name="Google Shape;381;p31"/>
          <p:cNvSpPr/>
          <p:nvPr/>
        </p:nvSpPr>
        <p:spPr>
          <a:xfrm>
            <a:off x="2533675" y="379275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82" name="Google Shape;382;p31"/>
          <p:cNvSpPr/>
          <p:nvPr/>
        </p:nvSpPr>
        <p:spPr>
          <a:xfrm>
            <a:off x="2533675" y="1571325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83" name="Google Shape;383;p31"/>
          <p:cNvSpPr/>
          <p:nvPr/>
        </p:nvSpPr>
        <p:spPr>
          <a:xfrm>
            <a:off x="2533675" y="2822875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2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84" name="Google Shape;384;p31"/>
          <p:cNvSpPr/>
          <p:nvPr/>
        </p:nvSpPr>
        <p:spPr>
          <a:xfrm>
            <a:off x="2641575" y="33078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3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85" name="Google Shape;385;p31"/>
          <p:cNvSpPr/>
          <p:nvPr/>
        </p:nvSpPr>
        <p:spPr>
          <a:xfrm>
            <a:off x="4165350" y="96647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86" name="Google Shape;386;p31"/>
          <p:cNvSpPr/>
          <p:nvPr/>
        </p:nvSpPr>
        <p:spPr>
          <a:xfrm>
            <a:off x="4356000" y="1026000"/>
            <a:ext cx="144000" cy="144000"/>
          </a:xfrm>
          <a:prstGeom prst="flowChartSummingJunction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419650"/>
            <a:ext cx="7033277" cy="472481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2" name="Google Shape;392;p32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CM_SI_03_a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회원유형 선택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Common&gt;SignUp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SignUpbyRole.html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홈&gt;회원가입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2019.11.19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신은석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93" name="Google Shape;393;p32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567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회원유형 선택 페이지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91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37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취소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이전 Entrance 페이지(CM_MA_01_a) 로 이동한다.</a:t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일반회원으로 가입하기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일반회원으로 가입(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CM_SI_04_a</a:t>
                      </a:r>
                      <a:r>
                        <a:rPr lang="ko" sz="800"/>
                        <a:t>)</a:t>
                      </a:r>
                      <a:r>
                        <a:rPr lang="ko" sz="800"/>
                        <a:t>을 진행한다.</a:t>
                      </a:r>
                      <a:endParaRPr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C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업체회원으로 가입하기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업체회원으로 가입(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CM_SI_06_a</a:t>
                      </a:r>
                      <a:r>
                        <a:rPr lang="ko" sz="800"/>
                        <a:t>)</a:t>
                      </a:r>
                      <a:r>
                        <a:rPr lang="ko" sz="800"/>
                        <a:t>을 진행한다.</a:t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5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94" name="Google Shape;394;p32"/>
          <p:cNvSpPr/>
          <p:nvPr/>
        </p:nvSpPr>
        <p:spPr>
          <a:xfrm>
            <a:off x="2552725" y="243952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95" name="Google Shape;395;p32"/>
          <p:cNvSpPr/>
          <p:nvPr/>
        </p:nvSpPr>
        <p:spPr>
          <a:xfrm>
            <a:off x="3426688" y="243952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96" name="Google Shape;396;p32"/>
          <p:cNvSpPr/>
          <p:nvPr/>
        </p:nvSpPr>
        <p:spPr>
          <a:xfrm>
            <a:off x="4165350" y="96647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97" name="Google Shape;397;p32"/>
          <p:cNvSpPr/>
          <p:nvPr/>
        </p:nvSpPr>
        <p:spPr>
          <a:xfrm>
            <a:off x="4356000" y="1026000"/>
            <a:ext cx="144000" cy="144000"/>
          </a:xfrm>
          <a:prstGeom prst="flowChartSummingJunction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4DB6E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Google Shape;68;p15"/>
          <p:cNvCxnSpPr/>
          <p:nvPr/>
        </p:nvCxnSpPr>
        <p:spPr>
          <a:xfrm>
            <a:off x="860981" y="-21701"/>
            <a:ext cx="0" cy="648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69" name="Google Shape;69;p15"/>
          <p:cNvSpPr/>
          <p:nvPr/>
        </p:nvSpPr>
        <p:spPr>
          <a:xfrm>
            <a:off x="585096" y="464300"/>
            <a:ext cx="8207700" cy="44631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435077" y="314281"/>
            <a:ext cx="8207700" cy="44631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" name="Google Shape;71;p15"/>
          <p:cNvCxnSpPr/>
          <p:nvPr/>
        </p:nvCxnSpPr>
        <p:spPr>
          <a:xfrm>
            <a:off x="673729" y="0"/>
            <a:ext cx="0" cy="486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72" name="Google Shape;72;p15"/>
          <p:cNvCxnSpPr/>
          <p:nvPr/>
        </p:nvCxnSpPr>
        <p:spPr>
          <a:xfrm>
            <a:off x="8427079" y="-21701"/>
            <a:ext cx="0" cy="486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73" name="Google Shape;73;p15"/>
          <p:cNvCxnSpPr/>
          <p:nvPr/>
        </p:nvCxnSpPr>
        <p:spPr>
          <a:xfrm>
            <a:off x="8709581" y="-12220"/>
            <a:ext cx="0" cy="648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74" name="Google Shape;74;p15"/>
          <p:cNvSpPr/>
          <p:nvPr/>
        </p:nvSpPr>
        <p:spPr>
          <a:xfrm>
            <a:off x="935321" y="1636371"/>
            <a:ext cx="235500" cy="235500"/>
          </a:xfrm>
          <a:prstGeom prst="ellipse">
            <a:avLst/>
          </a:prstGeom>
          <a:noFill/>
          <a:ln cap="flat" cmpd="sng" w="19050">
            <a:solidFill>
              <a:schemeClr val="dk2">
                <a:alpha val="6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935321" y="2538594"/>
            <a:ext cx="235500" cy="235500"/>
          </a:xfrm>
          <a:prstGeom prst="ellipse">
            <a:avLst/>
          </a:prstGeom>
          <a:noFill/>
          <a:ln cap="flat" cmpd="sng" w="19050">
            <a:solidFill>
              <a:schemeClr val="dk2">
                <a:alpha val="6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935321" y="3507223"/>
            <a:ext cx="235500" cy="235500"/>
          </a:xfrm>
          <a:prstGeom prst="ellipse">
            <a:avLst/>
          </a:prstGeom>
          <a:noFill/>
          <a:ln cap="flat" cmpd="sng" w="19050">
            <a:solidFill>
              <a:schemeClr val="dk2">
                <a:alpha val="6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1296625" y="1512000"/>
            <a:ext cx="26010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Step.1  간트차트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1296625" y="2404475"/>
            <a:ext cx="3928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Step.2  UI StoryBoard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1296625" y="3356555"/>
            <a:ext cx="33708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Step.3  Use Case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935321" y="422400"/>
            <a:ext cx="1928400" cy="515700"/>
          </a:xfrm>
          <a:prstGeom prst="roundRect">
            <a:avLst>
              <a:gd fmla="val 30303" name="adj"/>
            </a:avLst>
          </a:prstGeom>
          <a:solidFill>
            <a:srgbClr val="FACA8D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b="1" i="0" sz="11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419650"/>
            <a:ext cx="7033277" cy="472481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3" name="Google Shape;403;p33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CM_SI_04_a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일반회원 추가입력사항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Common&gt;SignUp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SignUpforUsers.html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홈&gt;회원가입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2019.11.19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신은석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04" name="Google Shape;404;p33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567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일반회원 추가 정보 입력 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91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로고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버튼을 누르면 Entrance 페이지(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CM_MA_01_a)</a:t>
                      </a:r>
                      <a:r>
                        <a:rPr lang="ko" sz="800"/>
                        <a:t>로 이동한다.</a:t>
                      </a:r>
                      <a:endParaRPr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작성완료 후 입력 마무리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버튼을 누르면 정보누락여부 확인 후 최종 마무리한다.</a:t>
                      </a:r>
                      <a:endParaRPr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추가정보 입력폼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모두 required 속성을 두어 필수추가사항을 누락하지 않도록 한다.</a:t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2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회원 및 사이트 관련 약관 동의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회원가입 및 사이트 이용에 해당하는 약관에 동의하도록 한다.</a:t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3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정보제공약관 동의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사이트 이용시 필요한 정보제공에 동의하도록 한다.</a:t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05" name="Google Shape;405;p33"/>
          <p:cNvSpPr/>
          <p:nvPr/>
        </p:nvSpPr>
        <p:spPr>
          <a:xfrm>
            <a:off x="891950" y="1362200"/>
            <a:ext cx="3001800" cy="3153000"/>
          </a:xfrm>
          <a:prstGeom prst="rect">
            <a:avLst/>
          </a:prstGeom>
          <a:noFill/>
          <a:ln cap="flat" cmpd="sng" w="9525">
            <a:solidFill>
              <a:srgbClr val="6D9EE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3"/>
          <p:cNvSpPr/>
          <p:nvPr/>
        </p:nvSpPr>
        <p:spPr>
          <a:xfrm>
            <a:off x="775500" y="1250575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407" name="Google Shape;407;p33"/>
          <p:cNvSpPr/>
          <p:nvPr/>
        </p:nvSpPr>
        <p:spPr>
          <a:xfrm>
            <a:off x="4064950" y="2586725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2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408" name="Google Shape;408;p33"/>
          <p:cNvSpPr/>
          <p:nvPr/>
        </p:nvSpPr>
        <p:spPr>
          <a:xfrm>
            <a:off x="4064950" y="3286975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3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409" name="Google Shape;409;p33"/>
          <p:cNvSpPr/>
          <p:nvPr/>
        </p:nvSpPr>
        <p:spPr>
          <a:xfrm>
            <a:off x="4064950" y="364502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410" name="Google Shape;410;p33"/>
          <p:cNvSpPr/>
          <p:nvPr/>
        </p:nvSpPr>
        <p:spPr>
          <a:xfrm>
            <a:off x="3074350" y="59737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9650"/>
            <a:ext cx="7033326" cy="472484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16" name="Google Shape;416;p34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CM_SI_05_a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일반회원 회원가입 완료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Common&gt;SignUp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SignUpDoneU.html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홈&gt;회원가입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2019.11.19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신은석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17" name="Google Shape;417;p34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567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회원가입 완료 페이지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91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로그인하기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회원가입 후 바로 로그인 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CM_LO_02_a</a:t>
                      </a:r>
                      <a:r>
                        <a:rPr lang="ko" sz="800"/>
                        <a:t>)</a:t>
                      </a:r>
                      <a:r>
                        <a:rPr lang="ko" sz="800"/>
                        <a:t>을 진행한다.</a:t>
                      </a:r>
                      <a:endParaRPr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첫화면으로 이동하기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사이트 처음 화면(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CM_MA_01_a</a:t>
                      </a:r>
                      <a:r>
                        <a:rPr lang="ko" sz="800"/>
                        <a:t>)</a:t>
                      </a:r>
                      <a:r>
                        <a:rPr lang="ko" sz="800"/>
                        <a:t>으로 이동한다.</a:t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18" name="Google Shape;418;p34"/>
          <p:cNvSpPr/>
          <p:nvPr/>
        </p:nvSpPr>
        <p:spPr>
          <a:xfrm>
            <a:off x="3070250" y="307512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419" name="Google Shape;419;p34"/>
          <p:cNvSpPr/>
          <p:nvPr/>
        </p:nvSpPr>
        <p:spPr>
          <a:xfrm>
            <a:off x="3070250" y="342757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419650"/>
            <a:ext cx="7033277" cy="472480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25" name="Google Shape;425;p35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CM_LO_02_a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회원가입 완료 후 로그인 진행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Common&gt;Login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Login.html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홈&gt;로그인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2019.11.19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신은석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26" name="Google Shape;426;p35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567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회원가입 완료 페이지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91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앞에서 설명한 로그인 페이지(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CM_LO_01_a)와 동일하다.</a:t>
                      </a:r>
                      <a:endParaRPr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27" name="Google Shape;427;p35"/>
          <p:cNvSpPr/>
          <p:nvPr/>
        </p:nvSpPr>
        <p:spPr>
          <a:xfrm>
            <a:off x="4356000" y="1026000"/>
            <a:ext cx="144000" cy="144000"/>
          </a:xfrm>
          <a:prstGeom prst="flowChartSummingJunction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419650"/>
            <a:ext cx="7033277" cy="472481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33" name="Google Shape;433;p36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CM_SI_06_a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업체회원 추가입력사항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Common&gt;SignUp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SignUpforOwners.html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홈&gt;회원가입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2019.11.19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신은석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34" name="Google Shape;434;p36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567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업체회원 추가 정보 입력 페이지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91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로고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버튼을 누르면 Entrance 페이지(CM_MA_01_a)로 이동한다.</a:t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작성완료 후 입력 마무리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버튼을 누르면 정보누락여부 확인 후 최종 마무리한다.</a:t>
                      </a:r>
                      <a:endParaRPr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추가정보 입력폼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모두 required 속성을 두어 필수추가사항을 누락하지 않도록 한다.</a:t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2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사업자등록번호 입력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업체회원은 사업자등록번호를 입력하여 허위회원을 식별한다.</a:t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3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회원 및 사이트 관련 약관 동의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회원가입 및 사이트 이용에 해당하는 약관에 동의하도록 한다.</a:t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4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정보제공약관 동의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사이트 이용시 필요한 정보제공에 동의하도록 한다.</a:t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7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5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사업자등록번호 소요기간 확인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사업자등록번호 확인에 기간이 소요됨을 알리는 문구를 작성해 이용자가 확인하게 한다.</a:t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7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35" name="Google Shape;435;p36"/>
          <p:cNvSpPr/>
          <p:nvPr/>
        </p:nvSpPr>
        <p:spPr>
          <a:xfrm>
            <a:off x="4064950" y="2586725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3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436" name="Google Shape;436;p36"/>
          <p:cNvSpPr/>
          <p:nvPr/>
        </p:nvSpPr>
        <p:spPr>
          <a:xfrm>
            <a:off x="4064950" y="326315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4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437" name="Google Shape;437;p36"/>
          <p:cNvSpPr/>
          <p:nvPr/>
        </p:nvSpPr>
        <p:spPr>
          <a:xfrm>
            <a:off x="4064950" y="3573325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5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438" name="Google Shape;438;p36"/>
          <p:cNvSpPr/>
          <p:nvPr/>
        </p:nvSpPr>
        <p:spPr>
          <a:xfrm>
            <a:off x="4064950" y="406702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439" name="Google Shape;439;p36"/>
          <p:cNvSpPr/>
          <p:nvPr/>
        </p:nvSpPr>
        <p:spPr>
          <a:xfrm>
            <a:off x="891950" y="1362200"/>
            <a:ext cx="3001800" cy="3629700"/>
          </a:xfrm>
          <a:prstGeom prst="rect">
            <a:avLst/>
          </a:prstGeom>
          <a:noFill/>
          <a:ln cap="flat" cmpd="sng" w="9525">
            <a:solidFill>
              <a:srgbClr val="6D9EE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6"/>
          <p:cNvSpPr/>
          <p:nvPr/>
        </p:nvSpPr>
        <p:spPr>
          <a:xfrm>
            <a:off x="775500" y="1250575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775500" y="4067025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2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442" name="Google Shape;442;p36"/>
          <p:cNvSpPr/>
          <p:nvPr/>
        </p:nvSpPr>
        <p:spPr>
          <a:xfrm>
            <a:off x="3074350" y="59737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9650"/>
            <a:ext cx="7033326" cy="472484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48" name="Google Shape;448;p37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CM_SI_07_a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업체회원 회원가입 완료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Common&gt;SignUp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SignUpDoneO.html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홈&gt;회원가입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2019.11.19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신은석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49" name="Google Shape;449;p37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567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회원가입 완료 페이지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91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첫화면으로 이동하기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사이트 처음 화면(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CM_MA_01_a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)</a:t>
                      </a:r>
                      <a:r>
                        <a:rPr lang="ko" sz="800"/>
                        <a:t>으로 이동한다.</a:t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50" name="Google Shape;450;p37"/>
          <p:cNvSpPr/>
          <p:nvPr/>
        </p:nvSpPr>
        <p:spPr>
          <a:xfrm>
            <a:off x="3070250" y="342757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4DB6E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8"/>
          <p:cNvSpPr/>
          <p:nvPr/>
        </p:nvSpPr>
        <p:spPr>
          <a:xfrm>
            <a:off x="419469" y="368845"/>
            <a:ext cx="8376000" cy="4471800"/>
          </a:xfrm>
          <a:prstGeom prst="roundRect">
            <a:avLst>
              <a:gd fmla="val 7859" name="adj"/>
            </a:avLst>
          </a:prstGeom>
          <a:solidFill>
            <a:schemeClr val="lt1">
              <a:alpha val="95690"/>
            </a:schemeClr>
          </a:solidFill>
          <a:ln cap="rnd" cmpd="sng" w="63500">
            <a:solidFill>
              <a:srgbClr val="666666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56" name="Google Shape;456;p38"/>
          <p:cNvGrpSpPr/>
          <p:nvPr/>
        </p:nvGrpSpPr>
        <p:grpSpPr>
          <a:xfrm>
            <a:off x="899937" y="815742"/>
            <a:ext cx="7222282" cy="3559700"/>
            <a:chOff x="2085182" y="1407822"/>
            <a:chExt cx="7940064" cy="3913478"/>
          </a:xfrm>
        </p:grpSpPr>
        <p:grpSp>
          <p:nvGrpSpPr>
            <p:cNvPr id="457" name="Google Shape;457;p38"/>
            <p:cNvGrpSpPr/>
            <p:nvPr/>
          </p:nvGrpSpPr>
          <p:grpSpPr>
            <a:xfrm>
              <a:off x="2085182" y="1407822"/>
              <a:ext cx="4743821" cy="3913478"/>
              <a:chOff x="1666082" y="1407822"/>
              <a:chExt cx="4743821" cy="3913478"/>
            </a:xfrm>
          </p:grpSpPr>
          <p:sp>
            <p:nvSpPr>
              <p:cNvPr id="458" name="Google Shape;458;p38"/>
              <p:cNvSpPr/>
              <p:nvPr/>
            </p:nvSpPr>
            <p:spPr>
              <a:xfrm>
                <a:off x="2887309" y="3073132"/>
                <a:ext cx="11565" cy="11565"/>
              </a:xfrm>
              <a:custGeom>
                <a:rect b="b" l="l" r="r" t="t"/>
                <a:pathLst>
                  <a:path extrusionOk="0" h="5" w="5">
                    <a:moveTo>
                      <a:pt x="3" y="0"/>
                    </a:moveTo>
                    <a:lnTo>
                      <a:pt x="5" y="1"/>
                    </a:lnTo>
                    <a:lnTo>
                      <a:pt x="5" y="2"/>
                    </a:lnTo>
                    <a:lnTo>
                      <a:pt x="5" y="3"/>
                    </a:lnTo>
                    <a:lnTo>
                      <a:pt x="3" y="4"/>
                    </a:lnTo>
                    <a:lnTo>
                      <a:pt x="2" y="5"/>
                    </a:lnTo>
                    <a:lnTo>
                      <a:pt x="1" y="5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2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59" name="Google Shape;459;p38"/>
              <p:cNvSpPr/>
              <p:nvPr/>
            </p:nvSpPr>
            <p:spPr>
              <a:xfrm>
                <a:off x="2780914" y="3093947"/>
                <a:ext cx="74014" cy="23129"/>
              </a:xfrm>
              <a:custGeom>
                <a:rect b="b" l="l" r="r" t="t"/>
                <a:pathLst>
                  <a:path extrusionOk="0" h="10" w="32">
                    <a:moveTo>
                      <a:pt x="0" y="0"/>
                    </a:moveTo>
                    <a:lnTo>
                      <a:pt x="18" y="5"/>
                    </a:lnTo>
                    <a:lnTo>
                      <a:pt x="22" y="5"/>
                    </a:lnTo>
                    <a:lnTo>
                      <a:pt x="25" y="5"/>
                    </a:lnTo>
                    <a:lnTo>
                      <a:pt x="27" y="6"/>
                    </a:lnTo>
                    <a:lnTo>
                      <a:pt x="31" y="7"/>
                    </a:lnTo>
                    <a:lnTo>
                      <a:pt x="32" y="9"/>
                    </a:lnTo>
                    <a:lnTo>
                      <a:pt x="29" y="10"/>
                    </a:lnTo>
                    <a:lnTo>
                      <a:pt x="25" y="10"/>
                    </a:lnTo>
                    <a:lnTo>
                      <a:pt x="22" y="10"/>
                    </a:lnTo>
                    <a:lnTo>
                      <a:pt x="18" y="10"/>
                    </a:lnTo>
                    <a:lnTo>
                      <a:pt x="10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60" name="Google Shape;460;p38"/>
              <p:cNvSpPr/>
              <p:nvPr/>
            </p:nvSpPr>
            <p:spPr>
              <a:xfrm>
                <a:off x="4362959" y="3912725"/>
                <a:ext cx="60136" cy="120272"/>
              </a:xfrm>
              <a:custGeom>
                <a:rect b="b" l="l" r="r" t="t"/>
                <a:pathLst>
                  <a:path extrusionOk="0" h="52" w="26">
                    <a:moveTo>
                      <a:pt x="0" y="0"/>
                    </a:moveTo>
                    <a:lnTo>
                      <a:pt x="3" y="1"/>
                    </a:lnTo>
                    <a:lnTo>
                      <a:pt x="7" y="3"/>
                    </a:lnTo>
                    <a:lnTo>
                      <a:pt x="10" y="5"/>
                    </a:lnTo>
                    <a:lnTo>
                      <a:pt x="12" y="8"/>
                    </a:lnTo>
                    <a:lnTo>
                      <a:pt x="19" y="20"/>
                    </a:lnTo>
                    <a:lnTo>
                      <a:pt x="25" y="32"/>
                    </a:lnTo>
                    <a:lnTo>
                      <a:pt x="26" y="36"/>
                    </a:lnTo>
                    <a:lnTo>
                      <a:pt x="26" y="39"/>
                    </a:lnTo>
                    <a:lnTo>
                      <a:pt x="25" y="42"/>
                    </a:lnTo>
                    <a:lnTo>
                      <a:pt x="24" y="45"/>
                    </a:lnTo>
                    <a:lnTo>
                      <a:pt x="15" y="50"/>
                    </a:lnTo>
                    <a:lnTo>
                      <a:pt x="5" y="52"/>
                    </a:lnTo>
                    <a:lnTo>
                      <a:pt x="0" y="30"/>
                    </a:lnTo>
                    <a:lnTo>
                      <a:pt x="0" y="21"/>
                    </a:lnTo>
                    <a:lnTo>
                      <a:pt x="1" y="13"/>
                    </a:lnTo>
                    <a:lnTo>
                      <a:pt x="3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61" name="Google Shape;461;p38"/>
              <p:cNvSpPr/>
              <p:nvPr/>
            </p:nvSpPr>
            <p:spPr>
              <a:xfrm>
                <a:off x="4055340" y="1470270"/>
                <a:ext cx="87891" cy="83265"/>
              </a:xfrm>
              <a:custGeom>
                <a:rect b="b" l="l" r="r" t="t"/>
                <a:pathLst>
                  <a:path extrusionOk="0" h="36" w="38">
                    <a:moveTo>
                      <a:pt x="9" y="0"/>
                    </a:moveTo>
                    <a:lnTo>
                      <a:pt x="11" y="0"/>
                    </a:lnTo>
                    <a:lnTo>
                      <a:pt x="13" y="1"/>
                    </a:lnTo>
                    <a:lnTo>
                      <a:pt x="14" y="1"/>
                    </a:lnTo>
                    <a:lnTo>
                      <a:pt x="14" y="4"/>
                    </a:lnTo>
                    <a:lnTo>
                      <a:pt x="15" y="6"/>
                    </a:lnTo>
                    <a:lnTo>
                      <a:pt x="15" y="7"/>
                    </a:lnTo>
                    <a:lnTo>
                      <a:pt x="21" y="6"/>
                    </a:lnTo>
                    <a:lnTo>
                      <a:pt x="28" y="8"/>
                    </a:lnTo>
                    <a:lnTo>
                      <a:pt x="36" y="10"/>
                    </a:lnTo>
                    <a:lnTo>
                      <a:pt x="38" y="19"/>
                    </a:lnTo>
                    <a:lnTo>
                      <a:pt x="29" y="23"/>
                    </a:lnTo>
                    <a:lnTo>
                      <a:pt x="18" y="27"/>
                    </a:lnTo>
                    <a:lnTo>
                      <a:pt x="12" y="30"/>
                    </a:lnTo>
                    <a:lnTo>
                      <a:pt x="6" y="33"/>
                    </a:lnTo>
                    <a:lnTo>
                      <a:pt x="0" y="36"/>
                    </a:lnTo>
                    <a:lnTo>
                      <a:pt x="0" y="28"/>
                    </a:lnTo>
                    <a:lnTo>
                      <a:pt x="0" y="18"/>
                    </a:lnTo>
                    <a:lnTo>
                      <a:pt x="2" y="9"/>
                    </a:lnTo>
                    <a:lnTo>
                      <a:pt x="6" y="1"/>
                    </a:lnTo>
                    <a:lnTo>
                      <a:pt x="7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62" name="Google Shape;462;p38"/>
              <p:cNvSpPr/>
              <p:nvPr/>
            </p:nvSpPr>
            <p:spPr>
              <a:xfrm>
                <a:off x="4971260" y="1641427"/>
                <a:ext cx="57824" cy="57824"/>
              </a:xfrm>
              <a:custGeom>
                <a:rect b="b" l="l" r="r" t="t"/>
                <a:pathLst>
                  <a:path extrusionOk="0" h="25" w="25">
                    <a:moveTo>
                      <a:pt x="19" y="0"/>
                    </a:moveTo>
                    <a:lnTo>
                      <a:pt x="22" y="4"/>
                    </a:lnTo>
                    <a:lnTo>
                      <a:pt x="25" y="9"/>
                    </a:lnTo>
                    <a:lnTo>
                      <a:pt x="25" y="25"/>
                    </a:lnTo>
                    <a:lnTo>
                      <a:pt x="16" y="23"/>
                    </a:lnTo>
                    <a:lnTo>
                      <a:pt x="8" y="17"/>
                    </a:lnTo>
                    <a:lnTo>
                      <a:pt x="0" y="19"/>
                    </a:lnTo>
                    <a:lnTo>
                      <a:pt x="2" y="16"/>
                    </a:lnTo>
                    <a:lnTo>
                      <a:pt x="6" y="14"/>
                    </a:lnTo>
                    <a:lnTo>
                      <a:pt x="12" y="1"/>
                    </a:lnTo>
                    <a:lnTo>
                      <a:pt x="15" y="1"/>
                    </a:lnTo>
                    <a:lnTo>
                      <a:pt x="17" y="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63" name="Google Shape;463;p38"/>
              <p:cNvSpPr/>
              <p:nvPr/>
            </p:nvSpPr>
            <p:spPr>
              <a:xfrm>
                <a:off x="5558744" y="2555035"/>
                <a:ext cx="106395" cy="263674"/>
              </a:xfrm>
              <a:custGeom>
                <a:rect b="b" l="l" r="r" t="t"/>
                <a:pathLst>
                  <a:path extrusionOk="0" h="114" w="46">
                    <a:moveTo>
                      <a:pt x="9" y="0"/>
                    </a:moveTo>
                    <a:lnTo>
                      <a:pt x="11" y="2"/>
                    </a:lnTo>
                    <a:lnTo>
                      <a:pt x="13" y="3"/>
                    </a:lnTo>
                    <a:lnTo>
                      <a:pt x="14" y="5"/>
                    </a:lnTo>
                    <a:lnTo>
                      <a:pt x="16" y="7"/>
                    </a:lnTo>
                    <a:lnTo>
                      <a:pt x="18" y="8"/>
                    </a:lnTo>
                    <a:lnTo>
                      <a:pt x="22" y="12"/>
                    </a:lnTo>
                    <a:lnTo>
                      <a:pt x="26" y="16"/>
                    </a:lnTo>
                    <a:lnTo>
                      <a:pt x="26" y="42"/>
                    </a:lnTo>
                    <a:lnTo>
                      <a:pt x="26" y="50"/>
                    </a:lnTo>
                    <a:lnTo>
                      <a:pt x="28" y="57"/>
                    </a:lnTo>
                    <a:lnTo>
                      <a:pt x="30" y="65"/>
                    </a:lnTo>
                    <a:lnTo>
                      <a:pt x="21" y="67"/>
                    </a:lnTo>
                    <a:lnTo>
                      <a:pt x="22" y="78"/>
                    </a:lnTo>
                    <a:lnTo>
                      <a:pt x="25" y="88"/>
                    </a:lnTo>
                    <a:lnTo>
                      <a:pt x="35" y="96"/>
                    </a:lnTo>
                    <a:lnTo>
                      <a:pt x="46" y="101"/>
                    </a:lnTo>
                    <a:lnTo>
                      <a:pt x="44" y="102"/>
                    </a:lnTo>
                    <a:lnTo>
                      <a:pt x="41" y="102"/>
                    </a:lnTo>
                    <a:lnTo>
                      <a:pt x="39" y="103"/>
                    </a:lnTo>
                    <a:lnTo>
                      <a:pt x="37" y="104"/>
                    </a:lnTo>
                    <a:lnTo>
                      <a:pt x="36" y="105"/>
                    </a:lnTo>
                    <a:lnTo>
                      <a:pt x="35" y="106"/>
                    </a:lnTo>
                    <a:lnTo>
                      <a:pt x="34" y="109"/>
                    </a:lnTo>
                    <a:lnTo>
                      <a:pt x="34" y="111"/>
                    </a:lnTo>
                    <a:lnTo>
                      <a:pt x="35" y="114"/>
                    </a:lnTo>
                    <a:lnTo>
                      <a:pt x="33" y="112"/>
                    </a:lnTo>
                    <a:lnTo>
                      <a:pt x="29" y="110"/>
                    </a:lnTo>
                    <a:lnTo>
                      <a:pt x="28" y="106"/>
                    </a:lnTo>
                    <a:lnTo>
                      <a:pt x="23" y="97"/>
                    </a:lnTo>
                    <a:lnTo>
                      <a:pt x="18" y="87"/>
                    </a:lnTo>
                    <a:lnTo>
                      <a:pt x="12" y="78"/>
                    </a:lnTo>
                    <a:lnTo>
                      <a:pt x="10" y="66"/>
                    </a:lnTo>
                    <a:lnTo>
                      <a:pt x="7" y="54"/>
                    </a:lnTo>
                    <a:lnTo>
                      <a:pt x="9" y="43"/>
                    </a:lnTo>
                    <a:lnTo>
                      <a:pt x="3" y="40"/>
                    </a:lnTo>
                    <a:lnTo>
                      <a:pt x="2" y="31"/>
                    </a:lnTo>
                    <a:lnTo>
                      <a:pt x="3" y="21"/>
                    </a:lnTo>
                    <a:lnTo>
                      <a:pt x="0" y="18"/>
                    </a:lnTo>
                    <a:lnTo>
                      <a:pt x="4" y="14"/>
                    </a:lnTo>
                    <a:lnTo>
                      <a:pt x="9" y="15"/>
                    </a:lnTo>
                    <a:lnTo>
                      <a:pt x="11" y="8"/>
                    </a:lnTo>
                    <a:lnTo>
                      <a:pt x="9" y="7"/>
                    </a:lnTo>
                    <a:lnTo>
                      <a:pt x="6" y="6"/>
                    </a:lnTo>
                    <a:lnTo>
                      <a:pt x="4" y="4"/>
                    </a:lnTo>
                    <a:lnTo>
                      <a:pt x="3" y="3"/>
                    </a:lnTo>
                    <a:lnTo>
                      <a:pt x="5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64" name="Google Shape;464;p38"/>
              <p:cNvSpPr/>
              <p:nvPr/>
            </p:nvSpPr>
            <p:spPr>
              <a:xfrm>
                <a:off x="3863366" y="1407822"/>
                <a:ext cx="180409" cy="124898"/>
              </a:xfrm>
              <a:custGeom>
                <a:rect b="b" l="l" r="r" t="t"/>
                <a:pathLst>
                  <a:path extrusionOk="0" h="54" w="78">
                    <a:moveTo>
                      <a:pt x="25" y="0"/>
                    </a:moveTo>
                    <a:lnTo>
                      <a:pt x="35" y="2"/>
                    </a:lnTo>
                    <a:lnTo>
                      <a:pt x="45" y="4"/>
                    </a:lnTo>
                    <a:lnTo>
                      <a:pt x="42" y="11"/>
                    </a:lnTo>
                    <a:lnTo>
                      <a:pt x="44" y="16"/>
                    </a:lnTo>
                    <a:lnTo>
                      <a:pt x="48" y="21"/>
                    </a:lnTo>
                    <a:lnTo>
                      <a:pt x="49" y="21"/>
                    </a:lnTo>
                    <a:lnTo>
                      <a:pt x="52" y="21"/>
                    </a:lnTo>
                    <a:lnTo>
                      <a:pt x="53" y="22"/>
                    </a:lnTo>
                    <a:lnTo>
                      <a:pt x="52" y="22"/>
                    </a:lnTo>
                    <a:lnTo>
                      <a:pt x="53" y="23"/>
                    </a:lnTo>
                    <a:lnTo>
                      <a:pt x="54" y="25"/>
                    </a:lnTo>
                    <a:lnTo>
                      <a:pt x="54" y="26"/>
                    </a:lnTo>
                    <a:lnTo>
                      <a:pt x="61" y="19"/>
                    </a:lnTo>
                    <a:lnTo>
                      <a:pt x="64" y="20"/>
                    </a:lnTo>
                    <a:lnTo>
                      <a:pt x="67" y="21"/>
                    </a:lnTo>
                    <a:lnTo>
                      <a:pt x="70" y="23"/>
                    </a:lnTo>
                    <a:lnTo>
                      <a:pt x="72" y="31"/>
                    </a:lnTo>
                    <a:lnTo>
                      <a:pt x="73" y="37"/>
                    </a:lnTo>
                    <a:lnTo>
                      <a:pt x="74" y="38"/>
                    </a:lnTo>
                    <a:lnTo>
                      <a:pt x="76" y="39"/>
                    </a:lnTo>
                    <a:lnTo>
                      <a:pt x="77" y="40"/>
                    </a:lnTo>
                    <a:lnTo>
                      <a:pt x="78" y="41"/>
                    </a:lnTo>
                    <a:lnTo>
                      <a:pt x="78" y="44"/>
                    </a:lnTo>
                    <a:lnTo>
                      <a:pt x="73" y="47"/>
                    </a:lnTo>
                    <a:lnTo>
                      <a:pt x="65" y="49"/>
                    </a:lnTo>
                    <a:lnTo>
                      <a:pt x="59" y="49"/>
                    </a:lnTo>
                    <a:lnTo>
                      <a:pt x="48" y="50"/>
                    </a:lnTo>
                    <a:lnTo>
                      <a:pt x="36" y="54"/>
                    </a:lnTo>
                    <a:lnTo>
                      <a:pt x="33" y="51"/>
                    </a:lnTo>
                    <a:lnTo>
                      <a:pt x="31" y="48"/>
                    </a:lnTo>
                    <a:lnTo>
                      <a:pt x="20" y="49"/>
                    </a:lnTo>
                    <a:lnTo>
                      <a:pt x="26" y="41"/>
                    </a:lnTo>
                    <a:lnTo>
                      <a:pt x="26" y="34"/>
                    </a:lnTo>
                    <a:lnTo>
                      <a:pt x="23" y="38"/>
                    </a:lnTo>
                    <a:lnTo>
                      <a:pt x="20" y="43"/>
                    </a:lnTo>
                    <a:lnTo>
                      <a:pt x="18" y="47"/>
                    </a:lnTo>
                    <a:lnTo>
                      <a:pt x="13" y="49"/>
                    </a:lnTo>
                    <a:lnTo>
                      <a:pt x="6" y="50"/>
                    </a:lnTo>
                    <a:lnTo>
                      <a:pt x="1" y="51"/>
                    </a:lnTo>
                    <a:lnTo>
                      <a:pt x="0" y="46"/>
                    </a:lnTo>
                    <a:lnTo>
                      <a:pt x="7" y="40"/>
                    </a:lnTo>
                    <a:lnTo>
                      <a:pt x="5" y="40"/>
                    </a:lnTo>
                    <a:lnTo>
                      <a:pt x="3" y="39"/>
                    </a:lnTo>
                    <a:lnTo>
                      <a:pt x="1" y="39"/>
                    </a:lnTo>
                    <a:lnTo>
                      <a:pt x="2" y="37"/>
                    </a:lnTo>
                    <a:lnTo>
                      <a:pt x="4" y="35"/>
                    </a:lnTo>
                    <a:lnTo>
                      <a:pt x="6" y="33"/>
                    </a:lnTo>
                    <a:lnTo>
                      <a:pt x="7" y="29"/>
                    </a:lnTo>
                    <a:lnTo>
                      <a:pt x="8" y="27"/>
                    </a:lnTo>
                    <a:lnTo>
                      <a:pt x="6" y="26"/>
                    </a:lnTo>
                    <a:lnTo>
                      <a:pt x="5" y="26"/>
                    </a:lnTo>
                    <a:lnTo>
                      <a:pt x="7" y="17"/>
                    </a:lnTo>
                    <a:lnTo>
                      <a:pt x="16" y="1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65" name="Google Shape;465;p38"/>
              <p:cNvSpPr/>
              <p:nvPr/>
            </p:nvSpPr>
            <p:spPr>
              <a:xfrm>
                <a:off x="3245814" y="1768639"/>
                <a:ext cx="196600" cy="261362"/>
              </a:xfrm>
              <a:custGeom>
                <a:rect b="b" l="l" r="r" t="t"/>
                <a:pathLst>
                  <a:path extrusionOk="0" h="113" w="85">
                    <a:moveTo>
                      <a:pt x="79" y="0"/>
                    </a:moveTo>
                    <a:lnTo>
                      <a:pt x="85" y="1"/>
                    </a:lnTo>
                    <a:lnTo>
                      <a:pt x="84" y="10"/>
                    </a:lnTo>
                    <a:lnTo>
                      <a:pt x="80" y="17"/>
                    </a:lnTo>
                    <a:lnTo>
                      <a:pt x="75" y="23"/>
                    </a:lnTo>
                    <a:lnTo>
                      <a:pt x="68" y="31"/>
                    </a:lnTo>
                    <a:lnTo>
                      <a:pt x="59" y="38"/>
                    </a:lnTo>
                    <a:lnTo>
                      <a:pt x="50" y="43"/>
                    </a:lnTo>
                    <a:lnTo>
                      <a:pt x="51" y="52"/>
                    </a:lnTo>
                    <a:lnTo>
                      <a:pt x="45" y="56"/>
                    </a:lnTo>
                    <a:lnTo>
                      <a:pt x="45" y="59"/>
                    </a:lnTo>
                    <a:lnTo>
                      <a:pt x="46" y="64"/>
                    </a:lnTo>
                    <a:lnTo>
                      <a:pt x="46" y="67"/>
                    </a:lnTo>
                    <a:lnTo>
                      <a:pt x="44" y="74"/>
                    </a:lnTo>
                    <a:lnTo>
                      <a:pt x="40" y="80"/>
                    </a:lnTo>
                    <a:lnTo>
                      <a:pt x="37" y="87"/>
                    </a:lnTo>
                    <a:lnTo>
                      <a:pt x="36" y="94"/>
                    </a:lnTo>
                    <a:lnTo>
                      <a:pt x="40" y="101"/>
                    </a:lnTo>
                    <a:lnTo>
                      <a:pt x="46" y="107"/>
                    </a:lnTo>
                    <a:lnTo>
                      <a:pt x="50" y="113"/>
                    </a:lnTo>
                    <a:lnTo>
                      <a:pt x="37" y="113"/>
                    </a:lnTo>
                    <a:lnTo>
                      <a:pt x="23" y="112"/>
                    </a:lnTo>
                    <a:lnTo>
                      <a:pt x="23" y="110"/>
                    </a:lnTo>
                    <a:lnTo>
                      <a:pt x="23" y="107"/>
                    </a:lnTo>
                    <a:lnTo>
                      <a:pt x="22" y="106"/>
                    </a:lnTo>
                    <a:lnTo>
                      <a:pt x="21" y="105"/>
                    </a:lnTo>
                    <a:lnTo>
                      <a:pt x="20" y="104"/>
                    </a:lnTo>
                    <a:lnTo>
                      <a:pt x="19" y="105"/>
                    </a:lnTo>
                    <a:lnTo>
                      <a:pt x="19" y="107"/>
                    </a:lnTo>
                    <a:lnTo>
                      <a:pt x="16" y="107"/>
                    </a:lnTo>
                    <a:lnTo>
                      <a:pt x="15" y="107"/>
                    </a:lnTo>
                    <a:lnTo>
                      <a:pt x="13" y="106"/>
                    </a:lnTo>
                    <a:lnTo>
                      <a:pt x="12" y="104"/>
                    </a:lnTo>
                    <a:lnTo>
                      <a:pt x="11" y="103"/>
                    </a:lnTo>
                    <a:lnTo>
                      <a:pt x="4" y="102"/>
                    </a:lnTo>
                    <a:lnTo>
                      <a:pt x="2" y="101"/>
                    </a:lnTo>
                    <a:lnTo>
                      <a:pt x="1" y="99"/>
                    </a:lnTo>
                    <a:lnTo>
                      <a:pt x="0" y="97"/>
                    </a:lnTo>
                    <a:lnTo>
                      <a:pt x="0" y="94"/>
                    </a:lnTo>
                    <a:lnTo>
                      <a:pt x="4" y="92"/>
                    </a:lnTo>
                    <a:lnTo>
                      <a:pt x="10" y="90"/>
                    </a:lnTo>
                    <a:lnTo>
                      <a:pt x="8" y="87"/>
                    </a:lnTo>
                    <a:lnTo>
                      <a:pt x="7" y="83"/>
                    </a:lnTo>
                    <a:lnTo>
                      <a:pt x="8" y="82"/>
                    </a:lnTo>
                    <a:lnTo>
                      <a:pt x="9" y="80"/>
                    </a:lnTo>
                    <a:lnTo>
                      <a:pt x="10" y="78"/>
                    </a:lnTo>
                    <a:lnTo>
                      <a:pt x="17" y="75"/>
                    </a:lnTo>
                    <a:lnTo>
                      <a:pt x="10" y="71"/>
                    </a:lnTo>
                    <a:lnTo>
                      <a:pt x="15" y="66"/>
                    </a:lnTo>
                    <a:lnTo>
                      <a:pt x="17" y="59"/>
                    </a:lnTo>
                    <a:lnTo>
                      <a:pt x="17" y="53"/>
                    </a:lnTo>
                    <a:lnTo>
                      <a:pt x="15" y="52"/>
                    </a:lnTo>
                    <a:lnTo>
                      <a:pt x="13" y="52"/>
                    </a:lnTo>
                    <a:lnTo>
                      <a:pt x="11" y="52"/>
                    </a:lnTo>
                    <a:lnTo>
                      <a:pt x="12" y="50"/>
                    </a:lnTo>
                    <a:lnTo>
                      <a:pt x="14" y="48"/>
                    </a:lnTo>
                    <a:lnTo>
                      <a:pt x="16" y="47"/>
                    </a:lnTo>
                    <a:lnTo>
                      <a:pt x="25" y="38"/>
                    </a:lnTo>
                    <a:lnTo>
                      <a:pt x="36" y="29"/>
                    </a:lnTo>
                    <a:lnTo>
                      <a:pt x="44" y="27"/>
                    </a:lnTo>
                    <a:lnTo>
                      <a:pt x="51" y="24"/>
                    </a:lnTo>
                    <a:lnTo>
                      <a:pt x="58" y="20"/>
                    </a:lnTo>
                    <a:lnTo>
                      <a:pt x="60" y="18"/>
                    </a:lnTo>
                    <a:lnTo>
                      <a:pt x="61" y="15"/>
                    </a:lnTo>
                    <a:lnTo>
                      <a:pt x="62" y="12"/>
                    </a:lnTo>
                    <a:lnTo>
                      <a:pt x="63" y="9"/>
                    </a:lnTo>
                    <a:lnTo>
                      <a:pt x="64" y="7"/>
                    </a:lnTo>
                    <a:lnTo>
                      <a:pt x="67" y="5"/>
                    </a:lnTo>
                    <a:lnTo>
                      <a:pt x="72" y="1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66" name="Google Shape;466;p38"/>
              <p:cNvSpPr/>
              <p:nvPr/>
            </p:nvSpPr>
            <p:spPr>
              <a:xfrm>
                <a:off x="3176426" y="2069320"/>
                <a:ext cx="57824" cy="27755"/>
              </a:xfrm>
              <a:custGeom>
                <a:rect b="b" l="l" r="r" t="t"/>
                <a:pathLst>
                  <a:path extrusionOk="0" h="12" w="25">
                    <a:moveTo>
                      <a:pt x="9" y="0"/>
                    </a:moveTo>
                    <a:lnTo>
                      <a:pt x="16" y="2"/>
                    </a:lnTo>
                    <a:lnTo>
                      <a:pt x="21" y="5"/>
                    </a:lnTo>
                    <a:lnTo>
                      <a:pt x="25" y="10"/>
                    </a:lnTo>
                    <a:lnTo>
                      <a:pt x="19" y="11"/>
                    </a:lnTo>
                    <a:lnTo>
                      <a:pt x="12" y="12"/>
                    </a:lnTo>
                    <a:lnTo>
                      <a:pt x="7" y="12"/>
                    </a:lnTo>
                    <a:lnTo>
                      <a:pt x="2" y="9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67" name="Google Shape;467;p38"/>
              <p:cNvSpPr/>
              <p:nvPr/>
            </p:nvSpPr>
            <p:spPr>
              <a:xfrm>
                <a:off x="2998330" y="1745510"/>
                <a:ext cx="101769" cy="48572"/>
              </a:xfrm>
              <a:custGeom>
                <a:rect b="b" l="l" r="r" t="t"/>
                <a:pathLst>
                  <a:path extrusionOk="0" h="21" w="44">
                    <a:moveTo>
                      <a:pt x="37" y="0"/>
                    </a:moveTo>
                    <a:lnTo>
                      <a:pt x="40" y="3"/>
                    </a:lnTo>
                    <a:lnTo>
                      <a:pt x="44" y="6"/>
                    </a:lnTo>
                    <a:lnTo>
                      <a:pt x="43" y="8"/>
                    </a:lnTo>
                    <a:lnTo>
                      <a:pt x="40" y="9"/>
                    </a:lnTo>
                    <a:lnTo>
                      <a:pt x="38" y="10"/>
                    </a:lnTo>
                    <a:lnTo>
                      <a:pt x="36" y="11"/>
                    </a:lnTo>
                    <a:lnTo>
                      <a:pt x="34" y="13"/>
                    </a:lnTo>
                    <a:lnTo>
                      <a:pt x="28" y="19"/>
                    </a:lnTo>
                    <a:lnTo>
                      <a:pt x="22" y="21"/>
                    </a:lnTo>
                    <a:lnTo>
                      <a:pt x="12" y="19"/>
                    </a:lnTo>
                    <a:lnTo>
                      <a:pt x="14" y="16"/>
                    </a:lnTo>
                    <a:lnTo>
                      <a:pt x="16" y="14"/>
                    </a:lnTo>
                    <a:lnTo>
                      <a:pt x="14" y="14"/>
                    </a:lnTo>
                    <a:lnTo>
                      <a:pt x="12" y="15"/>
                    </a:lnTo>
                    <a:lnTo>
                      <a:pt x="9" y="15"/>
                    </a:lnTo>
                    <a:lnTo>
                      <a:pt x="6" y="16"/>
                    </a:lnTo>
                    <a:lnTo>
                      <a:pt x="4" y="15"/>
                    </a:lnTo>
                    <a:lnTo>
                      <a:pt x="2" y="15"/>
                    </a:lnTo>
                    <a:lnTo>
                      <a:pt x="0" y="13"/>
                    </a:lnTo>
                    <a:lnTo>
                      <a:pt x="21" y="6"/>
                    </a:lnTo>
                    <a:lnTo>
                      <a:pt x="27" y="13"/>
                    </a:lnTo>
                    <a:lnTo>
                      <a:pt x="26" y="6"/>
                    </a:lnTo>
                    <a:lnTo>
                      <a:pt x="32" y="3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68" name="Google Shape;468;p38"/>
              <p:cNvSpPr/>
              <p:nvPr/>
            </p:nvSpPr>
            <p:spPr>
              <a:xfrm>
                <a:off x="3130168" y="1678434"/>
                <a:ext cx="43946" cy="67076"/>
              </a:xfrm>
              <a:custGeom>
                <a:rect b="b" l="l" r="r" t="t"/>
                <a:pathLst>
                  <a:path extrusionOk="0" h="29" w="19">
                    <a:moveTo>
                      <a:pt x="7" y="0"/>
                    </a:moveTo>
                    <a:lnTo>
                      <a:pt x="15" y="3"/>
                    </a:lnTo>
                    <a:lnTo>
                      <a:pt x="14" y="9"/>
                    </a:lnTo>
                    <a:lnTo>
                      <a:pt x="11" y="14"/>
                    </a:lnTo>
                    <a:lnTo>
                      <a:pt x="19" y="16"/>
                    </a:lnTo>
                    <a:lnTo>
                      <a:pt x="18" y="20"/>
                    </a:lnTo>
                    <a:lnTo>
                      <a:pt x="17" y="22"/>
                    </a:lnTo>
                    <a:lnTo>
                      <a:pt x="16" y="25"/>
                    </a:lnTo>
                    <a:lnTo>
                      <a:pt x="14" y="27"/>
                    </a:lnTo>
                    <a:lnTo>
                      <a:pt x="10" y="28"/>
                    </a:lnTo>
                    <a:lnTo>
                      <a:pt x="5" y="29"/>
                    </a:lnTo>
                    <a:lnTo>
                      <a:pt x="0" y="29"/>
                    </a:lnTo>
                    <a:lnTo>
                      <a:pt x="0" y="26"/>
                    </a:lnTo>
                    <a:lnTo>
                      <a:pt x="0" y="22"/>
                    </a:lnTo>
                    <a:lnTo>
                      <a:pt x="0" y="17"/>
                    </a:lnTo>
                    <a:lnTo>
                      <a:pt x="2" y="17"/>
                    </a:lnTo>
                    <a:lnTo>
                      <a:pt x="5" y="17"/>
                    </a:lnTo>
                    <a:lnTo>
                      <a:pt x="4" y="9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69" name="Google Shape;469;p38"/>
              <p:cNvSpPr/>
              <p:nvPr/>
            </p:nvSpPr>
            <p:spPr>
              <a:xfrm>
                <a:off x="5079967" y="1525781"/>
                <a:ext cx="64762" cy="71702"/>
              </a:xfrm>
              <a:custGeom>
                <a:rect b="b" l="l" r="r" t="t"/>
                <a:pathLst>
                  <a:path extrusionOk="0" h="31" w="28">
                    <a:moveTo>
                      <a:pt x="6" y="0"/>
                    </a:moveTo>
                    <a:lnTo>
                      <a:pt x="6" y="3"/>
                    </a:lnTo>
                    <a:lnTo>
                      <a:pt x="6" y="5"/>
                    </a:lnTo>
                    <a:lnTo>
                      <a:pt x="6" y="7"/>
                    </a:lnTo>
                    <a:lnTo>
                      <a:pt x="8" y="6"/>
                    </a:lnTo>
                    <a:lnTo>
                      <a:pt x="9" y="5"/>
                    </a:lnTo>
                    <a:lnTo>
                      <a:pt x="14" y="7"/>
                    </a:lnTo>
                    <a:lnTo>
                      <a:pt x="16" y="9"/>
                    </a:lnTo>
                    <a:lnTo>
                      <a:pt x="16" y="12"/>
                    </a:lnTo>
                    <a:lnTo>
                      <a:pt x="18" y="12"/>
                    </a:lnTo>
                    <a:lnTo>
                      <a:pt x="19" y="12"/>
                    </a:lnTo>
                    <a:lnTo>
                      <a:pt x="21" y="12"/>
                    </a:lnTo>
                    <a:lnTo>
                      <a:pt x="28" y="22"/>
                    </a:lnTo>
                    <a:lnTo>
                      <a:pt x="25" y="24"/>
                    </a:lnTo>
                    <a:lnTo>
                      <a:pt x="24" y="28"/>
                    </a:lnTo>
                    <a:lnTo>
                      <a:pt x="22" y="30"/>
                    </a:lnTo>
                    <a:lnTo>
                      <a:pt x="19" y="31"/>
                    </a:lnTo>
                    <a:lnTo>
                      <a:pt x="16" y="31"/>
                    </a:lnTo>
                    <a:lnTo>
                      <a:pt x="8" y="21"/>
                    </a:lnTo>
                    <a:lnTo>
                      <a:pt x="0" y="10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2" y="4"/>
                    </a:lnTo>
                    <a:lnTo>
                      <a:pt x="4" y="1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0" name="Google Shape;470;p38"/>
              <p:cNvSpPr/>
              <p:nvPr/>
            </p:nvSpPr>
            <p:spPr>
              <a:xfrm>
                <a:off x="5711398" y="1678434"/>
                <a:ext cx="97143" cy="57824"/>
              </a:xfrm>
              <a:custGeom>
                <a:rect b="b" l="l" r="r" t="t"/>
                <a:pathLst>
                  <a:path extrusionOk="0" h="25" w="42">
                    <a:moveTo>
                      <a:pt x="27" y="0"/>
                    </a:moveTo>
                    <a:lnTo>
                      <a:pt x="39" y="0"/>
                    </a:lnTo>
                    <a:lnTo>
                      <a:pt x="41" y="2"/>
                    </a:lnTo>
                    <a:lnTo>
                      <a:pt x="41" y="5"/>
                    </a:lnTo>
                    <a:lnTo>
                      <a:pt x="42" y="8"/>
                    </a:lnTo>
                    <a:lnTo>
                      <a:pt x="26" y="15"/>
                    </a:lnTo>
                    <a:lnTo>
                      <a:pt x="9" y="25"/>
                    </a:lnTo>
                    <a:lnTo>
                      <a:pt x="4" y="23"/>
                    </a:lnTo>
                    <a:lnTo>
                      <a:pt x="0" y="17"/>
                    </a:lnTo>
                    <a:lnTo>
                      <a:pt x="3" y="12"/>
                    </a:lnTo>
                    <a:lnTo>
                      <a:pt x="5" y="7"/>
                    </a:lnTo>
                    <a:lnTo>
                      <a:pt x="10" y="3"/>
                    </a:lnTo>
                    <a:lnTo>
                      <a:pt x="15" y="1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1" name="Google Shape;471;p38"/>
              <p:cNvSpPr/>
              <p:nvPr/>
            </p:nvSpPr>
            <p:spPr>
              <a:xfrm>
                <a:off x="6335889" y="2013810"/>
                <a:ext cx="74014" cy="37007"/>
              </a:xfrm>
              <a:custGeom>
                <a:rect b="b" l="l" r="r" t="t"/>
                <a:pathLst>
                  <a:path extrusionOk="0" h="16" w="32">
                    <a:moveTo>
                      <a:pt x="20" y="0"/>
                    </a:moveTo>
                    <a:lnTo>
                      <a:pt x="26" y="3"/>
                    </a:lnTo>
                    <a:lnTo>
                      <a:pt x="30" y="7"/>
                    </a:lnTo>
                    <a:lnTo>
                      <a:pt x="31" y="9"/>
                    </a:lnTo>
                    <a:lnTo>
                      <a:pt x="32" y="12"/>
                    </a:lnTo>
                    <a:lnTo>
                      <a:pt x="32" y="16"/>
                    </a:lnTo>
                    <a:lnTo>
                      <a:pt x="28" y="15"/>
                    </a:lnTo>
                    <a:lnTo>
                      <a:pt x="23" y="14"/>
                    </a:lnTo>
                    <a:lnTo>
                      <a:pt x="19" y="11"/>
                    </a:lnTo>
                    <a:lnTo>
                      <a:pt x="15" y="10"/>
                    </a:lnTo>
                    <a:lnTo>
                      <a:pt x="11" y="12"/>
                    </a:lnTo>
                    <a:lnTo>
                      <a:pt x="7" y="16"/>
                    </a:lnTo>
                    <a:lnTo>
                      <a:pt x="5" y="15"/>
                    </a:lnTo>
                    <a:lnTo>
                      <a:pt x="3" y="11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8" y="4"/>
                    </a:lnTo>
                    <a:lnTo>
                      <a:pt x="12" y="4"/>
                    </a:lnTo>
                    <a:lnTo>
                      <a:pt x="15" y="3"/>
                    </a:lnTo>
                    <a:lnTo>
                      <a:pt x="18" y="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2" name="Google Shape;472;p38"/>
              <p:cNvSpPr/>
              <p:nvPr/>
            </p:nvSpPr>
            <p:spPr>
              <a:xfrm>
                <a:off x="4918062" y="1498026"/>
                <a:ext cx="152653" cy="99457"/>
              </a:xfrm>
              <a:custGeom>
                <a:rect b="b" l="l" r="r" t="t"/>
                <a:pathLst>
                  <a:path extrusionOk="0" h="43" w="66">
                    <a:moveTo>
                      <a:pt x="47" y="9"/>
                    </a:moveTo>
                    <a:lnTo>
                      <a:pt x="46" y="10"/>
                    </a:lnTo>
                    <a:lnTo>
                      <a:pt x="45" y="10"/>
                    </a:lnTo>
                    <a:lnTo>
                      <a:pt x="45" y="13"/>
                    </a:lnTo>
                    <a:lnTo>
                      <a:pt x="45" y="16"/>
                    </a:lnTo>
                    <a:lnTo>
                      <a:pt x="46" y="16"/>
                    </a:lnTo>
                    <a:lnTo>
                      <a:pt x="47" y="15"/>
                    </a:lnTo>
                    <a:lnTo>
                      <a:pt x="48" y="13"/>
                    </a:lnTo>
                    <a:lnTo>
                      <a:pt x="50" y="11"/>
                    </a:lnTo>
                    <a:lnTo>
                      <a:pt x="48" y="10"/>
                    </a:lnTo>
                    <a:lnTo>
                      <a:pt x="47" y="9"/>
                    </a:lnTo>
                    <a:close/>
                    <a:moveTo>
                      <a:pt x="33" y="0"/>
                    </a:moveTo>
                    <a:lnTo>
                      <a:pt x="36" y="1"/>
                    </a:lnTo>
                    <a:lnTo>
                      <a:pt x="40" y="2"/>
                    </a:lnTo>
                    <a:lnTo>
                      <a:pt x="43" y="5"/>
                    </a:lnTo>
                    <a:lnTo>
                      <a:pt x="55" y="5"/>
                    </a:lnTo>
                    <a:lnTo>
                      <a:pt x="66" y="9"/>
                    </a:lnTo>
                    <a:lnTo>
                      <a:pt x="65" y="12"/>
                    </a:lnTo>
                    <a:lnTo>
                      <a:pt x="64" y="16"/>
                    </a:lnTo>
                    <a:lnTo>
                      <a:pt x="63" y="20"/>
                    </a:lnTo>
                    <a:lnTo>
                      <a:pt x="62" y="23"/>
                    </a:lnTo>
                    <a:lnTo>
                      <a:pt x="59" y="27"/>
                    </a:lnTo>
                    <a:lnTo>
                      <a:pt x="56" y="29"/>
                    </a:lnTo>
                    <a:lnTo>
                      <a:pt x="53" y="31"/>
                    </a:lnTo>
                    <a:lnTo>
                      <a:pt x="48" y="32"/>
                    </a:lnTo>
                    <a:lnTo>
                      <a:pt x="50" y="34"/>
                    </a:lnTo>
                    <a:lnTo>
                      <a:pt x="47" y="33"/>
                    </a:lnTo>
                    <a:lnTo>
                      <a:pt x="45" y="32"/>
                    </a:lnTo>
                    <a:lnTo>
                      <a:pt x="43" y="31"/>
                    </a:lnTo>
                    <a:lnTo>
                      <a:pt x="41" y="30"/>
                    </a:lnTo>
                    <a:lnTo>
                      <a:pt x="35" y="33"/>
                    </a:lnTo>
                    <a:lnTo>
                      <a:pt x="29" y="35"/>
                    </a:lnTo>
                    <a:lnTo>
                      <a:pt x="28" y="35"/>
                    </a:lnTo>
                    <a:lnTo>
                      <a:pt x="27" y="34"/>
                    </a:lnTo>
                    <a:lnTo>
                      <a:pt x="25" y="36"/>
                    </a:lnTo>
                    <a:lnTo>
                      <a:pt x="24" y="39"/>
                    </a:lnTo>
                    <a:lnTo>
                      <a:pt x="23" y="41"/>
                    </a:lnTo>
                    <a:lnTo>
                      <a:pt x="22" y="42"/>
                    </a:lnTo>
                    <a:lnTo>
                      <a:pt x="20" y="43"/>
                    </a:lnTo>
                    <a:lnTo>
                      <a:pt x="18" y="43"/>
                    </a:lnTo>
                    <a:lnTo>
                      <a:pt x="15" y="42"/>
                    </a:lnTo>
                    <a:lnTo>
                      <a:pt x="12" y="41"/>
                    </a:lnTo>
                    <a:lnTo>
                      <a:pt x="11" y="40"/>
                    </a:lnTo>
                    <a:lnTo>
                      <a:pt x="10" y="39"/>
                    </a:lnTo>
                    <a:lnTo>
                      <a:pt x="9" y="36"/>
                    </a:lnTo>
                    <a:lnTo>
                      <a:pt x="0" y="32"/>
                    </a:lnTo>
                    <a:lnTo>
                      <a:pt x="1" y="27"/>
                    </a:lnTo>
                    <a:lnTo>
                      <a:pt x="0" y="17"/>
                    </a:lnTo>
                    <a:lnTo>
                      <a:pt x="10" y="7"/>
                    </a:lnTo>
                    <a:lnTo>
                      <a:pt x="21" y="9"/>
                    </a:lnTo>
                    <a:lnTo>
                      <a:pt x="33" y="12"/>
                    </a:lnTo>
                    <a:lnTo>
                      <a:pt x="32" y="9"/>
                    </a:lnTo>
                    <a:lnTo>
                      <a:pt x="32" y="5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3" name="Google Shape;473;p38"/>
              <p:cNvSpPr/>
              <p:nvPr/>
            </p:nvSpPr>
            <p:spPr>
              <a:xfrm>
                <a:off x="2373839" y="2920478"/>
                <a:ext cx="46259" cy="74014"/>
              </a:xfrm>
              <a:custGeom>
                <a:rect b="b" l="l" r="r" t="t"/>
                <a:pathLst>
                  <a:path extrusionOk="0" h="32" w="20">
                    <a:moveTo>
                      <a:pt x="15" y="0"/>
                    </a:moveTo>
                    <a:lnTo>
                      <a:pt x="17" y="2"/>
                    </a:lnTo>
                    <a:lnTo>
                      <a:pt x="19" y="5"/>
                    </a:lnTo>
                    <a:lnTo>
                      <a:pt x="20" y="9"/>
                    </a:lnTo>
                    <a:lnTo>
                      <a:pt x="17" y="27"/>
                    </a:lnTo>
                    <a:lnTo>
                      <a:pt x="15" y="27"/>
                    </a:lnTo>
                    <a:lnTo>
                      <a:pt x="14" y="27"/>
                    </a:lnTo>
                    <a:lnTo>
                      <a:pt x="12" y="27"/>
                    </a:lnTo>
                    <a:lnTo>
                      <a:pt x="11" y="28"/>
                    </a:lnTo>
                    <a:lnTo>
                      <a:pt x="10" y="29"/>
                    </a:lnTo>
                    <a:lnTo>
                      <a:pt x="9" y="32"/>
                    </a:lnTo>
                    <a:lnTo>
                      <a:pt x="8" y="31"/>
                    </a:lnTo>
                    <a:lnTo>
                      <a:pt x="5" y="28"/>
                    </a:lnTo>
                    <a:lnTo>
                      <a:pt x="3" y="27"/>
                    </a:lnTo>
                    <a:lnTo>
                      <a:pt x="3" y="25"/>
                    </a:lnTo>
                    <a:lnTo>
                      <a:pt x="3" y="23"/>
                    </a:lnTo>
                    <a:lnTo>
                      <a:pt x="4" y="20"/>
                    </a:lnTo>
                    <a:lnTo>
                      <a:pt x="4" y="15"/>
                    </a:lnTo>
                    <a:lnTo>
                      <a:pt x="3" y="12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8" y="3"/>
                    </a:lnTo>
                    <a:lnTo>
                      <a:pt x="11" y="1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4" name="Google Shape;474;p38"/>
              <p:cNvSpPr/>
              <p:nvPr/>
            </p:nvSpPr>
            <p:spPr>
              <a:xfrm>
                <a:off x="3007582" y="3100887"/>
                <a:ext cx="50884" cy="30069"/>
              </a:xfrm>
              <a:custGeom>
                <a:rect b="b" l="l" r="r" t="t"/>
                <a:pathLst>
                  <a:path extrusionOk="0" h="13" w="22">
                    <a:moveTo>
                      <a:pt x="22" y="0"/>
                    </a:moveTo>
                    <a:lnTo>
                      <a:pt x="20" y="4"/>
                    </a:lnTo>
                    <a:lnTo>
                      <a:pt x="21" y="5"/>
                    </a:lnTo>
                    <a:lnTo>
                      <a:pt x="21" y="6"/>
                    </a:lnTo>
                    <a:lnTo>
                      <a:pt x="17" y="8"/>
                    </a:lnTo>
                    <a:lnTo>
                      <a:pt x="13" y="10"/>
                    </a:lnTo>
                    <a:lnTo>
                      <a:pt x="10" y="13"/>
                    </a:lnTo>
                    <a:lnTo>
                      <a:pt x="8" y="12"/>
                    </a:lnTo>
                    <a:lnTo>
                      <a:pt x="6" y="12"/>
                    </a:lnTo>
                    <a:lnTo>
                      <a:pt x="5" y="10"/>
                    </a:lnTo>
                    <a:lnTo>
                      <a:pt x="2" y="10"/>
                    </a:lnTo>
                    <a:lnTo>
                      <a:pt x="1" y="9"/>
                    </a:lnTo>
                    <a:lnTo>
                      <a:pt x="0" y="7"/>
                    </a:lnTo>
                    <a:lnTo>
                      <a:pt x="1" y="6"/>
                    </a:lnTo>
                    <a:lnTo>
                      <a:pt x="11" y="2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5" name="Google Shape;475;p38"/>
              <p:cNvSpPr/>
              <p:nvPr/>
            </p:nvSpPr>
            <p:spPr>
              <a:xfrm>
                <a:off x="2570438" y="1664557"/>
                <a:ext cx="143402" cy="85579"/>
              </a:xfrm>
              <a:custGeom>
                <a:rect b="b" l="l" r="r" t="t"/>
                <a:pathLst>
                  <a:path extrusionOk="0" h="37" w="62">
                    <a:moveTo>
                      <a:pt x="16" y="0"/>
                    </a:moveTo>
                    <a:lnTo>
                      <a:pt x="36" y="15"/>
                    </a:lnTo>
                    <a:lnTo>
                      <a:pt x="37" y="13"/>
                    </a:lnTo>
                    <a:lnTo>
                      <a:pt x="37" y="10"/>
                    </a:lnTo>
                    <a:lnTo>
                      <a:pt x="37" y="8"/>
                    </a:lnTo>
                    <a:lnTo>
                      <a:pt x="42" y="10"/>
                    </a:lnTo>
                    <a:lnTo>
                      <a:pt x="43" y="16"/>
                    </a:lnTo>
                    <a:lnTo>
                      <a:pt x="48" y="15"/>
                    </a:lnTo>
                    <a:lnTo>
                      <a:pt x="52" y="18"/>
                    </a:lnTo>
                    <a:lnTo>
                      <a:pt x="57" y="21"/>
                    </a:lnTo>
                    <a:lnTo>
                      <a:pt x="62" y="23"/>
                    </a:lnTo>
                    <a:lnTo>
                      <a:pt x="61" y="27"/>
                    </a:lnTo>
                    <a:lnTo>
                      <a:pt x="61" y="29"/>
                    </a:lnTo>
                    <a:lnTo>
                      <a:pt x="57" y="32"/>
                    </a:lnTo>
                    <a:lnTo>
                      <a:pt x="54" y="37"/>
                    </a:lnTo>
                    <a:lnTo>
                      <a:pt x="47" y="37"/>
                    </a:lnTo>
                    <a:lnTo>
                      <a:pt x="40" y="37"/>
                    </a:lnTo>
                    <a:lnTo>
                      <a:pt x="38" y="34"/>
                    </a:lnTo>
                    <a:lnTo>
                      <a:pt x="36" y="33"/>
                    </a:lnTo>
                    <a:lnTo>
                      <a:pt x="34" y="31"/>
                    </a:lnTo>
                    <a:lnTo>
                      <a:pt x="32" y="30"/>
                    </a:lnTo>
                    <a:lnTo>
                      <a:pt x="24" y="28"/>
                    </a:lnTo>
                    <a:lnTo>
                      <a:pt x="18" y="23"/>
                    </a:lnTo>
                    <a:lnTo>
                      <a:pt x="16" y="23"/>
                    </a:lnTo>
                    <a:lnTo>
                      <a:pt x="13" y="17"/>
                    </a:lnTo>
                    <a:lnTo>
                      <a:pt x="10" y="17"/>
                    </a:lnTo>
                    <a:lnTo>
                      <a:pt x="8" y="17"/>
                    </a:lnTo>
                    <a:lnTo>
                      <a:pt x="5" y="16"/>
                    </a:lnTo>
                    <a:lnTo>
                      <a:pt x="2" y="10"/>
                    </a:lnTo>
                    <a:lnTo>
                      <a:pt x="0" y="6"/>
                    </a:lnTo>
                    <a:lnTo>
                      <a:pt x="5" y="6"/>
                    </a:lnTo>
                    <a:lnTo>
                      <a:pt x="7" y="5"/>
                    </a:lnTo>
                    <a:lnTo>
                      <a:pt x="10" y="4"/>
                    </a:lnTo>
                    <a:lnTo>
                      <a:pt x="13" y="2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6" name="Google Shape;476;p38"/>
              <p:cNvSpPr/>
              <p:nvPr/>
            </p:nvSpPr>
            <p:spPr>
              <a:xfrm>
                <a:off x="2447852" y="1694625"/>
                <a:ext cx="245171" cy="154967"/>
              </a:xfrm>
              <a:custGeom>
                <a:rect b="b" l="l" r="r" t="t"/>
                <a:pathLst>
                  <a:path extrusionOk="0" h="67" w="106">
                    <a:moveTo>
                      <a:pt x="34" y="30"/>
                    </a:moveTo>
                    <a:lnTo>
                      <a:pt x="31" y="30"/>
                    </a:lnTo>
                    <a:lnTo>
                      <a:pt x="28" y="30"/>
                    </a:lnTo>
                    <a:lnTo>
                      <a:pt x="28" y="31"/>
                    </a:lnTo>
                    <a:lnTo>
                      <a:pt x="28" y="33"/>
                    </a:lnTo>
                    <a:lnTo>
                      <a:pt x="28" y="36"/>
                    </a:lnTo>
                    <a:lnTo>
                      <a:pt x="23" y="40"/>
                    </a:lnTo>
                    <a:lnTo>
                      <a:pt x="26" y="40"/>
                    </a:lnTo>
                    <a:lnTo>
                      <a:pt x="30" y="39"/>
                    </a:lnTo>
                    <a:lnTo>
                      <a:pt x="34" y="37"/>
                    </a:lnTo>
                    <a:lnTo>
                      <a:pt x="37" y="35"/>
                    </a:lnTo>
                    <a:lnTo>
                      <a:pt x="36" y="33"/>
                    </a:lnTo>
                    <a:lnTo>
                      <a:pt x="35" y="31"/>
                    </a:lnTo>
                    <a:lnTo>
                      <a:pt x="34" y="30"/>
                    </a:lnTo>
                    <a:close/>
                    <a:moveTo>
                      <a:pt x="40" y="0"/>
                    </a:moveTo>
                    <a:lnTo>
                      <a:pt x="46" y="0"/>
                    </a:lnTo>
                    <a:lnTo>
                      <a:pt x="51" y="0"/>
                    </a:lnTo>
                    <a:lnTo>
                      <a:pt x="53" y="2"/>
                    </a:lnTo>
                    <a:lnTo>
                      <a:pt x="54" y="4"/>
                    </a:lnTo>
                    <a:lnTo>
                      <a:pt x="55" y="7"/>
                    </a:lnTo>
                    <a:lnTo>
                      <a:pt x="58" y="7"/>
                    </a:lnTo>
                    <a:lnTo>
                      <a:pt x="60" y="7"/>
                    </a:lnTo>
                    <a:lnTo>
                      <a:pt x="63" y="16"/>
                    </a:lnTo>
                    <a:lnTo>
                      <a:pt x="82" y="27"/>
                    </a:lnTo>
                    <a:lnTo>
                      <a:pt x="82" y="29"/>
                    </a:lnTo>
                    <a:lnTo>
                      <a:pt x="82" y="30"/>
                    </a:lnTo>
                    <a:lnTo>
                      <a:pt x="87" y="35"/>
                    </a:lnTo>
                    <a:lnTo>
                      <a:pt x="88" y="37"/>
                    </a:lnTo>
                    <a:lnTo>
                      <a:pt x="88" y="39"/>
                    </a:lnTo>
                    <a:lnTo>
                      <a:pt x="90" y="40"/>
                    </a:lnTo>
                    <a:lnTo>
                      <a:pt x="91" y="40"/>
                    </a:lnTo>
                    <a:lnTo>
                      <a:pt x="94" y="40"/>
                    </a:lnTo>
                    <a:lnTo>
                      <a:pt x="98" y="48"/>
                    </a:lnTo>
                    <a:lnTo>
                      <a:pt x="106" y="48"/>
                    </a:lnTo>
                    <a:lnTo>
                      <a:pt x="103" y="51"/>
                    </a:lnTo>
                    <a:lnTo>
                      <a:pt x="101" y="53"/>
                    </a:lnTo>
                    <a:lnTo>
                      <a:pt x="98" y="54"/>
                    </a:lnTo>
                    <a:lnTo>
                      <a:pt x="95" y="56"/>
                    </a:lnTo>
                    <a:lnTo>
                      <a:pt x="90" y="57"/>
                    </a:lnTo>
                    <a:lnTo>
                      <a:pt x="90" y="55"/>
                    </a:lnTo>
                    <a:lnTo>
                      <a:pt x="89" y="54"/>
                    </a:lnTo>
                    <a:lnTo>
                      <a:pt x="86" y="53"/>
                    </a:lnTo>
                    <a:lnTo>
                      <a:pt x="82" y="53"/>
                    </a:lnTo>
                    <a:lnTo>
                      <a:pt x="78" y="53"/>
                    </a:lnTo>
                    <a:lnTo>
                      <a:pt x="81" y="49"/>
                    </a:lnTo>
                    <a:lnTo>
                      <a:pt x="82" y="45"/>
                    </a:lnTo>
                    <a:lnTo>
                      <a:pt x="78" y="41"/>
                    </a:lnTo>
                    <a:lnTo>
                      <a:pt x="75" y="37"/>
                    </a:lnTo>
                    <a:lnTo>
                      <a:pt x="72" y="32"/>
                    </a:lnTo>
                    <a:lnTo>
                      <a:pt x="71" y="32"/>
                    </a:lnTo>
                    <a:lnTo>
                      <a:pt x="69" y="31"/>
                    </a:lnTo>
                    <a:lnTo>
                      <a:pt x="66" y="31"/>
                    </a:lnTo>
                    <a:lnTo>
                      <a:pt x="65" y="32"/>
                    </a:lnTo>
                    <a:lnTo>
                      <a:pt x="64" y="33"/>
                    </a:lnTo>
                    <a:lnTo>
                      <a:pt x="63" y="35"/>
                    </a:lnTo>
                    <a:lnTo>
                      <a:pt x="63" y="36"/>
                    </a:lnTo>
                    <a:lnTo>
                      <a:pt x="63" y="38"/>
                    </a:lnTo>
                    <a:lnTo>
                      <a:pt x="62" y="40"/>
                    </a:lnTo>
                    <a:lnTo>
                      <a:pt x="61" y="41"/>
                    </a:lnTo>
                    <a:lnTo>
                      <a:pt x="60" y="42"/>
                    </a:lnTo>
                    <a:lnTo>
                      <a:pt x="59" y="49"/>
                    </a:lnTo>
                    <a:lnTo>
                      <a:pt x="52" y="53"/>
                    </a:lnTo>
                    <a:lnTo>
                      <a:pt x="50" y="61"/>
                    </a:lnTo>
                    <a:lnTo>
                      <a:pt x="48" y="67"/>
                    </a:lnTo>
                    <a:lnTo>
                      <a:pt x="36" y="61"/>
                    </a:lnTo>
                    <a:lnTo>
                      <a:pt x="25" y="55"/>
                    </a:lnTo>
                    <a:lnTo>
                      <a:pt x="25" y="52"/>
                    </a:lnTo>
                    <a:lnTo>
                      <a:pt x="25" y="50"/>
                    </a:lnTo>
                    <a:lnTo>
                      <a:pt x="26" y="50"/>
                    </a:lnTo>
                    <a:lnTo>
                      <a:pt x="28" y="49"/>
                    </a:lnTo>
                    <a:lnTo>
                      <a:pt x="29" y="49"/>
                    </a:lnTo>
                    <a:lnTo>
                      <a:pt x="30" y="48"/>
                    </a:lnTo>
                    <a:lnTo>
                      <a:pt x="30" y="45"/>
                    </a:lnTo>
                    <a:lnTo>
                      <a:pt x="20" y="48"/>
                    </a:lnTo>
                    <a:lnTo>
                      <a:pt x="20" y="40"/>
                    </a:lnTo>
                    <a:lnTo>
                      <a:pt x="16" y="39"/>
                    </a:lnTo>
                    <a:lnTo>
                      <a:pt x="13" y="38"/>
                    </a:lnTo>
                    <a:lnTo>
                      <a:pt x="8" y="36"/>
                    </a:lnTo>
                    <a:lnTo>
                      <a:pt x="6" y="32"/>
                    </a:lnTo>
                    <a:lnTo>
                      <a:pt x="4" y="29"/>
                    </a:lnTo>
                    <a:lnTo>
                      <a:pt x="3" y="27"/>
                    </a:lnTo>
                    <a:lnTo>
                      <a:pt x="1" y="25"/>
                    </a:lnTo>
                    <a:lnTo>
                      <a:pt x="0" y="21"/>
                    </a:lnTo>
                    <a:lnTo>
                      <a:pt x="0" y="19"/>
                    </a:lnTo>
                    <a:lnTo>
                      <a:pt x="5" y="14"/>
                    </a:lnTo>
                    <a:lnTo>
                      <a:pt x="11" y="12"/>
                    </a:lnTo>
                    <a:lnTo>
                      <a:pt x="17" y="10"/>
                    </a:lnTo>
                    <a:lnTo>
                      <a:pt x="24" y="8"/>
                    </a:lnTo>
                    <a:lnTo>
                      <a:pt x="20" y="15"/>
                    </a:lnTo>
                    <a:lnTo>
                      <a:pt x="23" y="14"/>
                    </a:lnTo>
                    <a:lnTo>
                      <a:pt x="25" y="13"/>
                    </a:lnTo>
                    <a:lnTo>
                      <a:pt x="26" y="10"/>
                    </a:lnTo>
                    <a:lnTo>
                      <a:pt x="27" y="8"/>
                    </a:lnTo>
                    <a:lnTo>
                      <a:pt x="29" y="7"/>
                    </a:lnTo>
                    <a:lnTo>
                      <a:pt x="31" y="7"/>
                    </a:lnTo>
                    <a:lnTo>
                      <a:pt x="36" y="12"/>
                    </a:lnTo>
                    <a:lnTo>
                      <a:pt x="40" y="16"/>
                    </a:lnTo>
                    <a:lnTo>
                      <a:pt x="39" y="13"/>
                    </a:lnTo>
                    <a:lnTo>
                      <a:pt x="38" y="8"/>
                    </a:lnTo>
                    <a:lnTo>
                      <a:pt x="39" y="4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7" name="Google Shape;477;p38"/>
              <p:cNvSpPr/>
              <p:nvPr/>
            </p:nvSpPr>
            <p:spPr>
              <a:xfrm>
                <a:off x="3530304" y="2987553"/>
                <a:ext cx="9252" cy="9252"/>
              </a:xfrm>
              <a:custGeom>
                <a:rect b="b" l="l" r="r" t="t"/>
                <a:pathLst>
                  <a:path extrusionOk="0" h="4" w="4">
                    <a:moveTo>
                      <a:pt x="3" y="0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3" y="4"/>
                    </a:lnTo>
                    <a:lnTo>
                      <a:pt x="2" y="3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8" name="Google Shape;478;p38"/>
              <p:cNvSpPr/>
              <p:nvPr/>
            </p:nvSpPr>
            <p:spPr>
              <a:xfrm>
                <a:off x="2133294" y="2300613"/>
                <a:ext cx="27755" cy="27755"/>
              </a:xfrm>
              <a:custGeom>
                <a:rect b="b" l="l" r="r" t="t"/>
                <a:pathLst>
                  <a:path extrusionOk="0" h="12" w="12">
                    <a:moveTo>
                      <a:pt x="12" y="0"/>
                    </a:moveTo>
                    <a:lnTo>
                      <a:pt x="9" y="4"/>
                    </a:lnTo>
                    <a:lnTo>
                      <a:pt x="7" y="12"/>
                    </a:lnTo>
                    <a:lnTo>
                      <a:pt x="3" y="8"/>
                    </a:lnTo>
                    <a:lnTo>
                      <a:pt x="0" y="3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9" name="Google Shape;479;p38"/>
              <p:cNvSpPr/>
              <p:nvPr/>
            </p:nvSpPr>
            <p:spPr>
              <a:xfrm>
                <a:off x="2017647" y="2351498"/>
                <a:ext cx="20817" cy="25443"/>
              </a:xfrm>
              <a:custGeom>
                <a:rect b="b" l="l" r="r" t="t"/>
                <a:pathLst>
                  <a:path extrusionOk="0" h="11" w="9">
                    <a:moveTo>
                      <a:pt x="6" y="0"/>
                    </a:moveTo>
                    <a:lnTo>
                      <a:pt x="8" y="0"/>
                    </a:lnTo>
                    <a:lnTo>
                      <a:pt x="9" y="1"/>
                    </a:lnTo>
                    <a:lnTo>
                      <a:pt x="8" y="3"/>
                    </a:lnTo>
                    <a:lnTo>
                      <a:pt x="8" y="4"/>
                    </a:lnTo>
                    <a:lnTo>
                      <a:pt x="6" y="4"/>
                    </a:lnTo>
                    <a:lnTo>
                      <a:pt x="5" y="7"/>
                    </a:lnTo>
                    <a:lnTo>
                      <a:pt x="4" y="10"/>
                    </a:lnTo>
                    <a:lnTo>
                      <a:pt x="2" y="11"/>
                    </a:lnTo>
                    <a:lnTo>
                      <a:pt x="0" y="5"/>
                    </a:lnTo>
                    <a:lnTo>
                      <a:pt x="1" y="4"/>
                    </a:lnTo>
                    <a:lnTo>
                      <a:pt x="3" y="3"/>
                    </a:lnTo>
                    <a:lnTo>
                      <a:pt x="4" y="2"/>
                    </a:lnTo>
                    <a:lnTo>
                      <a:pt x="4" y="1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0" name="Google Shape;480;p38"/>
              <p:cNvSpPr/>
              <p:nvPr/>
            </p:nvSpPr>
            <p:spPr>
              <a:xfrm>
                <a:off x="2024587" y="2349184"/>
                <a:ext cx="205852" cy="286803"/>
              </a:xfrm>
              <a:custGeom>
                <a:rect b="b" l="l" r="r" t="t"/>
                <a:pathLst>
                  <a:path extrusionOk="0" h="124" w="89">
                    <a:moveTo>
                      <a:pt x="14" y="0"/>
                    </a:moveTo>
                    <a:lnTo>
                      <a:pt x="34" y="2"/>
                    </a:lnTo>
                    <a:lnTo>
                      <a:pt x="33" y="5"/>
                    </a:lnTo>
                    <a:lnTo>
                      <a:pt x="33" y="7"/>
                    </a:lnTo>
                    <a:lnTo>
                      <a:pt x="26" y="10"/>
                    </a:lnTo>
                    <a:lnTo>
                      <a:pt x="29" y="15"/>
                    </a:lnTo>
                    <a:lnTo>
                      <a:pt x="52" y="22"/>
                    </a:lnTo>
                    <a:lnTo>
                      <a:pt x="50" y="25"/>
                    </a:lnTo>
                    <a:lnTo>
                      <a:pt x="49" y="28"/>
                    </a:lnTo>
                    <a:lnTo>
                      <a:pt x="48" y="31"/>
                    </a:lnTo>
                    <a:lnTo>
                      <a:pt x="47" y="35"/>
                    </a:lnTo>
                    <a:lnTo>
                      <a:pt x="44" y="38"/>
                    </a:lnTo>
                    <a:lnTo>
                      <a:pt x="44" y="39"/>
                    </a:lnTo>
                    <a:lnTo>
                      <a:pt x="45" y="40"/>
                    </a:lnTo>
                    <a:lnTo>
                      <a:pt x="40" y="45"/>
                    </a:lnTo>
                    <a:lnTo>
                      <a:pt x="45" y="42"/>
                    </a:lnTo>
                    <a:lnTo>
                      <a:pt x="48" y="46"/>
                    </a:lnTo>
                    <a:lnTo>
                      <a:pt x="52" y="48"/>
                    </a:lnTo>
                    <a:lnTo>
                      <a:pt x="54" y="51"/>
                    </a:lnTo>
                    <a:lnTo>
                      <a:pt x="57" y="57"/>
                    </a:lnTo>
                    <a:lnTo>
                      <a:pt x="59" y="63"/>
                    </a:lnTo>
                    <a:lnTo>
                      <a:pt x="62" y="64"/>
                    </a:lnTo>
                    <a:lnTo>
                      <a:pt x="66" y="65"/>
                    </a:lnTo>
                    <a:lnTo>
                      <a:pt x="68" y="69"/>
                    </a:lnTo>
                    <a:lnTo>
                      <a:pt x="69" y="72"/>
                    </a:lnTo>
                    <a:lnTo>
                      <a:pt x="70" y="75"/>
                    </a:lnTo>
                    <a:lnTo>
                      <a:pt x="71" y="78"/>
                    </a:lnTo>
                    <a:lnTo>
                      <a:pt x="72" y="81"/>
                    </a:lnTo>
                    <a:lnTo>
                      <a:pt x="71" y="84"/>
                    </a:lnTo>
                    <a:lnTo>
                      <a:pt x="71" y="87"/>
                    </a:lnTo>
                    <a:lnTo>
                      <a:pt x="73" y="86"/>
                    </a:lnTo>
                    <a:lnTo>
                      <a:pt x="77" y="85"/>
                    </a:lnTo>
                    <a:lnTo>
                      <a:pt x="80" y="85"/>
                    </a:lnTo>
                    <a:lnTo>
                      <a:pt x="84" y="87"/>
                    </a:lnTo>
                    <a:lnTo>
                      <a:pt x="89" y="89"/>
                    </a:lnTo>
                    <a:lnTo>
                      <a:pt x="87" y="94"/>
                    </a:lnTo>
                    <a:lnTo>
                      <a:pt x="85" y="98"/>
                    </a:lnTo>
                    <a:lnTo>
                      <a:pt x="82" y="100"/>
                    </a:lnTo>
                    <a:lnTo>
                      <a:pt x="79" y="103"/>
                    </a:lnTo>
                    <a:lnTo>
                      <a:pt x="76" y="105"/>
                    </a:lnTo>
                    <a:lnTo>
                      <a:pt x="80" y="108"/>
                    </a:lnTo>
                    <a:lnTo>
                      <a:pt x="84" y="110"/>
                    </a:lnTo>
                    <a:lnTo>
                      <a:pt x="82" y="111"/>
                    </a:lnTo>
                    <a:lnTo>
                      <a:pt x="79" y="112"/>
                    </a:lnTo>
                    <a:lnTo>
                      <a:pt x="76" y="113"/>
                    </a:lnTo>
                    <a:lnTo>
                      <a:pt x="70" y="116"/>
                    </a:lnTo>
                    <a:lnTo>
                      <a:pt x="64" y="116"/>
                    </a:lnTo>
                    <a:lnTo>
                      <a:pt x="57" y="115"/>
                    </a:lnTo>
                    <a:lnTo>
                      <a:pt x="57" y="118"/>
                    </a:lnTo>
                    <a:lnTo>
                      <a:pt x="52" y="117"/>
                    </a:lnTo>
                    <a:lnTo>
                      <a:pt x="46" y="117"/>
                    </a:lnTo>
                    <a:lnTo>
                      <a:pt x="41" y="117"/>
                    </a:lnTo>
                    <a:lnTo>
                      <a:pt x="36" y="116"/>
                    </a:lnTo>
                    <a:lnTo>
                      <a:pt x="32" y="123"/>
                    </a:lnTo>
                    <a:lnTo>
                      <a:pt x="29" y="122"/>
                    </a:lnTo>
                    <a:lnTo>
                      <a:pt x="25" y="122"/>
                    </a:lnTo>
                    <a:lnTo>
                      <a:pt x="22" y="123"/>
                    </a:lnTo>
                    <a:lnTo>
                      <a:pt x="19" y="124"/>
                    </a:lnTo>
                    <a:lnTo>
                      <a:pt x="18" y="123"/>
                    </a:lnTo>
                    <a:lnTo>
                      <a:pt x="17" y="123"/>
                    </a:lnTo>
                    <a:lnTo>
                      <a:pt x="21" y="119"/>
                    </a:lnTo>
                    <a:lnTo>
                      <a:pt x="24" y="115"/>
                    </a:lnTo>
                    <a:lnTo>
                      <a:pt x="25" y="111"/>
                    </a:lnTo>
                    <a:lnTo>
                      <a:pt x="26" y="110"/>
                    </a:lnTo>
                    <a:lnTo>
                      <a:pt x="29" y="109"/>
                    </a:lnTo>
                    <a:lnTo>
                      <a:pt x="31" y="109"/>
                    </a:lnTo>
                    <a:lnTo>
                      <a:pt x="33" y="108"/>
                    </a:lnTo>
                    <a:lnTo>
                      <a:pt x="35" y="108"/>
                    </a:lnTo>
                    <a:lnTo>
                      <a:pt x="37" y="108"/>
                    </a:lnTo>
                    <a:lnTo>
                      <a:pt x="40" y="107"/>
                    </a:lnTo>
                    <a:lnTo>
                      <a:pt x="41" y="105"/>
                    </a:lnTo>
                    <a:lnTo>
                      <a:pt x="38" y="105"/>
                    </a:lnTo>
                    <a:lnTo>
                      <a:pt x="37" y="106"/>
                    </a:lnTo>
                    <a:lnTo>
                      <a:pt x="35" y="107"/>
                    </a:lnTo>
                    <a:lnTo>
                      <a:pt x="31" y="104"/>
                    </a:lnTo>
                    <a:lnTo>
                      <a:pt x="25" y="101"/>
                    </a:lnTo>
                    <a:lnTo>
                      <a:pt x="21" y="103"/>
                    </a:lnTo>
                    <a:lnTo>
                      <a:pt x="21" y="99"/>
                    </a:lnTo>
                    <a:lnTo>
                      <a:pt x="20" y="97"/>
                    </a:lnTo>
                    <a:lnTo>
                      <a:pt x="28" y="94"/>
                    </a:lnTo>
                    <a:lnTo>
                      <a:pt x="28" y="89"/>
                    </a:lnTo>
                    <a:lnTo>
                      <a:pt x="26" y="84"/>
                    </a:lnTo>
                    <a:lnTo>
                      <a:pt x="24" y="80"/>
                    </a:lnTo>
                    <a:lnTo>
                      <a:pt x="26" y="78"/>
                    </a:lnTo>
                    <a:lnTo>
                      <a:pt x="28" y="78"/>
                    </a:lnTo>
                    <a:lnTo>
                      <a:pt x="30" y="78"/>
                    </a:lnTo>
                    <a:lnTo>
                      <a:pt x="32" y="78"/>
                    </a:lnTo>
                    <a:lnTo>
                      <a:pt x="34" y="80"/>
                    </a:lnTo>
                    <a:lnTo>
                      <a:pt x="36" y="80"/>
                    </a:lnTo>
                    <a:lnTo>
                      <a:pt x="38" y="78"/>
                    </a:lnTo>
                    <a:lnTo>
                      <a:pt x="40" y="76"/>
                    </a:lnTo>
                    <a:lnTo>
                      <a:pt x="40" y="70"/>
                    </a:lnTo>
                    <a:lnTo>
                      <a:pt x="36" y="68"/>
                    </a:lnTo>
                    <a:lnTo>
                      <a:pt x="34" y="65"/>
                    </a:lnTo>
                    <a:lnTo>
                      <a:pt x="35" y="60"/>
                    </a:lnTo>
                    <a:lnTo>
                      <a:pt x="29" y="60"/>
                    </a:lnTo>
                    <a:lnTo>
                      <a:pt x="23" y="60"/>
                    </a:lnTo>
                    <a:lnTo>
                      <a:pt x="18" y="58"/>
                    </a:lnTo>
                    <a:lnTo>
                      <a:pt x="24" y="50"/>
                    </a:lnTo>
                    <a:lnTo>
                      <a:pt x="19" y="42"/>
                    </a:lnTo>
                    <a:lnTo>
                      <a:pt x="20" y="50"/>
                    </a:lnTo>
                    <a:lnTo>
                      <a:pt x="12" y="52"/>
                    </a:lnTo>
                    <a:lnTo>
                      <a:pt x="14" y="42"/>
                    </a:lnTo>
                    <a:lnTo>
                      <a:pt x="7" y="47"/>
                    </a:lnTo>
                    <a:lnTo>
                      <a:pt x="9" y="42"/>
                    </a:lnTo>
                    <a:lnTo>
                      <a:pt x="12" y="39"/>
                    </a:lnTo>
                    <a:lnTo>
                      <a:pt x="15" y="36"/>
                    </a:lnTo>
                    <a:lnTo>
                      <a:pt x="7" y="37"/>
                    </a:lnTo>
                    <a:lnTo>
                      <a:pt x="8" y="30"/>
                    </a:lnTo>
                    <a:lnTo>
                      <a:pt x="9" y="29"/>
                    </a:lnTo>
                    <a:lnTo>
                      <a:pt x="10" y="27"/>
                    </a:lnTo>
                    <a:lnTo>
                      <a:pt x="10" y="26"/>
                    </a:lnTo>
                    <a:lnTo>
                      <a:pt x="10" y="24"/>
                    </a:lnTo>
                    <a:lnTo>
                      <a:pt x="7" y="22"/>
                    </a:lnTo>
                    <a:lnTo>
                      <a:pt x="3" y="19"/>
                    </a:lnTo>
                    <a:lnTo>
                      <a:pt x="0" y="16"/>
                    </a:lnTo>
                    <a:lnTo>
                      <a:pt x="6" y="14"/>
                    </a:lnTo>
                    <a:lnTo>
                      <a:pt x="8" y="17"/>
                    </a:lnTo>
                    <a:lnTo>
                      <a:pt x="10" y="21"/>
                    </a:lnTo>
                    <a:lnTo>
                      <a:pt x="9" y="16"/>
                    </a:lnTo>
                    <a:lnTo>
                      <a:pt x="9" y="12"/>
                    </a:lnTo>
                    <a:lnTo>
                      <a:pt x="12" y="6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1" name="Google Shape;481;p38"/>
              <p:cNvSpPr/>
              <p:nvPr/>
            </p:nvSpPr>
            <p:spPr>
              <a:xfrm>
                <a:off x="2378465" y="4097759"/>
                <a:ext cx="18503" cy="18503"/>
              </a:xfrm>
              <a:custGeom>
                <a:rect b="b" l="l" r="r" t="t"/>
                <a:pathLst>
                  <a:path extrusionOk="0" h="8" w="8">
                    <a:moveTo>
                      <a:pt x="5" y="0"/>
                    </a:moveTo>
                    <a:lnTo>
                      <a:pt x="6" y="2"/>
                    </a:lnTo>
                    <a:lnTo>
                      <a:pt x="8" y="3"/>
                    </a:lnTo>
                    <a:lnTo>
                      <a:pt x="6" y="8"/>
                    </a:lnTo>
                    <a:lnTo>
                      <a:pt x="5" y="8"/>
                    </a:lnTo>
                    <a:lnTo>
                      <a:pt x="1" y="8"/>
                    </a:lnTo>
                    <a:lnTo>
                      <a:pt x="0" y="8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2" name="Google Shape;482;p38"/>
              <p:cNvSpPr/>
              <p:nvPr/>
            </p:nvSpPr>
            <p:spPr>
              <a:xfrm>
                <a:off x="5419969" y="3420071"/>
                <a:ext cx="39321" cy="108708"/>
              </a:xfrm>
              <a:custGeom>
                <a:rect b="b" l="l" r="r" t="t"/>
                <a:pathLst>
                  <a:path extrusionOk="0" h="47" w="17">
                    <a:moveTo>
                      <a:pt x="13" y="0"/>
                    </a:moveTo>
                    <a:lnTo>
                      <a:pt x="15" y="3"/>
                    </a:lnTo>
                    <a:lnTo>
                      <a:pt x="16" y="5"/>
                    </a:lnTo>
                    <a:lnTo>
                      <a:pt x="17" y="8"/>
                    </a:lnTo>
                    <a:lnTo>
                      <a:pt x="17" y="10"/>
                    </a:lnTo>
                    <a:lnTo>
                      <a:pt x="17" y="15"/>
                    </a:lnTo>
                    <a:lnTo>
                      <a:pt x="17" y="23"/>
                    </a:lnTo>
                    <a:lnTo>
                      <a:pt x="14" y="32"/>
                    </a:lnTo>
                    <a:lnTo>
                      <a:pt x="12" y="41"/>
                    </a:lnTo>
                    <a:lnTo>
                      <a:pt x="13" y="47"/>
                    </a:lnTo>
                    <a:lnTo>
                      <a:pt x="11" y="46"/>
                    </a:lnTo>
                    <a:lnTo>
                      <a:pt x="10" y="45"/>
                    </a:lnTo>
                    <a:lnTo>
                      <a:pt x="8" y="43"/>
                    </a:lnTo>
                    <a:lnTo>
                      <a:pt x="8" y="42"/>
                    </a:lnTo>
                    <a:lnTo>
                      <a:pt x="5" y="39"/>
                    </a:lnTo>
                    <a:lnTo>
                      <a:pt x="2" y="34"/>
                    </a:lnTo>
                    <a:lnTo>
                      <a:pt x="0" y="30"/>
                    </a:lnTo>
                    <a:lnTo>
                      <a:pt x="1" y="17"/>
                    </a:lnTo>
                    <a:lnTo>
                      <a:pt x="6" y="5"/>
                    </a:lnTo>
                    <a:lnTo>
                      <a:pt x="8" y="4"/>
                    </a:lnTo>
                    <a:lnTo>
                      <a:pt x="11" y="2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3" name="Google Shape;483;p38"/>
              <p:cNvSpPr/>
              <p:nvPr/>
            </p:nvSpPr>
            <p:spPr>
              <a:xfrm>
                <a:off x="3329080" y="4608917"/>
                <a:ext cx="222041" cy="416327"/>
              </a:xfrm>
              <a:custGeom>
                <a:rect b="b" l="l" r="r" t="t"/>
                <a:pathLst>
                  <a:path extrusionOk="0" h="180" w="96">
                    <a:moveTo>
                      <a:pt x="83" y="0"/>
                    </a:moveTo>
                    <a:lnTo>
                      <a:pt x="85" y="6"/>
                    </a:lnTo>
                    <a:lnTo>
                      <a:pt x="89" y="11"/>
                    </a:lnTo>
                    <a:lnTo>
                      <a:pt x="91" y="18"/>
                    </a:lnTo>
                    <a:lnTo>
                      <a:pt x="92" y="27"/>
                    </a:lnTo>
                    <a:lnTo>
                      <a:pt x="93" y="35"/>
                    </a:lnTo>
                    <a:lnTo>
                      <a:pt x="96" y="43"/>
                    </a:lnTo>
                    <a:lnTo>
                      <a:pt x="94" y="49"/>
                    </a:lnTo>
                    <a:lnTo>
                      <a:pt x="92" y="53"/>
                    </a:lnTo>
                    <a:lnTo>
                      <a:pt x="86" y="44"/>
                    </a:lnTo>
                    <a:lnTo>
                      <a:pt x="86" y="47"/>
                    </a:lnTo>
                    <a:lnTo>
                      <a:pt x="86" y="51"/>
                    </a:lnTo>
                    <a:lnTo>
                      <a:pt x="86" y="54"/>
                    </a:lnTo>
                    <a:lnTo>
                      <a:pt x="86" y="56"/>
                    </a:lnTo>
                    <a:lnTo>
                      <a:pt x="86" y="59"/>
                    </a:lnTo>
                    <a:lnTo>
                      <a:pt x="85" y="62"/>
                    </a:lnTo>
                    <a:lnTo>
                      <a:pt x="84" y="64"/>
                    </a:lnTo>
                    <a:lnTo>
                      <a:pt x="82" y="67"/>
                    </a:lnTo>
                    <a:lnTo>
                      <a:pt x="82" y="70"/>
                    </a:lnTo>
                    <a:lnTo>
                      <a:pt x="82" y="75"/>
                    </a:lnTo>
                    <a:lnTo>
                      <a:pt x="81" y="79"/>
                    </a:lnTo>
                    <a:lnTo>
                      <a:pt x="80" y="84"/>
                    </a:lnTo>
                    <a:lnTo>
                      <a:pt x="57" y="134"/>
                    </a:lnTo>
                    <a:lnTo>
                      <a:pt x="43" y="170"/>
                    </a:lnTo>
                    <a:lnTo>
                      <a:pt x="32" y="174"/>
                    </a:lnTo>
                    <a:lnTo>
                      <a:pt x="22" y="180"/>
                    </a:lnTo>
                    <a:lnTo>
                      <a:pt x="16" y="178"/>
                    </a:lnTo>
                    <a:lnTo>
                      <a:pt x="11" y="175"/>
                    </a:lnTo>
                    <a:lnTo>
                      <a:pt x="7" y="171"/>
                    </a:lnTo>
                    <a:lnTo>
                      <a:pt x="4" y="157"/>
                    </a:lnTo>
                    <a:lnTo>
                      <a:pt x="2" y="141"/>
                    </a:lnTo>
                    <a:lnTo>
                      <a:pt x="0" y="135"/>
                    </a:lnTo>
                    <a:lnTo>
                      <a:pt x="2" y="129"/>
                    </a:lnTo>
                    <a:lnTo>
                      <a:pt x="5" y="123"/>
                    </a:lnTo>
                    <a:lnTo>
                      <a:pt x="9" y="118"/>
                    </a:lnTo>
                    <a:lnTo>
                      <a:pt x="11" y="114"/>
                    </a:lnTo>
                    <a:lnTo>
                      <a:pt x="13" y="110"/>
                    </a:lnTo>
                    <a:lnTo>
                      <a:pt x="15" y="105"/>
                    </a:lnTo>
                    <a:lnTo>
                      <a:pt x="15" y="94"/>
                    </a:lnTo>
                    <a:lnTo>
                      <a:pt x="13" y="84"/>
                    </a:lnTo>
                    <a:lnTo>
                      <a:pt x="12" y="73"/>
                    </a:lnTo>
                    <a:lnTo>
                      <a:pt x="15" y="63"/>
                    </a:lnTo>
                    <a:lnTo>
                      <a:pt x="20" y="53"/>
                    </a:lnTo>
                    <a:lnTo>
                      <a:pt x="28" y="51"/>
                    </a:lnTo>
                    <a:lnTo>
                      <a:pt x="36" y="49"/>
                    </a:lnTo>
                    <a:lnTo>
                      <a:pt x="43" y="45"/>
                    </a:lnTo>
                    <a:lnTo>
                      <a:pt x="46" y="43"/>
                    </a:lnTo>
                    <a:lnTo>
                      <a:pt x="50" y="41"/>
                    </a:lnTo>
                    <a:lnTo>
                      <a:pt x="52" y="39"/>
                    </a:lnTo>
                    <a:lnTo>
                      <a:pt x="56" y="35"/>
                    </a:lnTo>
                    <a:lnTo>
                      <a:pt x="60" y="36"/>
                    </a:lnTo>
                    <a:lnTo>
                      <a:pt x="60" y="30"/>
                    </a:lnTo>
                    <a:lnTo>
                      <a:pt x="61" y="29"/>
                    </a:lnTo>
                    <a:lnTo>
                      <a:pt x="62" y="28"/>
                    </a:lnTo>
                    <a:lnTo>
                      <a:pt x="63" y="27"/>
                    </a:lnTo>
                    <a:lnTo>
                      <a:pt x="65" y="19"/>
                    </a:lnTo>
                    <a:lnTo>
                      <a:pt x="70" y="21"/>
                    </a:lnTo>
                    <a:lnTo>
                      <a:pt x="72" y="19"/>
                    </a:lnTo>
                    <a:lnTo>
                      <a:pt x="75" y="16"/>
                    </a:lnTo>
                    <a:lnTo>
                      <a:pt x="78" y="14"/>
                    </a:lnTo>
                    <a:lnTo>
                      <a:pt x="77" y="9"/>
                    </a:lnTo>
                    <a:lnTo>
                      <a:pt x="77" y="6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4" name="Google Shape;484;p38"/>
              <p:cNvSpPr/>
              <p:nvPr/>
            </p:nvSpPr>
            <p:spPr>
              <a:xfrm>
                <a:off x="2609758" y="2411634"/>
                <a:ext cx="18503" cy="25443"/>
              </a:xfrm>
              <a:custGeom>
                <a:rect b="b" l="l" r="r" t="t"/>
                <a:pathLst>
                  <a:path extrusionOk="0" h="11" w="8">
                    <a:moveTo>
                      <a:pt x="8" y="0"/>
                    </a:moveTo>
                    <a:lnTo>
                      <a:pt x="6" y="8"/>
                    </a:lnTo>
                    <a:lnTo>
                      <a:pt x="1" y="11"/>
                    </a:lnTo>
                    <a:lnTo>
                      <a:pt x="0" y="4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5" name="Google Shape;485;p38"/>
              <p:cNvSpPr/>
              <p:nvPr/>
            </p:nvSpPr>
            <p:spPr>
              <a:xfrm>
                <a:off x="2639826" y="2335306"/>
                <a:ext cx="11565" cy="13878"/>
              </a:xfrm>
              <a:custGeom>
                <a:rect b="b" l="l" r="r" t="t"/>
                <a:pathLst>
                  <a:path extrusionOk="0" h="6" w="5">
                    <a:moveTo>
                      <a:pt x="2" y="0"/>
                    </a:moveTo>
                    <a:lnTo>
                      <a:pt x="3" y="0"/>
                    </a:lnTo>
                    <a:lnTo>
                      <a:pt x="4" y="1"/>
                    </a:lnTo>
                    <a:lnTo>
                      <a:pt x="5" y="2"/>
                    </a:lnTo>
                    <a:lnTo>
                      <a:pt x="5" y="4"/>
                    </a:lnTo>
                    <a:lnTo>
                      <a:pt x="4" y="6"/>
                    </a:lnTo>
                    <a:lnTo>
                      <a:pt x="3" y="6"/>
                    </a:lnTo>
                    <a:lnTo>
                      <a:pt x="2" y="6"/>
                    </a:lnTo>
                    <a:lnTo>
                      <a:pt x="1" y="5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6" name="Google Shape;486;p38"/>
              <p:cNvSpPr/>
              <p:nvPr/>
            </p:nvSpPr>
            <p:spPr>
              <a:xfrm>
                <a:off x="1666082" y="1551224"/>
                <a:ext cx="4635112" cy="3770076"/>
              </a:xfrm>
              <a:custGeom>
                <a:rect b="b" l="l" r="r" t="t"/>
                <a:pathLst>
                  <a:path extrusionOk="0" h="1630" w="2004">
                    <a:moveTo>
                      <a:pt x="615" y="1285"/>
                    </a:moveTo>
                    <a:lnTo>
                      <a:pt x="617" y="1295"/>
                    </a:lnTo>
                    <a:lnTo>
                      <a:pt x="620" y="1298"/>
                    </a:lnTo>
                    <a:lnTo>
                      <a:pt x="620" y="1302"/>
                    </a:lnTo>
                    <a:lnTo>
                      <a:pt x="620" y="1305"/>
                    </a:lnTo>
                    <a:lnTo>
                      <a:pt x="619" y="1309"/>
                    </a:lnTo>
                    <a:lnTo>
                      <a:pt x="619" y="1313"/>
                    </a:lnTo>
                    <a:lnTo>
                      <a:pt x="617" y="1317"/>
                    </a:lnTo>
                    <a:lnTo>
                      <a:pt x="616" y="1320"/>
                    </a:lnTo>
                    <a:lnTo>
                      <a:pt x="616" y="1325"/>
                    </a:lnTo>
                    <a:lnTo>
                      <a:pt x="622" y="1346"/>
                    </a:lnTo>
                    <a:lnTo>
                      <a:pt x="623" y="1346"/>
                    </a:lnTo>
                    <a:lnTo>
                      <a:pt x="625" y="1348"/>
                    </a:lnTo>
                    <a:lnTo>
                      <a:pt x="626" y="1344"/>
                    </a:lnTo>
                    <a:lnTo>
                      <a:pt x="627" y="1341"/>
                    </a:lnTo>
                    <a:lnTo>
                      <a:pt x="626" y="1341"/>
                    </a:lnTo>
                    <a:lnTo>
                      <a:pt x="625" y="1340"/>
                    </a:lnTo>
                    <a:lnTo>
                      <a:pt x="625" y="1339"/>
                    </a:lnTo>
                    <a:lnTo>
                      <a:pt x="624" y="1338"/>
                    </a:lnTo>
                    <a:lnTo>
                      <a:pt x="623" y="1327"/>
                    </a:lnTo>
                    <a:lnTo>
                      <a:pt x="623" y="1326"/>
                    </a:lnTo>
                    <a:lnTo>
                      <a:pt x="623" y="1323"/>
                    </a:lnTo>
                    <a:lnTo>
                      <a:pt x="624" y="1322"/>
                    </a:lnTo>
                    <a:lnTo>
                      <a:pt x="624" y="1320"/>
                    </a:lnTo>
                    <a:lnTo>
                      <a:pt x="625" y="1319"/>
                    </a:lnTo>
                    <a:lnTo>
                      <a:pt x="625" y="1318"/>
                    </a:lnTo>
                    <a:lnTo>
                      <a:pt x="625" y="1317"/>
                    </a:lnTo>
                    <a:lnTo>
                      <a:pt x="626" y="1316"/>
                    </a:lnTo>
                    <a:lnTo>
                      <a:pt x="626" y="1315"/>
                    </a:lnTo>
                    <a:lnTo>
                      <a:pt x="626" y="1313"/>
                    </a:lnTo>
                    <a:lnTo>
                      <a:pt x="626" y="1311"/>
                    </a:lnTo>
                    <a:lnTo>
                      <a:pt x="625" y="1310"/>
                    </a:lnTo>
                    <a:lnTo>
                      <a:pt x="625" y="1309"/>
                    </a:lnTo>
                    <a:lnTo>
                      <a:pt x="624" y="1308"/>
                    </a:lnTo>
                    <a:lnTo>
                      <a:pt x="623" y="1307"/>
                    </a:lnTo>
                    <a:lnTo>
                      <a:pt x="623" y="1306"/>
                    </a:lnTo>
                    <a:lnTo>
                      <a:pt x="623" y="1305"/>
                    </a:lnTo>
                    <a:lnTo>
                      <a:pt x="623" y="1304"/>
                    </a:lnTo>
                    <a:lnTo>
                      <a:pt x="623" y="1303"/>
                    </a:lnTo>
                    <a:lnTo>
                      <a:pt x="623" y="1302"/>
                    </a:lnTo>
                    <a:lnTo>
                      <a:pt x="623" y="1299"/>
                    </a:lnTo>
                    <a:lnTo>
                      <a:pt x="621" y="1297"/>
                    </a:lnTo>
                    <a:lnTo>
                      <a:pt x="621" y="1295"/>
                    </a:lnTo>
                    <a:lnTo>
                      <a:pt x="621" y="1293"/>
                    </a:lnTo>
                    <a:lnTo>
                      <a:pt x="621" y="1291"/>
                    </a:lnTo>
                    <a:lnTo>
                      <a:pt x="621" y="1290"/>
                    </a:lnTo>
                    <a:lnTo>
                      <a:pt x="620" y="1288"/>
                    </a:lnTo>
                    <a:lnTo>
                      <a:pt x="619" y="1287"/>
                    </a:lnTo>
                    <a:lnTo>
                      <a:pt x="617" y="1286"/>
                    </a:lnTo>
                    <a:lnTo>
                      <a:pt x="616" y="1286"/>
                    </a:lnTo>
                    <a:lnTo>
                      <a:pt x="615" y="1285"/>
                    </a:lnTo>
                    <a:close/>
                    <a:moveTo>
                      <a:pt x="557" y="1208"/>
                    </a:moveTo>
                    <a:lnTo>
                      <a:pt x="559" y="1225"/>
                    </a:lnTo>
                    <a:lnTo>
                      <a:pt x="561" y="1243"/>
                    </a:lnTo>
                    <a:lnTo>
                      <a:pt x="563" y="1244"/>
                    </a:lnTo>
                    <a:lnTo>
                      <a:pt x="563" y="1246"/>
                    </a:lnTo>
                    <a:lnTo>
                      <a:pt x="563" y="1247"/>
                    </a:lnTo>
                    <a:lnTo>
                      <a:pt x="569" y="1253"/>
                    </a:lnTo>
                    <a:lnTo>
                      <a:pt x="570" y="1253"/>
                    </a:lnTo>
                    <a:lnTo>
                      <a:pt x="570" y="1255"/>
                    </a:lnTo>
                    <a:lnTo>
                      <a:pt x="574" y="1267"/>
                    </a:lnTo>
                    <a:lnTo>
                      <a:pt x="574" y="1269"/>
                    </a:lnTo>
                    <a:lnTo>
                      <a:pt x="575" y="1270"/>
                    </a:lnTo>
                    <a:lnTo>
                      <a:pt x="576" y="1270"/>
                    </a:lnTo>
                    <a:lnTo>
                      <a:pt x="577" y="1271"/>
                    </a:lnTo>
                    <a:lnTo>
                      <a:pt x="578" y="1272"/>
                    </a:lnTo>
                    <a:lnTo>
                      <a:pt x="579" y="1271"/>
                    </a:lnTo>
                    <a:lnTo>
                      <a:pt x="580" y="1270"/>
                    </a:lnTo>
                    <a:lnTo>
                      <a:pt x="580" y="1268"/>
                    </a:lnTo>
                    <a:lnTo>
                      <a:pt x="580" y="1267"/>
                    </a:lnTo>
                    <a:lnTo>
                      <a:pt x="579" y="1266"/>
                    </a:lnTo>
                    <a:lnTo>
                      <a:pt x="579" y="1264"/>
                    </a:lnTo>
                    <a:lnTo>
                      <a:pt x="578" y="1263"/>
                    </a:lnTo>
                    <a:lnTo>
                      <a:pt x="578" y="1261"/>
                    </a:lnTo>
                    <a:lnTo>
                      <a:pt x="577" y="1260"/>
                    </a:lnTo>
                    <a:lnTo>
                      <a:pt x="577" y="1259"/>
                    </a:lnTo>
                    <a:lnTo>
                      <a:pt x="575" y="1258"/>
                    </a:lnTo>
                    <a:lnTo>
                      <a:pt x="575" y="1256"/>
                    </a:lnTo>
                    <a:lnTo>
                      <a:pt x="575" y="1253"/>
                    </a:lnTo>
                    <a:lnTo>
                      <a:pt x="575" y="1252"/>
                    </a:lnTo>
                    <a:lnTo>
                      <a:pt x="575" y="1252"/>
                    </a:lnTo>
                    <a:lnTo>
                      <a:pt x="574" y="1251"/>
                    </a:lnTo>
                    <a:lnTo>
                      <a:pt x="574" y="1251"/>
                    </a:lnTo>
                    <a:lnTo>
                      <a:pt x="574" y="1249"/>
                    </a:lnTo>
                    <a:lnTo>
                      <a:pt x="574" y="1248"/>
                    </a:lnTo>
                    <a:lnTo>
                      <a:pt x="573" y="1247"/>
                    </a:lnTo>
                    <a:lnTo>
                      <a:pt x="569" y="1244"/>
                    </a:lnTo>
                    <a:lnTo>
                      <a:pt x="566" y="1239"/>
                    </a:lnTo>
                    <a:lnTo>
                      <a:pt x="566" y="1238"/>
                    </a:lnTo>
                    <a:lnTo>
                      <a:pt x="566" y="1237"/>
                    </a:lnTo>
                    <a:lnTo>
                      <a:pt x="566" y="1236"/>
                    </a:lnTo>
                    <a:lnTo>
                      <a:pt x="566" y="1235"/>
                    </a:lnTo>
                    <a:lnTo>
                      <a:pt x="566" y="1234"/>
                    </a:lnTo>
                    <a:lnTo>
                      <a:pt x="566" y="1232"/>
                    </a:lnTo>
                    <a:lnTo>
                      <a:pt x="566" y="1231"/>
                    </a:lnTo>
                    <a:lnTo>
                      <a:pt x="566" y="1229"/>
                    </a:lnTo>
                    <a:lnTo>
                      <a:pt x="565" y="1227"/>
                    </a:lnTo>
                    <a:lnTo>
                      <a:pt x="565" y="1226"/>
                    </a:lnTo>
                    <a:lnTo>
                      <a:pt x="565" y="1224"/>
                    </a:lnTo>
                    <a:lnTo>
                      <a:pt x="565" y="1222"/>
                    </a:lnTo>
                    <a:lnTo>
                      <a:pt x="564" y="1220"/>
                    </a:lnTo>
                    <a:lnTo>
                      <a:pt x="563" y="1217"/>
                    </a:lnTo>
                    <a:lnTo>
                      <a:pt x="564" y="1215"/>
                    </a:lnTo>
                    <a:lnTo>
                      <a:pt x="564" y="1214"/>
                    </a:lnTo>
                    <a:lnTo>
                      <a:pt x="563" y="1212"/>
                    </a:lnTo>
                    <a:lnTo>
                      <a:pt x="563" y="1211"/>
                    </a:lnTo>
                    <a:lnTo>
                      <a:pt x="562" y="1210"/>
                    </a:lnTo>
                    <a:lnTo>
                      <a:pt x="561" y="1209"/>
                    </a:lnTo>
                    <a:lnTo>
                      <a:pt x="559" y="1209"/>
                    </a:lnTo>
                    <a:lnTo>
                      <a:pt x="557" y="1208"/>
                    </a:lnTo>
                    <a:close/>
                    <a:moveTo>
                      <a:pt x="609" y="1151"/>
                    </a:moveTo>
                    <a:lnTo>
                      <a:pt x="608" y="1151"/>
                    </a:lnTo>
                    <a:lnTo>
                      <a:pt x="606" y="1152"/>
                    </a:lnTo>
                    <a:lnTo>
                      <a:pt x="605" y="1152"/>
                    </a:lnTo>
                    <a:lnTo>
                      <a:pt x="604" y="1154"/>
                    </a:lnTo>
                    <a:lnTo>
                      <a:pt x="602" y="1154"/>
                    </a:lnTo>
                    <a:lnTo>
                      <a:pt x="600" y="1154"/>
                    </a:lnTo>
                    <a:lnTo>
                      <a:pt x="598" y="1155"/>
                    </a:lnTo>
                    <a:lnTo>
                      <a:pt x="597" y="1155"/>
                    </a:lnTo>
                    <a:lnTo>
                      <a:pt x="594" y="1155"/>
                    </a:lnTo>
                    <a:lnTo>
                      <a:pt x="593" y="1156"/>
                    </a:lnTo>
                    <a:lnTo>
                      <a:pt x="594" y="1157"/>
                    </a:lnTo>
                    <a:lnTo>
                      <a:pt x="593" y="1159"/>
                    </a:lnTo>
                    <a:lnTo>
                      <a:pt x="592" y="1161"/>
                    </a:lnTo>
                    <a:lnTo>
                      <a:pt x="591" y="1162"/>
                    </a:lnTo>
                    <a:lnTo>
                      <a:pt x="590" y="1163"/>
                    </a:lnTo>
                    <a:lnTo>
                      <a:pt x="590" y="1164"/>
                    </a:lnTo>
                    <a:lnTo>
                      <a:pt x="590" y="1166"/>
                    </a:lnTo>
                    <a:lnTo>
                      <a:pt x="590" y="1167"/>
                    </a:lnTo>
                    <a:lnTo>
                      <a:pt x="591" y="1168"/>
                    </a:lnTo>
                    <a:lnTo>
                      <a:pt x="592" y="1169"/>
                    </a:lnTo>
                    <a:lnTo>
                      <a:pt x="592" y="1171"/>
                    </a:lnTo>
                    <a:lnTo>
                      <a:pt x="591" y="1173"/>
                    </a:lnTo>
                    <a:lnTo>
                      <a:pt x="590" y="1174"/>
                    </a:lnTo>
                    <a:lnTo>
                      <a:pt x="590" y="1175"/>
                    </a:lnTo>
                    <a:lnTo>
                      <a:pt x="589" y="1177"/>
                    </a:lnTo>
                    <a:lnTo>
                      <a:pt x="591" y="1180"/>
                    </a:lnTo>
                    <a:lnTo>
                      <a:pt x="591" y="1184"/>
                    </a:lnTo>
                    <a:lnTo>
                      <a:pt x="590" y="1187"/>
                    </a:lnTo>
                    <a:lnTo>
                      <a:pt x="591" y="1189"/>
                    </a:lnTo>
                    <a:lnTo>
                      <a:pt x="592" y="1188"/>
                    </a:lnTo>
                    <a:lnTo>
                      <a:pt x="593" y="1188"/>
                    </a:lnTo>
                    <a:lnTo>
                      <a:pt x="594" y="1188"/>
                    </a:lnTo>
                    <a:lnTo>
                      <a:pt x="594" y="1187"/>
                    </a:lnTo>
                    <a:lnTo>
                      <a:pt x="596" y="1186"/>
                    </a:lnTo>
                    <a:lnTo>
                      <a:pt x="598" y="1186"/>
                    </a:lnTo>
                    <a:lnTo>
                      <a:pt x="598" y="1188"/>
                    </a:lnTo>
                    <a:lnTo>
                      <a:pt x="600" y="1188"/>
                    </a:lnTo>
                    <a:lnTo>
                      <a:pt x="602" y="1188"/>
                    </a:lnTo>
                    <a:lnTo>
                      <a:pt x="603" y="1188"/>
                    </a:lnTo>
                    <a:lnTo>
                      <a:pt x="605" y="1188"/>
                    </a:lnTo>
                    <a:lnTo>
                      <a:pt x="608" y="1188"/>
                    </a:lnTo>
                    <a:lnTo>
                      <a:pt x="609" y="1187"/>
                    </a:lnTo>
                    <a:lnTo>
                      <a:pt x="611" y="1187"/>
                    </a:lnTo>
                    <a:lnTo>
                      <a:pt x="610" y="1186"/>
                    </a:lnTo>
                    <a:lnTo>
                      <a:pt x="610" y="1184"/>
                    </a:lnTo>
                    <a:lnTo>
                      <a:pt x="610" y="1182"/>
                    </a:lnTo>
                    <a:lnTo>
                      <a:pt x="609" y="1181"/>
                    </a:lnTo>
                    <a:lnTo>
                      <a:pt x="609" y="1181"/>
                    </a:lnTo>
                    <a:lnTo>
                      <a:pt x="610" y="1180"/>
                    </a:lnTo>
                    <a:lnTo>
                      <a:pt x="610" y="1179"/>
                    </a:lnTo>
                    <a:lnTo>
                      <a:pt x="611" y="1178"/>
                    </a:lnTo>
                    <a:lnTo>
                      <a:pt x="611" y="1178"/>
                    </a:lnTo>
                    <a:lnTo>
                      <a:pt x="612" y="1176"/>
                    </a:lnTo>
                    <a:lnTo>
                      <a:pt x="612" y="1175"/>
                    </a:lnTo>
                    <a:lnTo>
                      <a:pt x="614" y="1174"/>
                    </a:lnTo>
                    <a:lnTo>
                      <a:pt x="614" y="1173"/>
                    </a:lnTo>
                    <a:lnTo>
                      <a:pt x="615" y="1171"/>
                    </a:lnTo>
                    <a:lnTo>
                      <a:pt x="616" y="1170"/>
                    </a:lnTo>
                    <a:lnTo>
                      <a:pt x="617" y="1169"/>
                    </a:lnTo>
                    <a:lnTo>
                      <a:pt x="617" y="1168"/>
                    </a:lnTo>
                    <a:lnTo>
                      <a:pt x="617" y="1166"/>
                    </a:lnTo>
                    <a:lnTo>
                      <a:pt x="617" y="1164"/>
                    </a:lnTo>
                    <a:lnTo>
                      <a:pt x="619" y="1163"/>
                    </a:lnTo>
                    <a:lnTo>
                      <a:pt x="619" y="1161"/>
                    </a:lnTo>
                    <a:lnTo>
                      <a:pt x="620" y="1159"/>
                    </a:lnTo>
                    <a:lnTo>
                      <a:pt x="619" y="1158"/>
                    </a:lnTo>
                    <a:lnTo>
                      <a:pt x="619" y="1157"/>
                    </a:lnTo>
                    <a:lnTo>
                      <a:pt x="617" y="1156"/>
                    </a:lnTo>
                    <a:lnTo>
                      <a:pt x="617" y="1154"/>
                    </a:lnTo>
                    <a:lnTo>
                      <a:pt x="614" y="1154"/>
                    </a:lnTo>
                    <a:lnTo>
                      <a:pt x="612" y="1152"/>
                    </a:lnTo>
                    <a:lnTo>
                      <a:pt x="609" y="1151"/>
                    </a:lnTo>
                    <a:close/>
                    <a:moveTo>
                      <a:pt x="1277" y="840"/>
                    </a:moveTo>
                    <a:lnTo>
                      <a:pt x="1275" y="840"/>
                    </a:lnTo>
                    <a:lnTo>
                      <a:pt x="1275" y="841"/>
                    </a:lnTo>
                    <a:lnTo>
                      <a:pt x="1275" y="842"/>
                    </a:lnTo>
                    <a:lnTo>
                      <a:pt x="1276" y="843"/>
                    </a:lnTo>
                    <a:lnTo>
                      <a:pt x="1279" y="843"/>
                    </a:lnTo>
                    <a:lnTo>
                      <a:pt x="1279" y="841"/>
                    </a:lnTo>
                    <a:lnTo>
                      <a:pt x="1279" y="840"/>
                    </a:lnTo>
                    <a:lnTo>
                      <a:pt x="1277" y="840"/>
                    </a:lnTo>
                    <a:close/>
                    <a:moveTo>
                      <a:pt x="588" y="747"/>
                    </a:moveTo>
                    <a:lnTo>
                      <a:pt x="588" y="748"/>
                    </a:lnTo>
                    <a:lnTo>
                      <a:pt x="587" y="748"/>
                    </a:lnTo>
                    <a:lnTo>
                      <a:pt x="587" y="750"/>
                    </a:lnTo>
                    <a:lnTo>
                      <a:pt x="588" y="750"/>
                    </a:lnTo>
                    <a:lnTo>
                      <a:pt x="588" y="752"/>
                    </a:lnTo>
                    <a:lnTo>
                      <a:pt x="590" y="753"/>
                    </a:lnTo>
                    <a:lnTo>
                      <a:pt x="590" y="753"/>
                    </a:lnTo>
                    <a:lnTo>
                      <a:pt x="590" y="750"/>
                    </a:lnTo>
                    <a:lnTo>
                      <a:pt x="590" y="748"/>
                    </a:lnTo>
                    <a:lnTo>
                      <a:pt x="590" y="747"/>
                    </a:lnTo>
                    <a:lnTo>
                      <a:pt x="588" y="747"/>
                    </a:lnTo>
                    <a:close/>
                    <a:moveTo>
                      <a:pt x="615" y="710"/>
                    </a:moveTo>
                    <a:lnTo>
                      <a:pt x="615" y="718"/>
                    </a:lnTo>
                    <a:lnTo>
                      <a:pt x="615" y="725"/>
                    </a:lnTo>
                    <a:lnTo>
                      <a:pt x="621" y="723"/>
                    </a:lnTo>
                    <a:lnTo>
                      <a:pt x="622" y="712"/>
                    </a:lnTo>
                    <a:lnTo>
                      <a:pt x="615" y="710"/>
                    </a:lnTo>
                    <a:close/>
                    <a:moveTo>
                      <a:pt x="467" y="630"/>
                    </a:moveTo>
                    <a:lnTo>
                      <a:pt x="463" y="631"/>
                    </a:lnTo>
                    <a:lnTo>
                      <a:pt x="466" y="632"/>
                    </a:lnTo>
                    <a:lnTo>
                      <a:pt x="467" y="633"/>
                    </a:lnTo>
                    <a:lnTo>
                      <a:pt x="468" y="633"/>
                    </a:lnTo>
                    <a:lnTo>
                      <a:pt x="469" y="635"/>
                    </a:lnTo>
                    <a:lnTo>
                      <a:pt x="471" y="635"/>
                    </a:lnTo>
                    <a:lnTo>
                      <a:pt x="472" y="635"/>
                    </a:lnTo>
                    <a:lnTo>
                      <a:pt x="473" y="635"/>
                    </a:lnTo>
                    <a:lnTo>
                      <a:pt x="474" y="633"/>
                    </a:lnTo>
                    <a:lnTo>
                      <a:pt x="472" y="631"/>
                    </a:lnTo>
                    <a:lnTo>
                      <a:pt x="469" y="631"/>
                    </a:lnTo>
                    <a:lnTo>
                      <a:pt x="467" y="630"/>
                    </a:lnTo>
                    <a:close/>
                    <a:moveTo>
                      <a:pt x="529" y="594"/>
                    </a:moveTo>
                    <a:lnTo>
                      <a:pt x="525" y="596"/>
                    </a:lnTo>
                    <a:lnTo>
                      <a:pt x="520" y="597"/>
                    </a:lnTo>
                    <a:lnTo>
                      <a:pt x="516" y="601"/>
                    </a:lnTo>
                    <a:lnTo>
                      <a:pt x="520" y="603"/>
                    </a:lnTo>
                    <a:lnTo>
                      <a:pt x="529" y="603"/>
                    </a:lnTo>
                    <a:lnTo>
                      <a:pt x="538" y="604"/>
                    </a:lnTo>
                    <a:lnTo>
                      <a:pt x="537" y="602"/>
                    </a:lnTo>
                    <a:lnTo>
                      <a:pt x="537" y="600"/>
                    </a:lnTo>
                    <a:lnTo>
                      <a:pt x="538" y="600"/>
                    </a:lnTo>
                    <a:lnTo>
                      <a:pt x="541" y="600"/>
                    </a:lnTo>
                    <a:lnTo>
                      <a:pt x="542" y="600"/>
                    </a:lnTo>
                    <a:lnTo>
                      <a:pt x="542" y="598"/>
                    </a:lnTo>
                    <a:lnTo>
                      <a:pt x="538" y="596"/>
                    </a:lnTo>
                    <a:lnTo>
                      <a:pt x="533" y="595"/>
                    </a:lnTo>
                    <a:lnTo>
                      <a:pt x="529" y="594"/>
                    </a:lnTo>
                    <a:close/>
                    <a:moveTo>
                      <a:pt x="800" y="581"/>
                    </a:moveTo>
                    <a:lnTo>
                      <a:pt x="801" y="582"/>
                    </a:lnTo>
                    <a:lnTo>
                      <a:pt x="801" y="584"/>
                    </a:lnTo>
                    <a:lnTo>
                      <a:pt x="801" y="586"/>
                    </a:lnTo>
                    <a:lnTo>
                      <a:pt x="800" y="589"/>
                    </a:lnTo>
                    <a:lnTo>
                      <a:pt x="800" y="591"/>
                    </a:lnTo>
                    <a:lnTo>
                      <a:pt x="801" y="592"/>
                    </a:lnTo>
                    <a:lnTo>
                      <a:pt x="803" y="594"/>
                    </a:lnTo>
                    <a:lnTo>
                      <a:pt x="804" y="596"/>
                    </a:lnTo>
                    <a:lnTo>
                      <a:pt x="806" y="595"/>
                    </a:lnTo>
                    <a:lnTo>
                      <a:pt x="809" y="595"/>
                    </a:lnTo>
                    <a:lnTo>
                      <a:pt x="810" y="596"/>
                    </a:lnTo>
                    <a:lnTo>
                      <a:pt x="811" y="598"/>
                    </a:lnTo>
                    <a:lnTo>
                      <a:pt x="812" y="600"/>
                    </a:lnTo>
                    <a:lnTo>
                      <a:pt x="814" y="600"/>
                    </a:lnTo>
                    <a:lnTo>
                      <a:pt x="814" y="597"/>
                    </a:lnTo>
                    <a:lnTo>
                      <a:pt x="816" y="596"/>
                    </a:lnTo>
                    <a:lnTo>
                      <a:pt x="818" y="596"/>
                    </a:lnTo>
                    <a:lnTo>
                      <a:pt x="820" y="596"/>
                    </a:lnTo>
                    <a:lnTo>
                      <a:pt x="821" y="595"/>
                    </a:lnTo>
                    <a:lnTo>
                      <a:pt x="820" y="594"/>
                    </a:lnTo>
                    <a:lnTo>
                      <a:pt x="820" y="593"/>
                    </a:lnTo>
                    <a:lnTo>
                      <a:pt x="818" y="592"/>
                    </a:lnTo>
                    <a:lnTo>
                      <a:pt x="817" y="592"/>
                    </a:lnTo>
                    <a:lnTo>
                      <a:pt x="816" y="591"/>
                    </a:lnTo>
                    <a:lnTo>
                      <a:pt x="816" y="590"/>
                    </a:lnTo>
                    <a:lnTo>
                      <a:pt x="815" y="589"/>
                    </a:lnTo>
                    <a:lnTo>
                      <a:pt x="814" y="589"/>
                    </a:lnTo>
                    <a:lnTo>
                      <a:pt x="814" y="588"/>
                    </a:lnTo>
                    <a:lnTo>
                      <a:pt x="813" y="586"/>
                    </a:lnTo>
                    <a:lnTo>
                      <a:pt x="812" y="585"/>
                    </a:lnTo>
                    <a:lnTo>
                      <a:pt x="811" y="583"/>
                    </a:lnTo>
                    <a:lnTo>
                      <a:pt x="810" y="581"/>
                    </a:lnTo>
                    <a:lnTo>
                      <a:pt x="800" y="581"/>
                    </a:lnTo>
                    <a:close/>
                    <a:moveTo>
                      <a:pt x="862" y="531"/>
                    </a:moveTo>
                    <a:lnTo>
                      <a:pt x="860" y="531"/>
                    </a:lnTo>
                    <a:lnTo>
                      <a:pt x="859" y="532"/>
                    </a:lnTo>
                    <a:lnTo>
                      <a:pt x="858" y="533"/>
                    </a:lnTo>
                    <a:lnTo>
                      <a:pt x="859" y="534"/>
                    </a:lnTo>
                    <a:lnTo>
                      <a:pt x="859" y="536"/>
                    </a:lnTo>
                    <a:lnTo>
                      <a:pt x="860" y="537"/>
                    </a:lnTo>
                    <a:lnTo>
                      <a:pt x="860" y="538"/>
                    </a:lnTo>
                    <a:lnTo>
                      <a:pt x="862" y="540"/>
                    </a:lnTo>
                    <a:lnTo>
                      <a:pt x="862" y="542"/>
                    </a:lnTo>
                    <a:lnTo>
                      <a:pt x="860" y="542"/>
                    </a:lnTo>
                    <a:lnTo>
                      <a:pt x="861" y="544"/>
                    </a:lnTo>
                    <a:lnTo>
                      <a:pt x="861" y="546"/>
                    </a:lnTo>
                    <a:lnTo>
                      <a:pt x="861" y="547"/>
                    </a:lnTo>
                    <a:lnTo>
                      <a:pt x="862" y="548"/>
                    </a:lnTo>
                    <a:lnTo>
                      <a:pt x="862" y="549"/>
                    </a:lnTo>
                    <a:lnTo>
                      <a:pt x="863" y="550"/>
                    </a:lnTo>
                    <a:lnTo>
                      <a:pt x="863" y="551"/>
                    </a:lnTo>
                    <a:lnTo>
                      <a:pt x="864" y="553"/>
                    </a:lnTo>
                    <a:lnTo>
                      <a:pt x="865" y="553"/>
                    </a:lnTo>
                    <a:lnTo>
                      <a:pt x="867" y="553"/>
                    </a:lnTo>
                    <a:lnTo>
                      <a:pt x="869" y="551"/>
                    </a:lnTo>
                    <a:lnTo>
                      <a:pt x="871" y="551"/>
                    </a:lnTo>
                    <a:lnTo>
                      <a:pt x="870" y="549"/>
                    </a:lnTo>
                    <a:lnTo>
                      <a:pt x="870" y="547"/>
                    </a:lnTo>
                    <a:lnTo>
                      <a:pt x="870" y="546"/>
                    </a:lnTo>
                    <a:lnTo>
                      <a:pt x="870" y="544"/>
                    </a:lnTo>
                    <a:lnTo>
                      <a:pt x="870" y="543"/>
                    </a:lnTo>
                    <a:lnTo>
                      <a:pt x="869" y="539"/>
                    </a:lnTo>
                    <a:lnTo>
                      <a:pt x="868" y="537"/>
                    </a:lnTo>
                    <a:lnTo>
                      <a:pt x="868" y="535"/>
                    </a:lnTo>
                    <a:lnTo>
                      <a:pt x="865" y="535"/>
                    </a:lnTo>
                    <a:lnTo>
                      <a:pt x="863" y="534"/>
                    </a:lnTo>
                    <a:lnTo>
                      <a:pt x="862" y="533"/>
                    </a:lnTo>
                    <a:lnTo>
                      <a:pt x="862" y="531"/>
                    </a:lnTo>
                    <a:close/>
                    <a:moveTo>
                      <a:pt x="856" y="528"/>
                    </a:moveTo>
                    <a:lnTo>
                      <a:pt x="855" y="530"/>
                    </a:lnTo>
                    <a:lnTo>
                      <a:pt x="853" y="530"/>
                    </a:lnTo>
                    <a:lnTo>
                      <a:pt x="852" y="530"/>
                    </a:lnTo>
                    <a:lnTo>
                      <a:pt x="851" y="531"/>
                    </a:lnTo>
                    <a:lnTo>
                      <a:pt x="851" y="532"/>
                    </a:lnTo>
                    <a:lnTo>
                      <a:pt x="850" y="534"/>
                    </a:lnTo>
                    <a:lnTo>
                      <a:pt x="849" y="544"/>
                    </a:lnTo>
                    <a:lnTo>
                      <a:pt x="850" y="545"/>
                    </a:lnTo>
                    <a:lnTo>
                      <a:pt x="851" y="546"/>
                    </a:lnTo>
                    <a:lnTo>
                      <a:pt x="850" y="548"/>
                    </a:lnTo>
                    <a:lnTo>
                      <a:pt x="851" y="548"/>
                    </a:lnTo>
                    <a:lnTo>
                      <a:pt x="852" y="548"/>
                    </a:lnTo>
                    <a:lnTo>
                      <a:pt x="853" y="548"/>
                    </a:lnTo>
                    <a:lnTo>
                      <a:pt x="853" y="547"/>
                    </a:lnTo>
                    <a:lnTo>
                      <a:pt x="855" y="545"/>
                    </a:lnTo>
                    <a:lnTo>
                      <a:pt x="855" y="543"/>
                    </a:lnTo>
                    <a:lnTo>
                      <a:pt x="853" y="542"/>
                    </a:lnTo>
                    <a:lnTo>
                      <a:pt x="852" y="540"/>
                    </a:lnTo>
                    <a:lnTo>
                      <a:pt x="852" y="538"/>
                    </a:lnTo>
                    <a:lnTo>
                      <a:pt x="853" y="537"/>
                    </a:lnTo>
                    <a:lnTo>
                      <a:pt x="853" y="535"/>
                    </a:lnTo>
                    <a:lnTo>
                      <a:pt x="855" y="534"/>
                    </a:lnTo>
                    <a:lnTo>
                      <a:pt x="855" y="533"/>
                    </a:lnTo>
                    <a:lnTo>
                      <a:pt x="856" y="531"/>
                    </a:lnTo>
                    <a:lnTo>
                      <a:pt x="856" y="528"/>
                    </a:lnTo>
                    <a:close/>
                    <a:moveTo>
                      <a:pt x="550" y="525"/>
                    </a:moveTo>
                    <a:lnTo>
                      <a:pt x="549" y="526"/>
                    </a:lnTo>
                    <a:lnTo>
                      <a:pt x="547" y="527"/>
                    </a:lnTo>
                    <a:lnTo>
                      <a:pt x="547" y="528"/>
                    </a:lnTo>
                    <a:lnTo>
                      <a:pt x="546" y="530"/>
                    </a:lnTo>
                    <a:lnTo>
                      <a:pt x="545" y="531"/>
                    </a:lnTo>
                    <a:lnTo>
                      <a:pt x="544" y="532"/>
                    </a:lnTo>
                    <a:lnTo>
                      <a:pt x="544" y="533"/>
                    </a:lnTo>
                    <a:lnTo>
                      <a:pt x="543" y="533"/>
                    </a:lnTo>
                    <a:lnTo>
                      <a:pt x="542" y="534"/>
                    </a:lnTo>
                    <a:lnTo>
                      <a:pt x="541" y="535"/>
                    </a:lnTo>
                    <a:lnTo>
                      <a:pt x="540" y="536"/>
                    </a:lnTo>
                    <a:lnTo>
                      <a:pt x="541" y="538"/>
                    </a:lnTo>
                    <a:lnTo>
                      <a:pt x="540" y="540"/>
                    </a:lnTo>
                    <a:lnTo>
                      <a:pt x="538" y="542"/>
                    </a:lnTo>
                    <a:lnTo>
                      <a:pt x="538" y="544"/>
                    </a:lnTo>
                    <a:lnTo>
                      <a:pt x="538" y="545"/>
                    </a:lnTo>
                    <a:lnTo>
                      <a:pt x="537" y="547"/>
                    </a:lnTo>
                    <a:lnTo>
                      <a:pt x="533" y="548"/>
                    </a:lnTo>
                    <a:lnTo>
                      <a:pt x="530" y="549"/>
                    </a:lnTo>
                    <a:lnTo>
                      <a:pt x="530" y="551"/>
                    </a:lnTo>
                    <a:lnTo>
                      <a:pt x="530" y="556"/>
                    </a:lnTo>
                    <a:lnTo>
                      <a:pt x="530" y="559"/>
                    </a:lnTo>
                    <a:lnTo>
                      <a:pt x="530" y="560"/>
                    </a:lnTo>
                    <a:lnTo>
                      <a:pt x="530" y="562"/>
                    </a:lnTo>
                    <a:lnTo>
                      <a:pt x="528" y="563"/>
                    </a:lnTo>
                    <a:lnTo>
                      <a:pt x="528" y="565"/>
                    </a:lnTo>
                    <a:lnTo>
                      <a:pt x="526" y="565"/>
                    </a:lnTo>
                    <a:lnTo>
                      <a:pt x="525" y="566"/>
                    </a:lnTo>
                    <a:lnTo>
                      <a:pt x="523" y="567"/>
                    </a:lnTo>
                    <a:lnTo>
                      <a:pt x="523" y="568"/>
                    </a:lnTo>
                    <a:lnTo>
                      <a:pt x="521" y="575"/>
                    </a:lnTo>
                    <a:lnTo>
                      <a:pt x="521" y="577"/>
                    </a:lnTo>
                    <a:lnTo>
                      <a:pt x="522" y="578"/>
                    </a:lnTo>
                    <a:lnTo>
                      <a:pt x="522" y="579"/>
                    </a:lnTo>
                    <a:lnTo>
                      <a:pt x="523" y="580"/>
                    </a:lnTo>
                    <a:lnTo>
                      <a:pt x="525" y="580"/>
                    </a:lnTo>
                    <a:lnTo>
                      <a:pt x="526" y="582"/>
                    </a:lnTo>
                    <a:lnTo>
                      <a:pt x="527" y="584"/>
                    </a:lnTo>
                    <a:lnTo>
                      <a:pt x="527" y="586"/>
                    </a:lnTo>
                    <a:lnTo>
                      <a:pt x="528" y="588"/>
                    </a:lnTo>
                    <a:lnTo>
                      <a:pt x="529" y="588"/>
                    </a:lnTo>
                    <a:lnTo>
                      <a:pt x="530" y="589"/>
                    </a:lnTo>
                    <a:lnTo>
                      <a:pt x="531" y="589"/>
                    </a:lnTo>
                    <a:lnTo>
                      <a:pt x="532" y="590"/>
                    </a:lnTo>
                    <a:lnTo>
                      <a:pt x="533" y="590"/>
                    </a:lnTo>
                    <a:lnTo>
                      <a:pt x="535" y="590"/>
                    </a:lnTo>
                    <a:lnTo>
                      <a:pt x="538" y="590"/>
                    </a:lnTo>
                    <a:lnTo>
                      <a:pt x="540" y="591"/>
                    </a:lnTo>
                    <a:lnTo>
                      <a:pt x="542" y="592"/>
                    </a:lnTo>
                    <a:lnTo>
                      <a:pt x="545" y="592"/>
                    </a:lnTo>
                    <a:lnTo>
                      <a:pt x="549" y="592"/>
                    </a:lnTo>
                    <a:lnTo>
                      <a:pt x="552" y="593"/>
                    </a:lnTo>
                    <a:lnTo>
                      <a:pt x="555" y="593"/>
                    </a:lnTo>
                    <a:lnTo>
                      <a:pt x="559" y="592"/>
                    </a:lnTo>
                    <a:lnTo>
                      <a:pt x="563" y="592"/>
                    </a:lnTo>
                    <a:lnTo>
                      <a:pt x="564" y="591"/>
                    </a:lnTo>
                    <a:lnTo>
                      <a:pt x="565" y="590"/>
                    </a:lnTo>
                    <a:lnTo>
                      <a:pt x="566" y="590"/>
                    </a:lnTo>
                    <a:lnTo>
                      <a:pt x="567" y="589"/>
                    </a:lnTo>
                    <a:lnTo>
                      <a:pt x="568" y="588"/>
                    </a:lnTo>
                    <a:lnTo>
                      <a:pt x="569" y="588"/>
                    </a:lnTo>
                    <a:lnTo>
                      <a:pt x="570" y="586"/>
                    </a:lnTo>
                    <a:lnTo>
                      <a:pt x="572" y="586"/>
                    </a:lnTo>
                    <a:lnTo>
                      <a:pt x="573" y="585"/>
                    </a:lnTo>
                    <a:lnTo>
                      <a:pt x="575" y="584"/>
                    </a:lnTo>
                    <a:lnTo>
                      <a:pt x="575" y="583"/>
                    </a:lnTo>
                    <a:lnTo>
                      <a:pt x="577" y="583"/>
                    </a:lnTo>
                    <a:lnTo>
                      <a:pt x="578" y="582"/>
                    </a:lnTo>
                    <a:lnTo>
                      <a:pt x="580" y="583"/>
                    </a:lnTo>
                    <a:lnTo>
                      <a:pt x="580" y="581"/>
                    </a:lnTo>
                    <a:lnTo>
                      <a:pt x="582" y="581"/>
                    </a:lnTo>
                    <a:lnTo>
                      <a:pt x="584" y="581"/>
                    </a:lnTo>
                    <a:lnTo>
                      <a:pt x="586" y="581"/>
                    </a:lnTo>
                    <a:lnTo>
                      <a:pt x="602" y="582"/>
                    </a:lnTo>
                    <a:lnTo>
                      <a:pt x="603" y="582"/>
                    </a:lnTo>
                    <a:lnTo>
                      <a:pt x="604" y="583"/>
                    </a:lnTo>
                    <a:lnTo>
                      <a:pt x="605" y="583"/>
                    </a:lnTo>
                    <a:lnTo>
                      <a:pt x="605" y="584"/>
                    </a:lnTo>
                    <a:lnTo>
                      <a:pt x="609" y="584"/>
                    </a:lnTo>
                    <a:lnTo>
                      <a:pt x="611" y="584"/>
                    </a:lnTo>
                    <a:lnTo>
                      <a:pt x="613" y="584"/>
                    </a:lnTo>
                    <a:lnTo>
                      <a:pt x="615" y="586"/>
                    </a:lnTo>
                    <a:lnTo>
                      <a:pt x="620" y="591"/>
                    </a:lnTo>
                    <a:lnTo>
                      <a:pt x="621" y="591"/>
                    </a:lnTo>
                    <a:lnTo>
                      <a:pt x="623" y="591"/>
                    </a:lnTo>
                    <a:lnTo>
                      <a:pt x="624" y="591"/>
                    </a:lnTo>
                    <a:lnTo>
                      <a:pt x="625" y="592"/>
                    </a:lnTo>
                    <a:lnTo>
                      <a:pt x="626" y="592"/>
                    </a:lnTo>
                    <a:lnTo>
                      <a:pt x="628" y="592"/>
                    </a:lnTo>
                    <a:lnTo>
                      <a:pt x="629" y="593"/>
                    </a:lnTo>
                    <a:lnTo>
                      <a:pt x="631" y="594"/>
                    </a:lnTo>
                    <a:lnTo>
                      <a:pt x="633" y="594"/>
                    </a:lnTo>
                    <a:lnTo>
                      <a:pt x="633" y="593"/>
                    </a:lnTo>
                    <a:lnTo>
                      <a:pt x="634" y="593"/>
                    </a:lnTo>
                    <a:lnTo>
                      <a:pt x="634" y="594"/>
                    </a:lnTo>
                    <a:lnTo>
                      <a:pt x="636" y="594"/>
                    </a:lnTo>
                    <a:lnTo>
                      <a:pt x="637" y="594"/>
                    </a:lnTo>
                    <a:lnTo>
                      <a:pt x="639" y="594"/>
                    </a:lnTo>
                    <a:lnTo>
                      <a:pt x="640" y="596"/>
                    </a:lnTo>
                    <a:lnTo>
                      <a:pt x="643" y="596"/>
                    </a:lnTo>
                    <a:lnTo>
                      <a:pt x="643" y="594"/>
                    </a:lnTo>
                    <a:lnTo>
                      <a:pt x="645" y="594"/>
                    </a:lnTo>
                    <a:lnTo>
                      <a:pt x="646" y="594"/>
                    </a:lnTo>
                    <a:lnTo>
                      <a:pt x="648" y="594"/>
                    </a:lnTo>
                    <a:lnTo>
                      <a:pt x="650" y="594"/>
                    </a:lnTo>
                    <a:lnTo>
                      <a:pt x="650" y="593"/>
                    </a:lnTo>
                    <a:lnTo>
                      <a:pt x="651" y="592"/>
                    </a:lnTo>
                    <a:lnTo>
                      <a:pt x="653" y="593"/>
                    </a:lnTo>
                    <a:lnTo>
                      <a:pt x="653" y="594"/>
                    </a:lnTo>
                    <a:lnTo>
                      <a:pt x="656" y="594"/>
                    </a:lnTo>
                    <a:lnTo>
                      <a:pt x="657" y="594"/>
                    </a:lnTo>
                    <a:lnTo>
                      <a:pt x="659" y="594"/>
                    </a:lnTo>
                    <a:lnTo>
                      <a:pt x="660" y="595"/>
                    </a:lnTo>
                    <a:lnTo>
                      <a:pt x="662" y="595"/>
                    </a:lnTo>
                    <a:lnTo>
                      <a:pt x="663" y="595"/>
                    </a:lnTo>
                    <a:lnTo>
                      <a:pt x="664" y="594"/>
                    </a:lnTo>
                    <a:lnTo>
                      <a:pt x="665" y="594"/>
                    </a:lnTo>
                    <a:lnTo>
                      <a:pt x="667" y="593"/>
                    </a:lnTo>
                    <a:lnTo>
                      <a:pt x="668" y="593"/>
                    </a:lnTo>
                    <a:lnTo>
                      <a:pt x="669" y="592"/>
                    </a:lnTo>
                    <a:lnTo>
                      <a:pt x="670" y="591"/>
                    </a:lnTo>
                    <a:lnTo>
                      <a:pt x="671" y="591"/>
                    </a:lnTo>
                    <a:lnTo>
                      <a:pt x="672" y="590"/>
                    </a:lnTo>
                    <a:lnTo>
                      <a:pt x="673" y="589"/>
                    </a:lnTo>
                    <a:lnTo>
                      <a:pt x="675" y="588"/>
                    </a:lnTo>
                    <a:lnTo>
                      <a:pt x="675" y="586"/>
                    </a:lnTo>
                    <a:lnTo>
                      <a:pt x="675" y="585"/>
                    </a:lnTo>
                    <a:lnTo>
                      <a:pt x="675" y="584"/>
                    </a:lnTo>
                    <a:lnTo>
                      <a:pt x="675" y="583"/>
                    </a:lnTo>
                    <a:lnTo>
                      <a:pt x="675" y="582"/>
                    </a:lnTo>
                    <a:lnTo>
                      <a:pt x="675" y="581"/>
                    </a:lnTo>
                    <a:lnTo>
                      <a:pt x="674" y="579"/>
                    </a:lnTo>
                    <a:lnTo>
                      <a:pt x="674" y="578"/>
                    </a:lnTo>
                    <a:lnTo>
                      <a:pt x="673" y="577"/>
                    </a:lnTo>
                    <a:lnTo>
                      <a:pt x="673" y="575"/>
                    </a:lnTo>
                    <a:lnTo>
                      <a:pt x="672" y="573"/>
                    </a:lnTo>
                    <a:lnTo>
                      <a:pt x="671" y="572"/>
                    </a:lnTo>
                    <a:lnTo>
                      <a:pt x="670" y="571"/>
                    </a:lnTo>
                    <a:lnTo>
                      <a:pt x="669" y="571"/>
                    </a:lnTo>
                    <a:lnTo>
                      <a:pt x="668" y="570"/>
                    </a:lnTo>
                    <a:lnTo>
                      <a:pt x="668" y="569"/>
                    </a:lnTo>
                    <a:lnTo>
                      <a:pt x="667" y="569"/>
                    </a:lnTo>
                    <a:lnTo>
                      <a:pt x="665" y="568"/>
                    </a:lnTo>
                    <a:lnTo>
                      <a:pt x="663" y="567"/>
                    </a:lnTo>
                    <a:lnTo>
                      <a:pt x="661" y="567"/>
                    </a:lnTo>
                    <a:lnTo>
                      <a:pt x="660" y="567"/>
                    </a:lnTo>
                    <a:lnTo>
                      <a:pt x="659" y="566"/>
                    </a:lnTo>
                    <a:lnTo>
                      <a:pt x="658" y="565"/>
                    </a:lnTo>
                    <a:lnTo>
                      <a:pt x="657" y="565"/>
                    </a:lnTo>
                    <a:lnTo>
                      <a:pt x="656" y="563"/>
                    </a:lnTo>
                    <a:lnTo>
                      <a:pt x="655" y="562"/>
                    </a:lnTo>
                    <a:lnTo>
                      <a:pt x="653" y="562"/>
                    </a:lnTo>
                    <a:lnTo>
                      <a:pt x="646" y="557"/>
                    </a:lnTo>
                    <a:lnTo>
                      <a:pt x="645" y="557"/>
                    </a:lnTo>
                    <a:lnTo>
                      <a:pt x="645" y="556"/>
                    </a:lnTo>
                    <a:lnTo>
                      <a:pt x="634" y="549"/>
                    </a:lnTo>
                    <a:lnTo>
                      <a:pt x="623" y="545"/>
                    </a:lnTo>
                    <a:lnTo>
                      <a:pt x="622" y="545"/>
                    </a:lnTo>
                    <a:lnTo>
                      <a:pt x="621" y="544"/>
                    </a:lnTo>
                    <a:lnTo>
                      <a:pt x="620" y="543"/>
                    </a:lnTo>
                    <a:lnTo>
                      <a:pt x="619" y="542"/>
                    </a:lnTo>
                    <a:lnTo>
                      <a:pt x="619" y="542"/>
                    </a:lnTo>
                    <a:lnTo>
                      <a:pt x="617" y="540"/>
                    </a:lnTo>
                    <a:lnTo>
                      <a:pt x="616" y="539"/>
                    </a:lnTo>
                    <a:lnTo>
                      <a:pt x="614" y="539"/>
                    </a:lnTo>
                    <a:lnTo>
                      <a:pt x="612" y="538"/>
                    </a:lnTo>
                    <a:lnTo>
                      <a:pt x="611" y="538"/>
                    </a:lnTo>
                    <a:lnTo>
                      <a:pt x="612" y="539"/>
                    </a:lnTo>
                    <a:lnTo>
                      <a:pt x="611" y="540"/>
                    </a:lnTo>
                    <a:lnTo>
                      <a:pt x="609" y="542"/>
                    </a:lnTo>
                    <a:lnTo>
                      <a:pt x="608" y="542"/>
                    </a:lnTo>
                    <a:lnTo>
                      <a:pt x="605" y="542"/>
                    </a:lnTo>
                    <a:lnTo>
                      <a:pt x="603" y="542"/>
                    </a:lnTo>
                    <a:lnTo>
                      <a:pt x="599" y="542"/>
                    </a:lnTo>
                    <a:lnTo>
                      <a:pt x="599" y="543"/>
                    </a:lnTo>
                    <a:lnTo>
                      <a:pt x="598" y="544"/>
                    </a:lnTo>
                    <a:lnTo>
                      <a:pt x="597" y="545"/>
                    </a:lnTo>
                    <a:lnTo>
                      <a:pt x="596" y="546"/>
                    </a:lnTo>
                    <a:lnTo>
                      <a:pt x="593" y="546"/>
                    </a:lnTo>
                    <a:lnTo>
                      <a:pt x="592" y="546"/>
                    </a:lnTo>
                    <a:lnTo>
                      <a:pt x="591" y="547"/>
                    </a:lnTo>
                    <a:lnTo>
                      <a:pt x="590" y="547"/>
                    </a:lnTo>
                    <a:lnTo>
                      <a:pt x="589" y="548"/>
                    </a:lnTo>
                    <a:lnTo>
                      <a:pt x="589" y="549"/>
                    </a:lnTo>
                    <a:lnTo>
                      <a:pt x="588" y="550"/>
                    </a:lnTo>
                    <a:lnTo>
                      <a:pt x="587" y="551"/>
                    </a:lnTo>
                    <a:lnTo>
                      <a:pt x="586" y="550"/>
                    </a:lnTo>
                    <a:lnTo>
                      <a:pt x="585" y="549"/>
                    </a:lnTo>
                    <a:lnTo>
                      <a:pt x="582" y="549"/>
                    </a:lnTo>
                    <a:lnTo>
                      <a:pt x="581" y="548"/>
                    </a:lnTo>
                    <a:lnTo>
                      <a:pt x="580" y="547"/>
                    </a:lnTo>
                    <a:lnTo>
                      <a:pt x="579" y="546"/>
                    </a:lnTo>
                    <a:lnTo>
                      <a:pt x="579" y="544"/>
                    </a:lnTo>
                    <a:lnTo>
                      <a:pt x="580" y="542"/>
                    </a:lnTo>
                    <a:lnTo>
                      <a:pt x="578" y="542"/>
                    </a:lnTo>
                    <a:lnTo>
                      <a:pt x="577" y="542"/>
                    </a:lnTo>
                    <a:lnTo>
                      <a:pt x="576" y="542"/>
                    </a:lnTo>
                    <a:lnTo>
                      <a:pt x="575" y="540"/>
                    </a:lnTo>
                    <a:lnTo>
                      <a:pt x="573" y="540"/>
                    </a:lnTo>
                    <a:lnTo>
                      <a:pt x="572" y="540"/>
                    </a:lnTo>
                    <a:lnTo>
                      <a:pt x="570" y="539"/>
                    </a:lnTo>
                    <a:lnTo>
                      <a:pt x="569" y="538"/>
                    </a:lnTo>
                    <a:lnTo>
                      <a:pt x="569" y="537"/>
                    </a:lnTo>
                    <a:lnTo>
                      <a:pt x="572" y="536"/>
                    </a:lnTo>
                    <a:lnTo>
                      <a:pt x="573" y="535"/>
                    </a:lnTo>
                    <a:lnTo>
                      <a:pt x="574" y="534"/>
                    </a:lnTo>
                    <a:lnTo>
                      <a:pt x="575" y="534"/>
                    </a:lnTo>
                    <a:lnTo>
                      <a:pt x="576" y="533"/>
                    </a:lnTo>
                    <a:lnTo>
                      <a:pt x="577" y="533"/>
                    </a:lnTo>
                    <a:lnTo>
                      <a:pt x="578" y="533"/>
                    </a:lnTo>
                    <a:lnTo>
                      <a:pt x="574" y="531"/>
                    </a:lnTo>
                    <a:lnTo>
                      <a:pt x="568" y="530"/>
                    </a:lnTo>
                    <a:lnTo>
                      <a:pt x="566" y="530"/>
                    </a:lnTo>
                    <a:lnTo>
                      <a:pt x="565" y="530"/>
                    </a:lnTo>
                    <a:lnTo>
                      <a:pt x="563" y="531"/>
                    </a:lnTo>
                    <a:lnTo>
                      <a:pt x="561" y="531"/>
                    </a:lnTo>
                    <a:lnTo>
                      <a:pt x="559" y="531"/>
                    </a:lnTo>
                    <a:lnTo>
                      <a:pt x="558" y="530"/>
                    </a:lnTo>
                    <a:lnTo>
                      <a:pt x="556" y="530"/>
                    </a:lnTo>
                    <a:lnTo>
                      <a:pt x="555" y="528"/>
                    </a:lnTo>
                    <a:lnTo>
                      <a:pt x="555" y="526"/>
                    </a:lnTo>
                    <a:lnTo>
                      <a:pt x="556" y="525"/>
                    </a:lnTo>
                    <a:lnTo>
                      <a:pt x="554" y="525"/>
                    </a:lnTo>
                    <a:lnTo>
                      <a:pt x="552" y="525"/>
                    </a:lnTo>
                    <a:lnTo>
                      <a:pt x="550" y="525"/>
                    </a:lnTo>
                    <a:close/>
                    <a:moveTo>
                      <a:pt x="872" y="523"/>
                    </a:moveTo>
                    <a:lnTo>
                      <a:pt x="872" y="524"/>
                    </a:lnTo>
                    <a:lnTo>
                      <a:pt x="874" y="524"/>
                    </a:lnTo>
                    <a:lnTo>
                      <a:pt x="875" y="525"/>
                    </a:lnTo>
                    <a:lnTo>
                      <a:pt x="874" y="524"/>
                    </a:lnTo>
                    <a:lnTo>
                      <a:pt x="873" y="523"/>
                    </a:lnTo>
                    <a:lnTo>
                      <a:pt x="872" y="523"/>
                    </a:lnTo>
                    <a:close/>
                    <a:moveTo>
                      <a:pt x="865" y="519"/>
                    </a:moveTo>
                    <a:lnTo>
                      <a:pt x="864" y="520"/>
                    </a:lnTo>
                    <a:lnTo>
                      <a:pt x="864" y="521"/>
                    </a:lnTo>
                    <a:lnTo>
                      <a:pt x="864" y="523"/>
                    </a:lnTo>
                    <a:lnTo>
                      <a:pt x="867" y="523"/>
                    </a:lnTo>
                    <a:lnTo>
                      <a:pt x="868" y="523"/>
                    </a:lnTo>
                    <a:lnTo>
                      <a:pt x="870" y="523"/>
                    </a:lnTo>
                    <a:lnTo>
                      <a:pt x="872" y="523"/>
                    </a:lnTo>
                    <a:lnTo>
                      <a:pt x="872" y="523"/>
                    </a:lnTo>
                    <a:lnTo>
                      <a:pt x="872" y="522"/>
                    </a:lnTo>
                    <a:lnTo>
                      <a:pt x="869" y="521"/>
                    </a:lnTo>
                    <a:lnTo>
                      <a:pt x="865" y="519"/>
                    </a:lnTo>
                    <a:close/>
                    <a:moveTo>
                      <a:pt x="1062" y="519"/>
                    </a:moveTo>
                    <a:lnTo>
                      <a:pt x="1060" y="519"/>
                    </a:lnTo>
                    <a:lnTo>
                      <a:pt x="1059" y="521"/>
                    </a:lnTo>
                    <a:lnTo>
                      <a:pt x="1057" y="521"/>
                    </a:lnTo>
                    <a:lnTo>
                      <a:pt x="1054" y="521"/>
                    </a:lnTo>
                    <a:lnTo>
                      <a:pt x="1053" y="521"/>
                    </a:lnTo>
                    <a:lnTo>
                      <a:pt x="1051" y="521"/>
                    </a:lnTo>
                    <a:lnTo>
                      <a:pt x="1049" y="521"/>
                    </a:lnTo>
                    <a:lnTo>
                      <a:pt x="1048" y="521"/>
                    </a:lnTo>
                    <a:lnTo>
                      <a:pt x="1045" y="521"/>
                    </a:lnTo>
                    <a:lnTo>
                      <a:pt x="1042" y="521"/>
                    </a:lnTo>
                    <a:lnTo>
                      <a:pt x="1042" y="522"/>
                    </a:lnTo>
                    <a:lnTo>
                      <a:pt x="1046" y="522"/>
                    </a:lnTo>
                    <a:lnTo>
                      <a:pt x="1048" y="522"/>
                    </a:lnTo>
                    <a:lnTo>
                      <a:pt x="1049" y="523"/>
                    </a:lnTo>
                    <a:lnTo>
                      <a:pt x="1051" y="524"/>
                    </a:lnTo>
                    <a:lnTo>
                      <a:pt x="1052" y="525"/>
                    </a:lnTo>
                    <a:lnTo>
                      <a:pt x="1054" y="524"/>
                    </a:lnTo>
                    <a:lnTo>
                      <a:pt x="1065" y="524"/>
                    </a:lnTo>
                    <a:lnTo>
                      <a:pt x="1067" y="523"/>
                    </a:lnTo>
                    <a:lnTo>
                      <a:pt x="1067" y="522"/>
                    </a:lnTo>
                    <a:lnTo>
                      <a:pt x="1065" y="520"/>
                    </a:lnTo>
                    <a:lnTo>
                      <a:pt x="1064" y="519"/>
                    </a:lnTo>
                    <a:lnTo>
                      <a:pt x="1062" y="519"/>
                    </a:lnTo>
                    <a:close/>
                    <a:moveTo>
                      <a:pt x="1027" y="519"/>
                    </a:moveTo>
                    <a:lnTo>
                      <a:pt x="1024" y="519"/>
                    </a:lnTo>
                    <a:lnTo>
                      <a:pt x="1023" y="519"/>
                    </a:lnTo>
                    <a:lnTo>
                      <a:pt x="1021" y="520"/>
                    </a:lnTo>
                    <a:lnTo>
                      <a:pt x="1018" y="520"/>
                    </a:lnTo>
                    <a:lnTo>
                      <a:pt x="1017" y="521"/>
                    </a:lnTo>
                    <a:lnTo>
                      <a:pt x="1017" y="521"/>
                    </a:lnTo>
                    <a:lnTo>
                      <a:pt x="1016" y="522"/>
                    </a:lnTo>
                    <a:lnTo>
                      <a:pt x="1015" y="523"/>
                    </a:lnTo>
                    <a:lnTo>
                      <a:pt x="1012" y="531"/>
                    </a:lnTo>
                    <a:lnTo>
                      <a:pt x="1012" y="533"/>
                    </a:lnTo>
                    <a:lnTo>
                      <a:pt x="1013" y="535"/>
                    </a:lnTo>
                    <a:lnTo>
                      <a:pt x="1014" y="535"/>
                    </a:lnTo>
                    <a:lnTo>
                      <a:pt x="1014" y="536"/>
                    </a:lnTo>
                    <a:lnTo>
                      <a:pt x="1015" y="537"/>
                    </a:lnTo>
                    <a:lnTo>
                      <a:pt x="1016" y="538"/>
                    </a:lnTo>
                    <a:lnTo>
                      <a:pt x="1017" y="537"/>
                    </a:lnTo>
                    <a:lnTo>
                      <a:pt x="1018" y="536"/>
                    </a:lnTo>
                    <a:lnTo>
                      <a:pt x="1020" y="530"/>
                    </a:lnTo>
                    <a:lnTo>
                      <a:pt x="1022" y="524"/>
                    </a:lnTo>
                    <a:lnTo>
                      <a:pt x="1023" y="523"/>
                    </a:lnTo>
                    <a:lnTo>
                      <a:pt x="1025" y="523"/>
                    </a:lnTo>
                    <a:lnTo>
                      <a:pt x="1026" y="522"/>
                    </a:lnTo>
                    <a:lnTo>
                      <a:pt x="1026" y="520"/>
                    </a:lnTo>
                    <a:lnTo>
                      <a:pt x="1027" y="519"/>
                    </a:lnTo>
                    <a:close/>
                    <a:moveTo>
                      <a:pt x="1034" y="519"/>
                    </a:moveTo>
                    <a:lnTo>
                      <a:pt x="1032" y="519"/>
                    </a:lnTo>
                    <a:lnTo>
                      <a:pt x="1030" y="519"/>
                    </a:lnTo>
                    <a:lnTo>
                      <a:pt x="1028" y="520"/>
                    </a:lnTo>
                    <a:lnTo>
                      <a:pt x="1029" y="521"/>
                    </a:lnTo>
                    <a:lnTo>
                      <a:pt x="1032" y="521"/>
                    </a:lnTo>
                    <a:lnTo>
                      <a:pt x="1033" y="521"/>
                    </a:lnTo>
                    <a:lnTo>
                      <a:pt x="1035" y="521"/>
                    </a:lnTo>
                    <a:lnTo>
                      <a:pt x="1036" y="519"/>
                    </a:lnTo>
                    <a:lnTo>
                      <a:pt x="1034" y="519"/>
                    </a:lnTo>
                    <a:close/>
                    <a:moveTo>
                      <a:pt x="766" y="514"/>
                    </a:moveTo>
                    <a:lnTo>
                      <a:pt x="765" y="514"/>
                    </a:lnTo>
                    <a:lnTo>
                      <a:pt x="764" y="514"/>
                    </a:lnTo>
                    <a:lnTo>
                      <a:pt x="762" y="515"/>
                    </a:lnTo>
                    <a:lnTo>
                      <a:pt x="762" y="516"/>
                    </a:lnTo>
                    <a:lnTo>
                      <a:pt x="759" y="516"/>
                    </a:lnTo>
                    <a:lnTo>
                      <a:pt x="758" y="518"/>
                    </a:lnTo>
                    <a:lnTo>
                      <a:pt x="757" y="518"/>
                    </a:lnTo>
                    <a:lnTo>
                      <a:pt x="756" y="519"/>
                    </a:lnTo>
                    <a:lnTo>
                      <a:pt x="755" y="520"/>
                    </a:lnTo>
                    <a:lnTo>
                      <a:pt x="754" y="520"/>
                    </a:lnTo>
                    <a:lnTo>
                      <a:pt x="753" y="521"/>
                    </a:lnTo>
                    <a:lnTo>
                      <a:pt x="751" y="521"/>
                    </a:lnTo>
                    <a:lnTo>
                      <a:pt x="751" y="522"/>
                    </a:lnTo>
                    <a:lnTo>
                      <a:pt x="750" y="523"/>
                    </a:lnTo>
                    <a:lnTo>
                      <a:pt x="745" y="526"/>
                    </a:lnTo>
                    <a:lnTo>
                      <a:pt x="744" y="528"/>
                    </a:lnTo>
                    <a:lnTo>
                      <a:pt x="744" y="530"/>
                    </a:lnTo>
                    <a:lnTo>
                      <a:pt x="743" y="530"/>
                    </a:lnTo>
                    <a:lnTo>
                      <a:pt x="742" y="528"/>
                    </a:lnTo>
                    <a:lnTo>
                      <a:pt x="741" y="528"/>
                    </a:lnTo>
                    <a:lnTo>
                      <a:pt x="740" y="530"/>
                    </a:lnTo>
                    <a:lnTo>
                      <a:pt x="739" y="531"/>
                    </a:lnTo>
                    <a:lnTo>
                      <a:pt x="738" y="532"/>
                    </a:lnTo>
                    <a:lnTo>
                      <a:pt x="737" y="532"/>
                    </a:lnTo>
                    <a:lnTo>
                      <a:pt x="734" y="532"/>
                    </a:lnTo>
                    <a:lnTo>
                      <a:pt x="730" y="539"/>
                    </a:lnTo>
                    <a:lnTo>
                      <a:pt x="726" y="548"/>
                    </a:lnTo>
                    <a:lnTo>
                      <a:pt x="728" y="547"/>
                    </a:lnTo>
                    <a:lnTo>
                      <a:pt x="729" y="549"/>
                    </a:lnTo>
                    <a:lnTo>
                      <a:pt x="729" y="550"/>
                    </a:lnTo>
                    <a:lnTo>
                      <a:pt x="730" y="550"/>
                    </a:lnTo>
                    <a:lnTo>
                      <a:pt x="731" y="551"/>
                    </a:lnTo>
                    <a:lnTo>
                      <a:pt x="732" y="553"/>
                    </a:lnTo>
                    <a:lnTo>
                      <a:pt x="733" y="554"/>
                    </a:lnTo>
                    <a:lnTo>
                      <a:pt x="734" y="555"/>
                    </a:lnTo>
                    <a:lnTo>
                      <a:pt x="734" y="555"/>
                    </a:lnTo>
                    <a:lnTo>
                      <a:pt x="735" y="558"/>
                    </a:lnTo>
                    <a:lnTo>
                      <a:pt x="737" y="561"/>
                    </a:lnTo>
                    <a:lnTo>
                      <a:pt x="737" y="563"/>
                    </a:lnTo>
                    <a:lnTo>
                      <a:pt x="738" y="567"/>
                    </a:lnTo>
                    <a:lnTo>
                      <a:pt x="738" y="568"/>
                    </a:lnTo>
                    <a:lnTo>
                      <a:pt x="739" y="569"/>
                    </a:lnTo>
                    <a:lnTo>
                      <a:pt x="752" y="583"/>
                    </a:lnTo>
                    <a:lnTo>
                      <a:pt x="753" y="584"/>
                    </a:lnTo>
                    <a:lnTo>
                      <a:pt x="754" y="584"/>
                    </a:lnTo>
                    <a:lnTo>
                      <a:pt x="755" y="585"/>
                    </a:lnTo>
                    <a:lnTo>
                      <a:pt x="755" y="586"/>
                    </a:lnTo>
                    <a:lnTo>
                      <a:pt x="764" y="597"/>
                    </a:lnTo>
                    <a:lnTo>
                      <a:pt x="765" y="597"/>
                    </a:lnTo>
                    <a:lnTo>
                      <a:pt x="766" y="598"/>
                    </a:lnTo>
                    <a:lnTo>
                      <a:pt x="766" y="600"/>
                    </a:lnTo>
                    <a:lnTo>
                      <a:pt x="768" y="600"/>
                    </a:lnTo>
                    <a:lnTo>
                      <a:pt x="769" y="601"/>
                    </a:lnTo>
                    <a:lnTo>
                      <a:pt x="771" y="601"/>
                    </a:lnTo>
                    <a:lnTo>
                      <a:pt x="773" y="601"/>
                    </a:lnTo>
                    <a:lnTo>
                      <a:pt x="774" y="602"/>
                    </a:lnTo>
                    <a:lnTo>
                      <a:pt x="775" y="603"/>
                    </a:lnTo>
                    <a:lnTo>
                      <a:pt x="776" y="604"/>
                    </a:lnTo>
                    <a:lnTo>
                      <a:pt x="775" y="605"/>
                    </a:lnTo>
                    <a:lnTo>
                      <a:pt x="774" y="604"/>
                    </a:lnTo>
                    <a:lnTo>
                      <a:pt x="773" y="603"/>
                    </a:lnTo>
                    <a:lnTo>
                      <a:pt x="770" y="604"/>
                    </a:lnTo>
                    <a:lnTo>
                      <a:pt x="769" y="604"/>
                    </a:lnTo>
                    <a:lnTo>
                      <a:pt x="768" y="605"/>
                    </a:lnTo>
                    <a:lnTo>
                      <a:pt x="768" y="605"/>
                    </a:lnTo>
                    <a:lnTo>
                      <a:pt x="766" y="614"/>
                    </a:lnTo>
                    <a:lnTo>
                      <a:pt x="765" y="616"/>
                    </a:lnTo>
                    <a:lnTo>
                      <a:pt x="767" y="616"/>
                    </a:lnTo>
                    <a:lnTo>
                      <a:pt x="768" y="616"/>
                    </a:lnTo>
                    <a:lnTo>
                      <a:pt x="767" y="618"/>
                    </a:lnTo>
                    <a:lnTo>
                      <a:pt x="766" y="619"/>
                    </a:lnTo>
                    <a:lnTo>
                      <a:pt x="766" y="620"/>
                    </a:lnTo>
                    <a:lnTo>
                      <a:pt x="765" y="621"/>
                    </a:lnTo>
                    <a:lnTo>
                      <a:pt x="764" y="624"/>
                    </a:lnTo>
                    <a:lnTo>
                      <a:pt x="762" y="624"/>
                    </a:lnTo>
                    <a:lnTo>
                      <a:pt x="762" y="626"/>
                    </a:lnTo>
                    <a:lnTo>
                      <a:pt x="762" y="627"/>
                    </a:lnTo>
                    <a:lnTo>
                      <a:pt x="764" y="628"/>
                    </a:lnTo>
                    <a:lnTo>
                      <a:pt x="764" y="630"/>
                    </a:lnTo>
                    <a:lnTo>
                      <a:pt x="764" y="632"/>
                    </a:lnTo>
                    <a:lnTo>
                      <a:pt x="764" y="635"/>
                    </a:lnTo>
                    <a:lnTo>
                      <a:pt x="765" y="635"/>
                    </a:lnTo>
                    <a:lnTo>
                      <a:pt x="765" y="637"/>
                    </a:lnTo>
                    <a:lnTo>
                      <a:pt x="766" y="639"/>
                    </a:lnTo>
                    <a:lnTo>
                      <a:pt x="767" y="640"/>
                    </a:lnTo>
                    <a:lnTo>
                      <a:pt x="768" y="641"/>
                    </a:lnTo>
                    <a:lnTo>
                      <a:pt x="769" y="641"/>
                    </a:lnTo>
                    <a:lnTo>
                      <a:pt x="770" y="642"/>
                    </a:lnTo>
                    <a:lnTo>
                      <a:pt x="777" y="643"/>
                    </a:lnTo>
                    <a:lnTo>
                      <a:pt x="778" y="643"/>
                    </a:lnTo>
                    <a:lnTo>
                      <a:pt x="779" y="644"/>
                    </a:lnTo>
                    <a:lnTo>
                      <a:pt x="780" y="645"/>
                    </a:lnTo>
                    <a:lnTo>
                      <a:pt x="781" y="647"/>
                    </a:lnTo>
                    <a:lnTo>
                      <a:pt x="782" y="647"/>
                    </a:lnTo>
                    <a:lnTo>
                      <a:pt x="784" y="648"/>
                    </a:lnTo>
                    <a:lnTo>
                      <a:pt x="785" y="649"/>
                    </a:lnTo>
                    <a:lnTo>
                      <a:pt x="786" y="650"/>
                    </a:lnTo>
                    <a:lnTo>
                      <a:pt x="787" y="650"/>
                    </a:lnTo>
                    <a:lnTo>
                      <a:pt x="788" y="651"/>
                    </a:lnTo>
                    <a:lnTo>
                      <a:pt x="789" y="651"/>
                    </a:lnTo>
                    <a:lnTo>
                      <a:pt x="790" y="652"/>
                    </a:lnTo>
                    <a:lnTo>
                      <a:pt x="793" y="652"/>
                    </a:lnTo>
                    <a:lnTo>
                      <a:pt x="794" y="652"/>
                    </a:lnTo>
                    <a:lnTo>
                      <a:pt x="797" y="654"/>
                    </a:lnTo>
                    <a:lnTo>
                      <a:pt x="806" y="654"/>
                    </a:lnTo>
                    <a:lnTo>
                      <a:pt x="806" y="652"/>
                    </a:lnTo>
                    <a:lnTo>
                      <a:pt x="809" y="652"/>
                    </a:lnTo>
                    <a:lnTo>
                      <a:pt x="810" y="652"/>
                    </a:lnTo>
                    <a:lnTo>
                      <a:pt x="812" y="652"/>
                    </a:lnTo>
                    <a:lnTo>
                      <a:pt x="813" y="651"/>
                    </a:lnTo>
                    <a:lnTo>
                      <a:pt x="814" y="650"/>
                    </a:lnTo>
                    <a:lnTo>
                      <a:pt x="816" y="650"/>
                    </a:lnTo>
                    <a:lnTo>
                      <a:pt x="817" y="651"/>
                    </a:lnTo>
                    <a:lnTo>
                      <a:pt x="820" y="651"/>
                    </a:lnTo>
                    <a:lnTo>
                      <a:pt x="821" y="650"/>
                    </a:lnTo>
                    <a:lnTo>
                      <a:pt x="822" y="648"/>
                    </a:lnTo>
                    <a:lnTo>
                      <a:pt x="822" y="647"/>
                    </a:lnTo>
                    <a:lnTo>
                      <a:pt x="822" y="644"/>
                    </a:lnTo>
                    <a:lnTo>
                      <a:pt x="820" y="643"/>
                    </a:lnTo>
                    <a:lnTo>
                      <a:pt x="820" y="642"/>
                    </a:lnTo>
                    <a:lnTo>
                      <a:pt x="821" y="640"/>
                    </a:lnTo>
                    <a:lnTo>
                      <a:pt x="820" y="639"/>
                    </a:lnTo>
                    <a:lnTo>
                      <a:pt x="818" y="637"/>
                    </a:lnTo>
                    <a:lnTo>
                      <a:pt x="817" y="633"/>
                    </a:lnTo>
                    <a:lnTo>
                      <a:pt x="817" y="630"/>
                    </a:lnTo>
                    <a:lnTo>
                      <a:pt x="817" y="629"/>
                    </a:lnTo>
                    <a:lnTo>
                      <a:pt x="817" y="627"/>
                    </a:lnTo>
                    <a:lnTo>
                      <a:pt x="817" y="625"/>
                    </a:lnTo>
                    <a:lnTo>
                      <a:pt x="817" y="623"/>
                    </a:lnTo>
                    <a:lnTo>
                      <a:pt x="816" y="623"/>
                    </a:lnTo>
                    <a:lnTo>
                      <a:pt x="816" y="621"/>
                    </a:lnTo>
                    <a:lnTo>
                      <a:pt x="815" y="620"/>
                    </a:lnTo>
                    <a:lnTo>
                      <a:pt x="813" y="619"/>
                    </a:lnTo>
                    <a:lnTo>
                      <a:pt x="812" y="619"/>
                    </a:lnTo>
                    <a:lnTo>
                      <a:pt x="811" y="618"/>
                    </a:lnTo>
                    <a:lnTo>
                      <a:pt x="810" y="617"/>
                    </a:lnTo>
                    <a:lnTo>
                      <a:pt x="810" y="617"/>
                    </a:lnTo>
                    <a:lnTo>
                      <a:pt x="809" y="617"/>
                    </a:lnTo>
                    <a:lnTo>
                      <a:pt x="809" y="617"/>
                    </a:lnTo>
                    <a:lnTo>
                      <a:pt x="808" y="616"/>
                    </a:lnTo>
                    <a:lnTo>
                      <a:pt x="809" y="616"/>
                    </a:lnTo>
                    <a:lnTo>
                      <a:pt x="809" y="614"/>
                    </a:lnTo>
                    <a:lnTo>
                      <a:pt x="810" y="613"/>
                    </a:lnTo>
                    <a:lnTo>
                      <a:pt x="810" y="610"/>
                    </a:lnTo>
                    <a:lnTo>
                      <a:pt x="810" y="609"/>
                    </a:lnTo>
                    <a:lnTo>
                      <a:pt x="808" y="610"/>
                    </a:lnTo>
                    <a:lnTo>
                      <a:pt x="806" y="610"/>
                    </a:lnTo>
                    <a:lnTo>
                      <a:pt x="804" y="609"/>
                    </a:lnTo>
                    <a:lnTo>
                      <a:pt x="803" y="608"/>
                    </a:lnTo>
                    <a:lnTo>
                      <a:pt x="803" y="607"/>
                    </a:lnTo>
                    <a:lnTo>
                      <a:pt x="802" y="606"/>
                    </a:lnTo>
                    <a:lnTo>
                      <a:pt x="801" y="604"/>
                    </a:lnTo>
                    <a:lnTo>
                      <a:pt x="800" y="602"/>
                    </a:lnTo>
                    <a:lnTo>
                      <a:pt x="801" y="600"/>
                    </a:lnTo>
                    <a:lnTo>
                      <a:pt x="801" y="592"/>
                    </a:lnTo>
                    <a:lnTo>
                      <a:pt x="799" y="592"/>
                    </a:lnTo>
                    <a:lnTo>
                      <a:pt x="799" y="590"/>
                    </a:lnTo>
                    <a:lnTo>
                      <a:pt x="799" y="589"/>
                    </a:lnTo>
                    <a:lnTo>
                      <a:pt x="798" y="588"/>
                    </a:lnTo>
                    <a:lnTo>
                      <a:pt x="797" y="586"/>
                    </a:lnTo>
                    <a:lnTo>
                      <a:pt x="796" y="585"/>
                    </a:lnTo>
                    <a:lnTo>
                      <a:pt x="796" y="584"/>
                    </a:lnTo>
                    <a:lnTo>
                      <a:pt x="794" y="582"/>
                    </a:lnTo>
                    <a:lnTo>
                      <a:pt x="793" y="581"/>
                    </a:lnTo>
                    <a:lnTo>
                      <a:pt x="792" y="580"/>
                    </a:lnTo>
                    <a:lnTo>
                      <a:pt x="792" y="579"/>
                    </a:lnTo>
                    <a:lnTo>
                      <a:pt x="793" y="578"/>
                    </a:lnTo>
                    <a:lnTo>
                      <a:pt x="794" y="577"/>
                    </a:lnTo>
                    <a:lnTo>
                      <a:pt x="794" y="575"/>
                    </a:lnTo>
                    <a:lnTo>
                      <a:pt x="793" y="573"/>
                    </a:lnTo>
                    <a:lnTo>
                      <a:pt x="793" y="572"/>
                    </a:lnTo>
                    <a:lnTo>
                      <a:pt x="793" y="571"/>
                    </a:lnTo>
                    <a:lnTo>
                      <a:pt x="790" y="571"/>
                    </a:lnTo>
                    <a:lnTo>
                      <a:pt x="787" y="571"/>
                    </a:lnTo>
                    <a:lnTo>
                      <a:pt x="785" y="569"/>
                    </a:lnTo>
                    <a:lnTo>
                      <a:pt x="785" y="568"/>
                    </a:lnTo>
                    <a:lnTo>
                      <a:pt x="784" y="567"/>
                    </a:lnTo>
                    <a:lnTo>
                      <a:pt x="782" y="567"/>
                    </a:lnTo>
                    <a:lnTo>
                      <a:pt x="780" y="567"/>
                    </a:lnTo>
                    <a:lnTo>
                      <a:pt x="778" y="567"/>
                    </a:lnTo>
                    <a:lnTo>
                      <a:pt x="778" y="565"/>
                    </a:lnTo>
                    <a:lnTo>
                      <a:pt x="777" y="562"/>
                    </a:lnTo>
                    <a:lnTo>
                      <a:pt x="777" y="561"/>
                    </a:lnTo>
                    <a:lnTo>
                      <a:pt x="776" y="560"/>
                    </a:lnTo>
                    <a:lnTo>
                      <a:pt x="775" y="559"/>
                    </a:lnTo>
                    <a:lnTo>
                      <a:pt x="775" y="558"/>
                    </a:lnTo>
                    <a:lnTo>
                      <a:pt x="774" y="557"/>
                    </a:lnTo>
                    <a:lnTo>
                      <a:pt x="773" y="556"/>
                    </a:lnTo>
                    <a:lnTo>
                      <a:pt x="773" y="555"/>
                    </a:lnTo>
                    <a:lnTo>
                      <a:pt x="771" y="554"/>
                    </a:lnTo>
                    <a:lnTo>
                      <a:pt x="770" y="553"/>
                    </a:lnTo>
                    <a:lnTo>
                      <a:pt x="770" y="553"/>
                    </a:lnTo>
                    <a:lnTo>
                      <a:pt x="767" y="553"/>
                    </a:lnTo>
                    <a:lnTo>
                      <a:pt x="766" y="551"/>
                    </a:lnTo>
                    <a:lnTo>
                      <a:pt x="764" y="550"/>
                    </a:lnTo>
                    <a:lnTo>
                      <a:pt x="763" y="549"/>
                    </a:lnTo>
                    <a:lnTo>
                      <a:pt x="762" y="548"/>
                    </a:lnTo>
                    <a:lnTo>
                      <a:pt x="763" y="546"/>
                    </a:lnTo>
                    <a:lnTo>
                      <a:pt x="764" y="546"/>
                    </a:lnTo>
                    <a:lnTo>
                      <a:pt x="771" y="546"/>
                    </a:lnTo>
                    <a:lnTo>
                      <a:pt x="774" y="545"/>
                    </a:lnTo>
                    <a:lnTo>
                      <a:pt x="773" y="544"/>
                    </a:lnTo>
                    <a:lnTo>
                      <a:pt x="771" y="543"/>
                    </a:lnTo>
                    <a:lnTo>
                      <a:pt x="770" y="543"/>
                    </a:lnTo>
                    <a:lnTo>
                      <a:pt x="769" y="542"/>
                    </a:lnTo>
                    <a:lnTo>
                      <a:pt x="770" y="540"/>
                    </a:lnTo>
                    <a:lnTo>
                      <a:pt x="771" y="539"/>
                    </a:lnTo>
                    <a:lnTo>
                      <a:pt x="773" y="539"/>
                    </a:lnTo>
                    <a:lnTo>
                      <a:pt x="774" y="538"/>
                    </a:lnTo>
                    <a:lnTo>
                      <a:pt x="775" y="537"/>
                    </a:lnTo>
                    <a:lnTo>
                      <a:pt x="776" y="536"/>
                    </a:lnTo>
                    <a:lnTo>
                      <a:pt x="777" y="535"/>
                    </a:lnTo>
                    <a:lnTo>
                      <a:pt x="778" y="534"/>
                    </a:lnTo>
                    <a:lnTo>
                      <a:pt x="779" y="534"/>
                    </a:lnTo>
                    <a:lnTo>
                      <a:pt x="781" y="536"/>
                    </a:lnTo>
                    <a:lnTo>
                      <a:pt x="784" y="536"/>
                    </a:lnTo>
                    <a:lnTo>
                      <a:pt x="785" y="536"/>
                    </a:lnTo>
                    <a:lnTo>
                      <a:pt x="787" y="536"/>
                    </a:lnTo>
                    <a:lnTo>
                      <a:pt x="788" y="536"/>
                    </a:lnTo>
                    <a:lnTo>
                      <a:pt x="789" y="535"/>
                    </a:lnTo>
                    <a:lnTo>
                      <a:pt x="790" y="534"/>
                    </a:lnTo>
                    <a:lnTo>
                      <a:pt x="791" y="532"/>
                    </a:lnTo>
                    <a:lnTo>
                      <a:pt x="791" y="531"/>
                    </a:lnTo>
                    <a:lnTo>
                      <a:pt x="791" y="528"/>
                    </a:lnTo>
                    <a:lnTo>
                      <a:pt x="791" y="526"/>
                    </a:lnTo>
                    <a:lnTo>
                      <a:pt x="791" y="524"/>
                    </a:lnTo>
                    <a:lnTo>
                      <a:pt x="791" y="522"/>
                    </a:lnTo>
                    <a:lnTo>
                      <a:pt x="790" y="521"/>
                    </a:lnTo>
                    <a:lnTo>
                      <a:pt x="789" y="520"/>
                    </a:lnTo>
                    <a:lnTo>
                      <a:pt x="788" y="519"/>
                    </a:lnTo>
                    <a:lnTo>
                      <a:pt x="788" y="518"/>
                    </a:lnTo>
                    <a:lnTo>
                      <a:pt x="787" y="516"/>
                    </a:lnTo>
                    <a:lnTo>
                      <a:pt x="786" y="516"/>
                    </a:lnTo>
                    <a:lnTo>
                      <a:pt x="786" y="516"/>
                    </a:lnTo>
                    <a:lnTo>
                      <a:pt x="777" y="516"/>
                    </a:lnTo>
                    <a:lnTo>
                      <a:pt x="776" y="516"/>
                    </a:lnTo>
                    <a:lnTo>
                      <a:pt x="774" y="515"/>
                    </a:lnTo>
                    <a:lnTo>
                      <a:pt x="773" y="514"/>
                    </a:lnTo>
                    <a:lnTo>
                      <a:pt x="771" y="514"/>
                    </a:lnTo>
                    <a:lnTo>
                      <a:pt x="770" y="514"/>
                    </a:lnTo>
                    <a:lnTo>
                      <a:pt x="769" y="514"/>
                    </a:lnTo>
                    <a:lnTo>
                      <a:pt x="768" y="514"/>
                    </a:lnTo>
                    <a:lnTo>
                      <a:pt x="766" y="514"/>
                    </a:lnTo>
                    <a:close/>
                    <a:moveTo>
                      <a:pt x="625" y="512"/>
                    </a:moveTo>
                    <a:lnTo>
                      <a:pt x="623" y="514"/>
                    </a:lnTo>
                    <a:lnTo>
                      <a:pt x="622" y="515"/>
                    </a:lnTo>
                    <a:lnTo>
                      <a:pt x="619" y="515"/>
                    </a:lnTo>
                    <a:lnTo>
                      <a:pt x="616" y="515"/>
                    </a:lnTo>
                    <a:lnTo>
                      <a:pt x="616" y="516"/>
                    </a:lnTo>
                    <a:lnTo>
                      <a:pt x="615" y="516"/>
                    </a:lnTo>
                    <a:lnTo>
                      <a:pt x="614" y="518"/>
                    </a:lnTo>
                    <a:lnTo>
                      <a:pt x="613" y="518"/>
                    </a:lnTo>
                    <a:lnTo>
                      <a:pt x="612" y="519"/>
                    </a:lnTo>
                    <a:lnTo>
                      <a:pt x="610" y="521"/>
                    </a:lnTo>
                    <a:lnTo>
                      <a:pt x="608" y="521"/>
                    </a:lnTo>
                    <a:lnTo>
                      <a:pt x="605" y="521"/>
                    </a:lnTo>
                    <a:lnTo>
                      <a:pt x="604" y="523"/>
                    </a:lnTo>
                    <a:lnTo>
                      <a:pt x="602" y="523"/>
                    </a:lnTo>
                    <a:lnTo>
                      <a:pt x="600" y="523"/>
                    </a:lnTo>
                    <a:lnTo>
                      <a:pt x="599" y="524"/>
                    </a:lnTo>
                    <a:lnTo>
                      <a:pt x="598" y="524"/>
                    </a:lnTo>
                    <a:lnTo>
                      <a:pt x="598" y="526"/>
                    </a:lnTo>
                    <a:lnTo>
                      <a:pt x="596" y="527"/>
                    </a:lnTo>
                    <a:lnTo>
                      <a:pt x="594" y="528"/>
                    </a:lnTo>
                    <a:lnTo>
                      <a:pt x="592" y="528"/>
                    </a:lnTo>
                    <a:lnTo>
                      <a:pt x="594" y="534"/>
                    </a:lnTo>
                    <a:lnTo>
                      <a:pt x="596" y="535"/>
                    </a:lnTo>
                    <a:lnTo>
                      <a:pt x="599" y="535"/>
                    </a:lnTo>
                    <a:lnTo>
                      <a:pt x="602" y="537"/>
                    </a:lnTo>
                    <a:lnTo>
                      <a:pt x="603" y="536"/>
                    </a:lnTo>
                    <a:lnTo>
                      <a:pt x="605" y="536"/>
                    </a:lnTo>
                    <a:lnTo>
                      <a:pt x="606" y="535"/>
                    </a:lnTo>
                    <a:lnTo>
                      <a:pt x="609" y="534"/>
                    </a:lnTo>
                    <a:lnTo>
                      <a:pt x="611" y="535"/>
                    </a:lnTo>
                    <a:lnTo>
                      <a:pt x="612" y="536"/>
                    </a:lnTo>
                    <a:lnTo>
                      <a:pt x="613" y="536"/>
                    </a:lnTo>
                    <a:lnTo>
                      <a:pt x="615" y="536"/>
                    </a:lnTo>
                    <a:lnTo>
                      <a:pt x="617" y="536"/>
                    </a:lnTo>
                    <a:lnTo>
                      <a:pt x="619" y="536"/>
                    </a:lnTo>
                    <a:lnTo>
                      <a:pt x="621" y="536"/>
                    </a:lnTo>
                    <a:lnTo>
                      <a:pt x="621" y="535"/>
                    </a:lnTo>
                    <a:lnTo>
                      <a:pt x="621" y="534"/>
                    </a:lnTo>
                    <a:lnTo>
                      <a:pt x="622" y="532"/>
                    </a:lnTo>
                    <a:lnTo>
                      <a:pt x="626" y="525"/>
                    </a:lnTo>
                    <a:lnTo>
                      <a:pt x="627" y="524"/>
                    </a:lnTo>
                    <a:lnTo>
                      <a:pt x="625" y="525"/>
                    </a:lnTo>
                    <a:lnTo>
                      <a:pt x="624" y="524"/>
                    </a:lnTo>
                    <a:lnTo>
                      <a:pt x="623" y="523"/>
                    </a:lnTo>
                    <a:lnTo>
                      <a:pt x="622" y="522"/>
                    </a:lnTo>
                    <a:lnTo>
                      <a:pt x="621" y="521"/>
                    </a:lnTo>
                    <a:lnTo>
                      <a:pt x="622" y="520"/>
                    </a:lnTo>
                    <a:lnTo>
                      <a:pt x="623" y="519"/>
                    </a:lnTo>
                    <a:lnTo>
                      <a:pt x="624" y="519"/>
                    </a:lnTo>
                    <a:lnTo>
                      <a:pt x="633" y="515"/>
                    </a:lnTo>
                    <a:lnTo>
                      <a:pt x="632" y="514"/>
                    </a:lnTo>
                    <a:lnTo>
                      <a:pt x="631" y="513"/>
                    </a:lnTo>
                    <a:lnTo>
                      <a:pt x="627" y="513"/>
                    </a:lnTo>
                    <a:lnTo>
                      <a:pt x="625" y="512"/>
                    </a:lnTo>
                    <a:close/>
                    <a:moveTo>
                      <a:pt x="1323" y="391"/>
                    </a:moveTo>
                    <a:lnTo>
                      <a:pt x="1324" y="399"/>
                    </a:lnTo>
                    <a:lnTo>
                      <a:pt x="1325" y="407"/>
                    </a:lnTo>
                    <a:lnTo>
                      <a:pt x="1325" y="409"/>
                    </a:lnTo>
                    <a:lnTo>
                      <a:pt x="1325" y="411"/>
                    </a:lnTo>
                    <a:lnTo>
                      <a:pt x="1325" y="415"/>
                    </a:lnTo>
                    <a:lnTo>
                      <a:pt x="1324" y="417"/>
                    </a:lnTo>
                    <a:lnTo>
                      <a:pt x="1323" y="418"/>
                    </a:lnTo>
                    <a:lnTo>
                      <a:pt x="1322" y="419"/>
                    </a:lnTo>
                    <a:lnTo>
                      <a:pt x="1321" y="421"/>
                    </a:lnTo>
                    <a:lnTo>
                      <a:pt x="1321" y="422"/>
                    </a:lnTo>
                    <a:lnTo>
                      <a:pt x="1320" y="423"/>
                    </a:lnTo>
                    <a:lnTo>
                      <a:pt x="1320" y="425"/>
                    </a:lnTo>
                    <a:lnTo>
                      <a:pt x="1319" y="425"/>
                    </a:lnTo>
                    <a:lnTo>
                      <a:pt x="1319" y="425"/>
                    </a:lnTo>
                    <a:lnTo>
                      <a:pt x="1318" y="434"/>
                    </a:lnTo>
                    <a:lnTo>
                      <a:pt x="1312" y="437"/>
                    </a:lnTo>
                    <a:lnTo>
                      <a:pt x="1311" y="443"/>
                    </a:lnTo>
                    <a:lnTo>
                      <a:pt x="1310" y="444"/>
                    </a:lnTo>
                    <a:lnTo>
                      <a:pt x="1309" y="445"/>
                    </a:lnTo>
                    <a:lnTo>
                      <a:pt x="1308" y="446"/>
                    </a:lnTo>
                    <a:lnTo>
                      <a:pt x="1307" y="448"/>
                    </a:lnTo>
                    <a:lnTo>
                      <a:pt x="1306" y="448"/>
                    </a:lnTo>
                    <a:lnTo>
                      <a:pt x="1304" y="448"/>
                    </a:lnTo>
                    <a:lnTo>
                      <a:pt x="1300" y="451"/>
                    </a:lnTo>
                    <a:lnTo>
                      <a:pt x="1301" y="451"/>
                    </a:lnTo>
                    <a:lnTo>
                      <a:pt x="1303" y="452"/>
                    </a:lnTo>
                    <a:lnTo>
                      <a:pt x="1304" y="453"/>
                    </a:lnTo>
                    <a:lnTo>
                      <a:pt x="1307" y="453"/>
                    </a:lnTo>
                    <a:lnTo>
                      <a:pt x="1309" y="453"/>
                    </a:lnTo>
                    <a:lnTo>
                      <a:pt x="1311" y="452"/>
                    </a:lnTo>
                    <a:lnTo>
                      <a:pt x="1313" y="450"/>
                    </a:lnTo>
                    <a:lnTo>
                      <a:pt x="1316" y="449"/>
                    </a:lnTo>
                    <a:lnTo>
                      <a:pt x="1317" y="449"/>
                    </a:lnTo>
                    <a:lnTo>
                      <a:pt x="1317" y="448"/>
                    </a:lnTo>
                    <a:lnTo>
                      <a:pt x="1318" y="440"/>
                    </a:lnTo>
                    <a:lnTo>
                      <a:pt x="1318" y="438"/>
                    </a:lnTo>
                    <a:lnTo>
                      <a:pt x="1319" y="438"/>
                    </a:lnTo>
                    <a:lnTo>
                      <a:pt x="1321" y="437"/>
                    </a:lnTo>
                    <a:lnTo>
                      <a:pt x="1325" y="434"/>
                    </a:lnTo>
                    <a:lnTo>
                      <a:pt x="1331" y="432"/>
                    </a:lnTo>
                    <a:lnTo>
                      <a:pt x="1331" y="430"/>
                    </a:lnTo>
                    <a:lnTo>
                      <a:pt x="1331" y="428"/>
                    </a:lnTo>
                    <a:lnTo>
                      <a:pt x="1331" y="426"/>
                    </a:lnTo>
                    <a:lnTo>
                      <a:pt x="1333" y="426"/>
                    </a:lnTo>
                    <a:lnTo>
                      <a:pt x="1335" y="426"/>
                    </a:lnTo>
                    <a:lnTo>
                      <a:pt x="1335" y="423"/>
                    </a:lnTo>
                    <a:lnTo>
                      <a:pt x="1335" y="422"/>
                    </a:lnTo>
                    <a:lnTo>
                      <a:pt x="1333" y="421"/>
                    </a:lnTo>
                    <a:lnTo>
                      <a:pt x="1332" y="421"/>
                    </a:lnTo>
                    <a:lnTo>
                      <a:pt x="1331" y="420"/>
                    </a:lnTo>
                    <a:lnTo>
                      <a:pt x="1332" y="419"/>
                    </a:lnTo>
                    <a:lnTo>
                      <a:pt x="1333" y="418"/>
                    </a:lnTo>
                    <a:lnTo>
                      <a:pt x="1335" y="418"/>
                    </a:lnTo>
                    <a:lnTo>
                      <a:pt x="1334" y="414"/>
                    </a:lnTo>
                    <a:lnTo>
                      <a:pt x="1332" y="408"/>
                    </a:lnTo>
                    <a:lnTo>
                      <a:pt x="1331" y="406"/>
                    </a:lnTo>
                    <a:lnTo>
                      <a:pt x="1331" y="403"/>
                    </a:lnTo>
                    <a:lnTo>
                      <a:pt x="1331" y="402"/>
                    </a:lnTo>
                    <a:lnTo>
                      <a:pt x="1330" y="401"/>
                    </a:lnTo>
                    <a:lnTo>
                      <a:pt x="1330" y="398"/>
                    </a:lnTo>
                    <a:lnTo>
                      <a:pt x="1330" y="397"/>
                    </a:lnTo>
                    <a:lnTo>
                      <a:pt x="1330" y="395"/>
                    </a:lnTo>
                    <a:lnTo>
                      <a:pt x="1329" y="394"/>
                    </a:lnTo>
                    <a:lnTo>
                      <a:pt x="1328" y="393"/>
                    </a:lnTo>
                    <a:lnTo>
                      <a:pt x="1325" y="392"/>
                    </a:lnTo>
                    <a:lnTo>
                      <a:pt x="1323" y="391"/>
                    </a:lnTo>
                    <a:close/>
                    <a:moveTo>
                      <a:pt x="285" y="338"/>
                    </a:moveTo>
                    <a:lnTo>
                      <a:pt x="285" y="338"/>
                    </a:lnTo>
                    <a:lnTo>
                      <a:pt x="286" y="338"/>
                    </a:lnTo>
                    <a:lnTo>
                      <a:pt x="286" y="338"/>
                    </a:lnTo>
                    <a:lnTo>
                      <a:pt x="285" y="338"/>
                    </a:lnTo>
                    <a:close/>
                    <a:moveTo>
                      <a:pt x="526" y="328"/>
                    </a:moveTo>
                    <a:lnTo>
                      <a:pt x="523" y="328"/>
                    </a:lnTo>
                    <a:lnTo>
                      <a:pt x="521" y="329"/>
                    </a:lnTo>
                    <a:lnTo>
                      <a:pt x="520" y="331"/>
                    </a:lnTo>
                    <a:lnTo>
                      <a:pt x="520" y="332"/>
                    </a:lnTo>
                    <a:lnTo>
                      <a:pt x="521" y="333"/>
                    </a:lnTo>
                    <a:lnTo>
                      <a:pt x="521" y="335"/>
                    </a:lnTo>
                    <a:lnTo>
                      <a:pt x="525" y="339"/>
                    </a:lnTo>
                    <a:lnTo>
                      <a:pt x="529" y="345"/>
                    </a:lnTo>
                    <a:lnTo>
                      <a:pt x="534" y="348"/>
                    </a:lnTo>
                    <a:lnTo>
                      <a:pt x="534" y="347"/>
                    </a:lnTo>
                    <a:lnTo>
                      <a:pt x="534" y="346"/>
                    </a:lnTo>
                    <a:lnTo>
                      <a:pt x="537" y="346"/>
                    </a:lnTo>
                    <a:lnTo>
                      <a:pt x="543" y="347"/>
                    </a:lnTo>
                    <a:lnTo>
                      <a:pt x="545" y="341"/>
                    </a:lnTo>
                    <a:lnTo>
                      <a:pt x="540" y="335"/>
                    </a:lnTo>
                    <a:lnTo>
                      <a:pt x="532" y="332"/>
                    </a:lnTo>
                    <a:lnTo>
                      <a:pt x="526" y="328"/>
                    </a:lnTo>
                    <a:close/>
                    <a:moveTo>
                      <a:pt x="559" y="327"/>
                    </a:moveTo>
                    <a:lnTo>
                      <a:pt x="559" y="328"/>
                    </a:lnTo>
                    <a:lnTo>
                      <a:pt x="559" y="331"/>
                    </a:lnTo>
                    <a:lnTo>
                      <a:pt x="558" y="333"/>
                    </a:lnTo>
                    <a:lnTo>
                      <a:pt x="562" y="334"/>
                    </a:lnTo>
                    <a:lnTo>
                      <a:pt x="565" y="335"/>
                    </a:lnTo>
                    <a:lnTo>
                      <a:pt x="568" y="336"/>
                    </a:lnTo>
                    <a:lnTo>
                      <a:pt x="570" y="338"/>
                    </a:lnTo>
                    <a:lnTo>
                      <a:pt x="572" y="341"/>
                    </a:lnTo>
                    <a:lnTo>
                      <a:pt x="577" y="337"/>
                    </a:lnTo>
                    <a:lnTo>
                      <a:pt x="575" y="335"/>
                    </a:lnTo>
                    <a:lnTo>
                      <a:pt x="572" y="332"/>
                    </a:lnTo>
                    <a:lnTo>
                      <a:pt x="569" y="329"/>
                    </a:lnTo>
                    <a:lnTo>
                      <a:pt x="559" y="327"/>
                    </a:lnTo>
                    <a:close/>
                    <a:moveTo>
                      <a:pt x="461" y="275"/>
                    </a:moveTo>
                    <a:lnTo>
                      <a:pt x="459" y="276"/>
                    </a:lnTo>
                    <a:lnTo>
                      <a:pt x="457" y="276"/>
                    </a:lnTo>
                    <a:lnTo>
                      <a:pt x="453" y="276"/>
                    </a:lnTo>
                    <a:lnTo>
                      <a:pt x="449" y="275"/>
                    </a:lnTo>
                    <a:lnTo>
                      <a:pt x="446" y="275"/>
                    </a:lnTo>
                    <a:lnTo>
                      <a:pt x="443" y="276"/>
                    </a:lnTo>
                    <a:lnTo>
                      <a:pt x="439" y="277"/>
                    </a:lnTo>
                    <a:lnTo>
                      <a:pt x="431" y="286"/>
                    </a:lnTo>
                    <a:lnTo>
                      <a:pt x="434" y="291"/>
                    </a:lnTo>
                    <a:lnTo>
                      <a:pt x="426" y="299"/>
                    </a:lnTo>
                    <a:lnTo>
                      <a:pt x="425" y="300"/>
                    </a:lnTo>
                    <a:lnTo>
                      <a:pt x="423" y="300"/>
                    </a:lnTo>
                    <a:lnTo>
                      <a:pt x="422" y="301"/>
                    </a:lnTo>
                    <a:lnTo>
                      <a:pt x="421" y="301"/>
                    </a:lnTo>
                    <a:lnTo>
                      <a:pt x="420" y="301"/>
                    </a:lnTo>
                    <a:lnTo>
                      <a:pt x="419" y="302"/>
                    </a:lnTo>
                    <a:lnTo>
                      <a:pt x="410" y="306"/>
                    </a:lnTo>
                    <a:lnTo>
                      <a:pt x="402" y="312"/>
                    </a:lnTo>
                    <a:lnTo>
                      <a:pt x="401" y="313"/>
                    </a:lnTo>
                    <a:lnTo>
                      <a:pt x="401" y="313"/>
                    </a:lnTo>
                    <a:lnTo>
                      <a:pt x="397" y="334"/>
                    </a:lnTo>
                    <a:lnTo>
                      <a:pt x="397" y="335"/>
                    </a:lnTo>
                    <a:lnTo>
                      <a:pt x="397" y="337"/>
                    </a:lnTo>
                    <a:lnTo>
                      <a:pt x="403" y="338"/>
                    </a:lnTo>
                    <a:lnTo>
                      <a:pt x="409" y="341"/>
                    </a:lnTo>
                    <a:lnTo>
                      <a:pt x="410" y="341"/>
                    </a:lnTo>
                    <a:lnTo>
                      <a:pt x="411" y="343"/>
                    </a:lnTo>
                    <a:lnTo>
                      <a:pt x="414" y="347"/>
                    </a:lnTo>
                    <a:lnTo>
                      <a:pt x="411" y="352"/>
                    </a:lnTo>
                    <a:lnTo>
                      <a:pt x="411" y="353"/>
                    </a:lnTo>
                    <a:lnTo>
                      <a:pt x="411" y="353"/>
                    </a:lnTo>
                    <a:lnTo>
                      <a:pt x="411" y="353"/>
                    </a:lnTo>
                    <a:lnTo>
                      <a:pt x="411" y="355"/>
                    </a:lnTo>
                    <a:lnTo>
                      <a:pt x="410" y="355"/>
                    </a:lnTo>
                    <a:lnTo>
                      <a:pt x="409" y="356"/>
                    </a:lnTo>
                    <a:lnTo>
                      <a:pt x="405" y="359"/>
                    </a:lnTo>
                    <a:lnTo>
                      <a:pt x="400" y="361"/>
                    </a:lnTo>
                    <a:lnTo>
                      <a:pt x="396" y="363"/>
                    </a:lnTo>
                    <a:lnTo>
                      <a:pt x="396" y="366"/>
                    </a:lnTo>
                    <a:lnTo>
                      <a:pt x="396" y="368"/>
                    </a:lnTo>
                    <a:lnTo>
                      <a:pt x="394" y="370"/>
                    </a:lnTo>
                    <a:lnTo>
                      <a:pt x="393" y="372"/>
                    </a:lnTo>
                    <a:lnTo>
                      <a:pt x="393" y="380"/>
                    </a:lnTo>
                    <a:lnTo>
                      <a:pt x="393" y="382"/>
                    </a:lnTo>
                    <a:lnTo>
                      <a:pt x="394" y="383"/>
                    </a:lnTo>
                    <a:lnTo>
                      <a:pt x="396" y="384"/>
                    </a:lnTo>
                    <a:lnTo>
                      <a:pt x="396" y="383"/>
                    </a:lnTo>
                    <a:lnTo>
                      <a:pt x="396" y="381"/>
                    </a:lnTo>
                    <a:lnTo>
                      <a:pt x="396" y="380"/>
                    </a:lnTo>
                    <a:lnTo>
                      <a:pt x="397" y="379"/>
                    </a:lnTo>
                    <a:lnTo>
                      <a:pt x="399" y="379"/>
                    </a:lnTo>
                    <a:lnTo>
                      <a:pt x="399" y="381"/>
                    </a:lnTo>
                    <a:lnTo>
                      <a:pt x="399" y="382"/>
                    </a:lnTo>
                    <a:lnTo>
                      <a:pt x="397" y="384"/>
                    </a:lnTo>
                    <a:lnTo>
                      <a:pt x="396" y="385"/>
                    </a:lnTo>
                    <a:lnTo>
                      <a:pt x="392" y="393"/>
                    </a:lnTo>
                    <a:lnTo>
                      <a:pt x="390" y="390"/>
                    </a:lnTo>
                    <a:lnTo>
                      <a:pt x="387" y="394"/>
                    </a:lnTo>
                    <a:lnTo>
                      <a:pt x="382" y="394"/>
                    </a:lnTo>
                    <a:lnTo>
                      <a:pt x="379" y="395"/>
                    </a:lnTo>
                    <a:lnTo>
                      <a:pt x="375" y="395"/>
                    </a:lnTo>
                    <a:lnTo>
                      <a:pt x="370" y="397"/>
                    </a:lnTo>
                    <a:lnTo>
                      <a:pt x="369" y="404"/>
                    </a:lnTo>
                    <a:lnTo>
                      <a:pt x="369" y="405"/>
                    </a:lnTo>
                    <a:lnTo>
                      <a:pt x="368" y="406"/>
                    </a:lnTo>
                    <a:lnTo>
                      <a:pt x="366" y="406"/>
                    </a:lnTo>
                    <a:lnTo>
                      <a:pt x="365" y="405"/>
                    </a:lnTo>
                    <a:lnTo>
                      <a:pt x="364" y="405"/>
                    </a:lnTo>
                    <a:lnTo>
                      <a:pt x="363" y="405"/>
                    </a:lnTo>
                    <a:lnTo>
                      <a:pt x="361" y="405"/>
                    </a:lnTo>
                    <a:lnTo>
                      <a:pt x="360" y="404"/>
                    </a:lnTo>
                    <a:lnTo>
                      <a:pt x="358" y="404"/>
                    </a:lnTo>
                    <a:lnTo>
                      <a:pt x="358" y="403"/>
                    </a:lnTo>
                    <a:lnTo>
                      <a:pt x="358" y="402"/>
                    </a:lnTo>
                    <a:lnTo>
                      <a:pt x="357" y="399"/>
                    </a:lnTo>
                    <a:lnTo>
                      <a:pt x="356" y="398"/>
                    </a:lnTo>
                    <a:lnTo>
                      <a:pt x="355" y="397"/>
                    </a:lnTo>
                    <a:lnTo>
                      <a:pt x="354" y="398"/>
                    </a:lnTo>
                    <a:lnTo>
                      <a:pt x="354" y="399"/>
                    </a:lnTo>
                    <a:lnTo>
                      <a:pt x="353" y="401"/>
                    </a:lnTo>
                    <a:lnTo>
                      <a:pt x="352" y="402"/>
                    </a:lnTo>
                    <a:lnTo>
                      <a:pt x="351" y="403"/>
                    </a:lnTo>
                    <a:lnTo>
                      <a:pt x="353" y="404"/>
                    </a:lnTo>
                    <a:lnTo>
                      <a:pt x="353" y="405"/>
                    </a:lnTo>
                    <a:lnTo>
                      <a:pt x="352" y="406"/>
                    </a:lnTo>
                    <a:lnTo>
                      <a:pt x="351" y="406"/>
                    </a:lnTo>
                    <a:lnTo>
                      <a:pt x="350" y="407"/>
                    </a:lnTo>
                    <a:lnTo>
                      <a:pt x="349" y="408"/>
                    </a:lnTo>
                    <a:lnTo>
                      <a:pt x="350" y="409"/>
                    </a:lnTo>
                    <a:lnTo>
                      <a:pt x="352" y="410"/>
                    </a:lnTo>
                    <a:lnTo>
                      <a:pt x="353" y="410"/>
                    </a:lnTo>
                    <a:lnTo>
                      <a:pt x="348" y="413"/>
                    </a:lnTo>
                    <a:lnTo>
                      <a:pt x="342" y="415"/>
                    </a:lnTo>
                    <a:lnTo>
                      <a:pt x="341" y="414"/>
                    </a:lnTo>
                    <a:lnTo>
                      <a:pt x="339" y="413"/>
                    </a:lnTo>
                    <a:lnTo>
                      <a:pt x="334" y="410"/>
                    </a:lnTo>
                    <a:lnTo>
                      <a:pt x="330" y="408"/>
                    </a:lnTo>
                    <a:lnTo>
                      <a:pt x="329" y="409"/>
                    </a:lnTo>
                    <a:lnTo>
                      <a:pt x="328" y="410"/>
                    </a:lnTo>
                    <a:lnTo>
                      <a:pt x="328" y="413"/>
                    </a:lnTo>
                    <a:lnTo>
                      <a:pt x="328" y="415"/>
                    </a:lnTo>
                    <a:lnTo>
                      <a:pt x="327" y="416"/>
                    </a:lnTo>
                    <a:lnTo>
                      <a:pt x="342" y="415"/>
                    </a:lnTo>
                    <a:lnTo>
                      <a:pt x="335" y="422"/>
                    </a:lnTo>
                    <a:lnTo>
                      <a:pt x="345" y="420"/>
                    </a:lnTo>
                    <a:lnTo>
                      <a:pt x="346" y="419"/>
                    </a:lnTo>
                    <a:lnTo>
                      <a:pt x="348" y="419"/>
                    </a:lnTo>
                    <a:lnTo>
                      <a:pt x="350" y="418"/>
                    </a:lnTo>
                    <a:lnTo>
                      <a:pt x="351" y="418"/>
                    </a:lnTo>
                    <a:lnTo>
                      <a:pt x="352" y="417"/>
                    </a:lnTo>
                    <a:lnTo>
                      <a:pt x="353" y="417"/>
                    </a:lnTo>
                    <a:lnTo>
                      <a:pt x="355" y="417"/>
                    </a:lnTo>
                    <a:lnTo>
                      <a:pt x="357" y="416"/>
                    </a:lnTo>
                    <a:lnTo>
                      <a:pt x="358" y="415"/>
                    </a:lnTo>
                    <a:lnTo>
                      <a:pt x="360" y="415"/>
                    </a:lnTo>
                    <a:lnTo>
                      <a:pt x="361" y="414"/>
                    </a:lnTo>
                    <a:lnTo>
                      <a:pt x="362" y="413"/>
                    </a:lnTo>
                    <a:lnTo>
                      <a:pt x="363" y="414"/>
                    </a:lnTo>
                    <a:lnTo>
                      <a:pt x="364" y="415"/>
                    </a:lnTo>
                    <a:lnTo>
                      <a:pt x="365" y="416"/>
                    </a:lnTo>
                    <a:lnTo>
                      <a:pt x="366" y="417"/>
                    </a:lnTo>
                    <a:lnTo>
                      <a:pt x="366" y="418"/>
                    </a:lnTo>
                    <a:lnTo>
                      <a:pt x="367" y="420"/>
                    </a:lnTo>
                    <a:lnTo>
                      <a:pt x="368" y="421"/>
                    </a:lnTo>
                    <a:lnTo>
                      <a:pt x="369" y="422"/>
                    </a:lnTo>
                    <a:lnTo>
                      <a:pt x="370" y="422"/>
                    </a:lnTo>
                    <a:lnTo>
                      <a:pt x="373" y="422"/>
                    </a:lnTo>
                    <a:lnTo>
                      <a:pt x="374" y="422"/>
                    </a:lnTo>
                    <a:lnTo>
                      <a:pt x="376" y="422"/>
                    </a:lnTo>
                    <a:lnTo>
                      <a:pt x="377" y="421"/>
                    </a:lnTo>
                    <a:lnTo>
                      <a:pt x="378" y="421"/>
                    </a:lnTo>
                    <a:lnTo>
                      <a:pt x="390" y="417"/>
                    </a:lnTo>
                    <a:lnTo>
                      <a:pt x="403" y="413"/>
                    </a:lnTo>
                    <a:lnTo>
                      <a:pt x="404" y="410"/>
                    </a:lnTo>
                    <a:lnTo>
                      <a:pt x="405" y="410"/>
                    </a:lnTo>
                    <a:lnTo>
                      <a:pt x="407" y="410"/>
                    </a:lnTo>
                    <a:lnTo>
                      <a:pt x="409" y="410"/>
                    </a:lnTo>
                    <a:lnTo>
                      <a:pt x="411" y="410"/>
                    </a:lnTo>
                    <a:lnTo>
                      <a:pt x="412" y="413"/>
                    </a:lnTo>
                    <a:lnTo>
                      <a:pt x="413" y="414"/>
                    </a:lnTo>
                    <a:lnTo>
                      <a:pt x="414" y="415"/>
                    </a:lnTo>
                    <a:lnTo>
                      <a:pt x="415" y="416"/>
                    </a:lnTo>
                    <a:lnTo>
                      <a:pt x="424" y="416"/>
                    </a:lnTo>
                    <a:lnTo>
                      <a:pt x="426" y="414"/>
                    </a:lnTo>
                    <a:lnTo>
                      <a:pt x="427" y="411"/>
                    </a:lnTo>
                    <a:lnTo>
                      <a:pt x="428" y="410"/>
                    </a:lnTo>
                    <a:lnTo>
                      <a:pt x="429" y="409"/>
                    </a:lnTo>
                    <a:lnTo>
                      <a:pt x="432" y="408"/>
                    </a:lnTo>
                    <a:lnTo>
                      <a:pt x="434" y="408"/>
                    </a:lnTo>
                    <a:lnTo>
                      <a:pt x="436" y="409"/>
                    </a:lnTo>
                    <a:lnTo>
                      <a:pt x="437" y="409"/>
                    </a:lnTo>
                    <a:lnTo>
                      <a:pt x="439" y="408"/>
                    </a:lnTo>
                    <a:lnTo>
                      <a:pt x="439" y="407"/>
                    </a:lnTo>
                    <a:lnTo>
                      <a:pt x="439" y="405"/>
                    </a:lnTo>
                    <a:lnTo>
                      <a:pt x="438" y="404"/>
                    </a:lnTo>
                    <a:lnTo>
                      <a:pt x="437" y="402"/>
                    </a:lnTo>
                    <a:lnTo>
                      <a:pt x="437" y="399"/>
                    </a:lnTo>
                    <a:lnTo>
                      <a:pt x="437" y="397"/>
                    </a:lnTo>
                    <a:lnTo>
                      <a:pt x="438" y="396"/>
                    </a:lnTo>
                    <a:lnTo>
                      <a:pt x="439" y="385"/>
                    </a:lnTo>
                    <a:lnTo>
                      <a:pt x="441" y="375"/>
                    </a:lnTo>
                    <a:lnTo>
                      <a:pt x="446" y="375"/>
                    </a:lnTo>
                    <a:lnTo>
                      <a:pt x="450" y="374"/>
                    </a:lnTo>
                    <a:lnTo>
                      <a:pt x="455" y="378"/>
                    </a:lnTo>
                    <a:lnTo>
                      <a:pt x="459" y="381"/>
                    </a:lnTo>
                    <a:lnTo>
                      <a:pt x="463" y="383"/>
                    </a:lnTo>
                    <a:lnTo>
                      <a:pt x="467" y="382"/>
                    </a:lnTo>
                    <a:lnTo>
                      <a:pt x="470" y="380"/>
                    </a:lnTo>
                    <a:lnTo>
                      <a:pt x="469" y="372"/>
                    </a:lnTo>
                    <a:lnTo>
                      <a:pt x="468" y="370"/>
                    </a:lnTo>
                    <a:lnTo>
                      <a:pt x="468" y="367"/>
                    </a:lnTo>
                    <a:lnTo>
                      <a:pt x="467" y="367"/>
                    </a:lnTo>
                    <a:lnTo>
                      <a:pt x="467" y="368"/>
                    </a:lnTo>
                    <a:lnTo>
                      <a:pt x="466" y="368"/>
                    </a:lnTo>
                    <a:lnTo>
                      <a:pt x="464" y="367"/>
                    </a:lnTo>
                    <a:lnTo>
                      <a:pt x="463" y="366"/>
                    </a:lnTo>
                    <a:lnTo>
                      <a:pt x="462" y="364"/>
                    </a:lnTo>
                    <a:lnTo>
                      <a:pt x="461" y="364"/>
                    </a:lnTo>
                    <a:lnTo>
                      <a:pt x="457" y="366"/>
                    </a:lnTo>
                    <a:lnTo>
                      <a:pt x="452" y="367"/>
                    </a:lnTo>
                    <a:lnTo>
                      <a:pt x="449" y="369"/>
                    </a:lnTo>
                    <a:lnTo>
                      <a:pt x="446" y="372"/>
                    </a:lnTo>
                    <a:lnTo>
                      <a:pt x="444" y="364"/>
                    </a:lnTo>
                    <a:lnTo>
                      <a:pt x="449" y="361"/>
                    </a:lnTo>
                    <a:lnTo>
                      <a:pt x="448" y="361"/>
                    </a:lnTo>
                    <a:lnTo>
                      <a:pt x="448" y="360"/>
                    </a:lnTo>
                    <a:lnTo>
                      <a:pt x="447" y="359"/>
                    </a:lnTo>
                    <a:lnTo>
                      <a:pt x="446" y="359"/>
                    </a:lnTo>
                    <a:lnTo>
                      <a:pt x="447" y="359"/>
                    </a:lnTo>
                    <a:lnTo>
                      <a:pt x="449" y="358"/>
                    </a:lnTo>
                    <a:lnTo>
                      <a:pt x="451" y="358"/>
                    </a:lnTo>
                    <a:lnTo>
                      <a:pt x="452" y="358"/>
                    </a:lnTo>
                    <a:lnTo>
                      <a:pt x="453" y="358"/>
                    </a:lnTo>
                    <a:lnTo>
                      <a:pt x="455" y="358"/>
                    </a:lnTo>
                    <a:lnTo>
                      <a:pt x="452" y="360"/>
                    </a:lnTo>
                    <a:lnTo>
                      <a:pt x="452" y="362"/>
                    </a:lnTo>
                    <a:lnTo>
                      <a:pt x="455" y="362"/>
                    </a:lnTo>
                    <a:lnTo>
                      <a:pt x="458" y="362"/>
                    </a:lnTo>
                    <a:lnTo>
                      <a:pt x="458" y="360"/>
                    </a:lnTo>
                    <a:lnTo>
                      <a:pt x="458" y="358"/>
                    </a:lnTo>
                    <a:lnTo>
                      <a:pt x="457" y="358"/>
                    </a:lnTo>
                    <a:lnTo>
                      <a:pt x="455" y="358"/>
                    </a:lnTo>
                    <a:lnTo>
                      <a:pt x="456" y="357"/>
                    </a:lnTo>
                    <a:lnTo>
                      <a:pt x="457" y="356"/>
                    </a:lnTo>
                    <a:lnTo>
                      <a:pt x="459" y="357"/>
                    </a:lnTo>
                    <a:lnTo>
                      <a:pt x="460" y="356"/>
                    </a:lnTo>
                    <a:lnTo>
                      <a:pt x="461" y="355"/>
                    </a:lnTo>
                    <a:lnTo>
                      <a:pt x="462" y="355"/>
                    </a:lnTo>
                    <a:lnTo>
                      <a:pt x="463" y="353"/>
                    </a:lnTo>
                    <a:lnTo>
                      <a:pt x="464" y="353"/>
                    </a:lnTo>
                    <a:lnTo>
                      <a:pt x="467" y="352"/>
                    </a:lnTo>
                    <a:lnTo>
                      <a:pt x="468" y="351"/>
                    </a:lnTo>
                    <a:lnTo>
                      <a:pt x="469" y="350"/>
                    </a:lnTo>
                    <a:lnTo>
                      <a:pt x="471" y="351"/>
                    </a:lnTo>
                    <a:lnTo>
                      <a:pt x="472" y="351"/>
                    </a:lnTo>
                    <a:lnTo>
                      <a:pt x="474" y="350"/>
                    </a:lnTo>
                    <a:lnTo>
                      <a:pt x="476" y="350"/>
                    </a:lnTo>
                    <a:lnTo>
                      <a:pt x="478" y="349"/>
                    </a:lnTo>
                    <a:lnTo>
                      <a:pt x="480" y="348"/>
                    </a:lnTo>
                    <a:lnTo>
                      <a:pt x="482" y="349"/>
                    </a:lnTo>
                    <a:lnTo>
                      <a:pt x="484" y="350"/>
                    </a:lnTo>
                    <a:lnTo>
                      <a:pt x="486" y="350"/>
                    </a:lnTo>
                    <a:lnTo>
                      <a:pt x="490" y="350"/>
                    </a:lnTo>
                    <a:lnTo>
                      <a:pt x="491" y="351"/>
                    </a:lnTo>
                    <a:lnTo>
                      <a:pt x="493" y="351"/>
                    </a:lnTo>
                    <a:lnTo>
                      <a:pt x="494" y="352"/>
                    </a:lnTo>
                    <a:lnTo>
                      <a:pt x="500" y="352"/>
                    </a:lnTo>
                    <a:lnTo>
                      <a:pt x="503" y="350"/>
                    </a:lnTo>
                    <a:lnTo>
                      <a:pt x="505" y="348"/>
                    </a:lnTo>
                    <a:lnTo>
                      <a:pt x="508" y="347"/>
                    </a:lnTo>
                    <a:lnTo>
                      <a:pt x="511" y="347"/>
                    </a:lnTo>
                    <a:lnTo>
                      <a:pt x="511" y="345"/>
                    </a:lnTo>
                    <a:lnTo>
                      <a:pt x="511" y="344"/>
                    </a:lnTo>
                    <a:lnTo>
                      <a:pt x="505" y="339"/>
                    </a:lnTo>
                    <a:lnTo>
                      <a:pt x="502" y="339"/>
                    </a:lnTo>
                    <a:lnTo>
                      <a:pt x="499" y="339"/>
                    </a:lnTo>
                    <a:lnTo>
                      <a:pt x="498" y="339"/>
                    </a:lnTo>
                    <a:lnTo>
                      <a:pt x="497" y="340"/>
                    </a:lnTo>
                    <a:lnTo>
                      <a:pt x="496" y="341"/>
                    </a:lnTo>
                    <a:lnTo>
                      <a:pt x="494" y="340"/>
                    </a:lnTo>
                    <a:lnTo>
                      <a:pt x="494" y="339"/>
                    </a:lnTo>
                    <a:lnTo>
                      <a:pt x="492" y="339"/>
                    </a:lnTo>
                    <a:lnTo>
                      <a:pt x="490" y="339"/>
                    </a:lnTo>
                    <a:lnTo>
                      <a:pt x="490" y="340"/>
                    </a:lnTo>
                    <a:lnTo>
                      <a:pt x="487" y="341"/>
                    </a:lnTo>
                    <a:lnTo>
                      <a:pt x="486" y="341"/>
                    </a:lnTo>
                    <a:lnTo>
                      <a:pt x="484" y="341"/>
                    </a:lnTo>
                    <a:lnTo>
                      <a:pt x="482" y="341"/>
                    </a:lnTo>
                    <a:lnTo>
                      <a:pt x="480" y="343"/>
                    </a:lnTo>
                    <a:lnTo>
                      <a:pt x="478" y="344"/>
                    </a:lnTo>
                    <a:lnTo>
                      <a:pt x="474" y="343"/>
                    </a:lnTo>
                    <a:lnTo>
                      <a:pt x="472" y="343"/>
                    </a:lnTo>
                    <a:lnTo>
                      <a:pt x="472" y="345"/>
                    </a:lnTo>
                    <a:lnTo>
                      <a:pt x="470" y="345"/>
                    </a:lnTo>
                    <a:lnTo>
                      <a:pt x="469" y="345"/>
                    </a:lnTo>
                    <a:lnTo>
                      <a:pt x="461" y="345"/>
                    </a:lnTo>
                    <a:lnTo>
                      <a:pt x="460" y="347"/>
                    </a:lnTo>
                    <a:lnTo>
                      <a:pt x="459" y="347"/>
                    </a:lnTo>
                    <a:lnTo>
                      <a:pt x="458" y="347"/>
                    </a:lnTo>
                    <a:lnTo>
                      <a:pt x="456" y="347"/>
                    </a:lnTo>
                    <a:lnTo>
                      <a:pt x="455" y="348"/>
                    </a:lnTo>
                    <a:lnTo>
                      <a:pt x="453" y="348"/>
                    </a:lnTo>
                    <a:lnTo>
                      <a:pt x="452" y="347"/>
                    </a:lnTo>
                    <a:lnTo>
                      <a:pt x="452" y="346"/>
                    </a:lnTo>
                    <a:lnTo>
                      <a:pt x="447" y="344"/>
                    </a:lnTo>
                    <a:lnTo>
                      <a:pt x="445" y="343"/>
                    </a:lnTo>
                    <a:lnTo>
                      <a:pt x="444" y="341"/>
                    </a:lnTo>
                    <a:lnTo>
                      <a:pt x="444" y="339"/>
                    </a:lnTo>
                    <a:lnTo>
                      <a:pt x="441" y="339"/>
                    </a:lnTo>
                    <a:lnTo>
                      <a:pt x="440" y="339"/>
                    </a:lnTo>
                    <a:lnTo>
                      <a:pt x="438" y="339"/>
                    </a:lnTo>
                    <a:lnTo>
                      <a:pt x="437" y="337"/>
                    </a:lnTo>
                    <a:lnTo>
                      <a:pt x="436" y="337"/>
                    </a:lnTo>
                    <a:lnTo>
                      <a:pt x="436" y="335"/>
                    </a:lnTo>
                    <a:lnTo>
                      <a:pt x="436" y="334"/>
                    </a:lnTo>
                    <a:lnTo>
                      <a:pt x="437" y="327"/>
                    </a:lnTo>
                    <a:lnTo>
                      <a:pt x="436" y="322"/>
                    </a:lnTo>
                    <a:lnTo>
                      <a:pt x="434" y="316"/>
                    </a:lnTo>
                    <a:lnTo>
                      <a:pt x="432" y="315"/>
                    </a:lnTo>
                    <a:lnTo>
                      <a:pt x="432" y="314"/>
                    </a:lnTo>
                    <a:lnTo>
                      <a:pt x="432" y="312"/>
                    </a:lnTo>
                    <a:lnTo>
                      <a:pt x="433" y="311"/>
                    </a:lnTo>
                    <a:lnTo>
                      <a:pt x="434" y="310"/>
                    </a:lnTo>
                    <a:lnTo>
                      <a:pt x="435" y="309"/>
                    </a:lnTo>
                    <a:lnTo>
                      <a:pt x="435" y="309"/>
                    </a:lnTo>
                    <a:lnTo>
                      <a:pt x="436" y="306"/>
                    </a:lnTo>
                    <a:lnTo>
                      <a:pt x="437" y="305"/>
                    </a:lnTo>
                    <a:lnTo>
                      <a:pt x="439" y="304"/>
                    </a:lnTo>
                    <a:lnTo>
                      <a:pt x="441" y="304"/>
                    </a:lnTo>
                    <a:lnTo>
                      <a:pt x="443" y="303"/>
                    </a:lnTo>
                    <a:lnTo>
                      <a:pt x="443" y="303"/>
                    </a:lnTo>
                    <a:lnTo>
                      <a:pt x="451" y="297"/>
                    </a:lnTo>
                    <a:lnTo>
                      <a:pt x="452" y="296"/>
                    </a:lnTo>
                    <a:lnTo>
                      <a:pt x="452" y="296"/>
                    </a:lnTo>
                    <a:lnTo>
                      <a:pt x="463" y="287"/>
                    </a:lnTo>
                    <a:lnTo>
                      <a:pt x="466" y="285"/>
                    </a:lnTo>
                    <a:lnTo>
                      <a:pt x="469" y="282"/>
                    </a:lnTo>
                    <a:lnTo>
                      <a:pt x="469" y="281"/>
                    </a:lnTo>
                    <a:lnTo>
                      <a:pt x="468" y="280"/>
                    </a:lnTo>
                    <a:lnTo>
                      <a:pt x="467" y="279"/>
                    </a:lnTo>
                    <a:lnTo>
                      <a:pt x="467" y="278"/>
                    </a:lnTo>
                    <a:lnTo>
                      <a:pt x="464" y="278"/>
                    </a:lnTo>
                    <a:lnTo>
                      <a:pt x="463" y="277"/>
                    </a:lnTo>
                    <a:lnTo>
                      <a:pt x="461" y="277"/>
                    </a:lnTo>
                    <a:lnTo>
                      <a:pt x="461" y="275"/>
                    </a:lnTo>
                    <a:close/>
                    <a:moveTo>
                      <a:pt x="1068" y="0"/>
                    </a:moveTo>
                    <a:lnTo>
                      <a:pt x="1086" y="5"/>
                    </a:lnTo>
                    <a:lnTo>
                      <a:pt x="1083" y="9"/>
                    </a:lnTo>
                    <a:lnTo>
                      <a:pt x="1081" y="12"/>
                    </a:lnTo>
                    <a:lnTo>
                      <a:pt x="1091" y="13"/>
                    </a:lnTo>
                    <a:lnTo>
                      <a:pt x="1099" y="17"/>
                    </a:lnTo>
                    <a:lnTo>
                      <a:pt x="1095" y="25"/>
                    </a:lnTo>
                    <a:lnTo>
                      <a:pt x="1105" y="27"/>
                    </a:lnTo>
                    <a:lnTo>
                      <a:pt x="1106" y="24"/>
                    </a:lnTo>
                    <a:lnTo>
                      <a:pt x="1106" y="22"/>
                    </a:lnTo>
                    <a:lnTo>
                      <a:pt x="1106" y="20"/>
                    </a:lnTo>
                    <a:lnTo>
                      <a:pt x="1114" y="21"/>
                    </a:lnTo>
                    <a:lnTo>
                      <a:pt x="1121" y="20"/>
                    </a:lnTo>
                    <a:lnTo>
                      <a:pt x="1129" y="22"/>
                    </a:lnTo>
                    <a:lnTo>
                      <a:pt x="1133" y="24"/>
                    </a:lnTo>
                    <a:lnTo>
                      <a:pt x="1138" y="28"/>
                    </a:lnTo>
                    <a:lnTo>
                      <a:pt x="1142" y="31"/>
                    </a:lnTo>
                    <a:lnTo>
                      <a:pt x="1145" y="35"/>
                    </a:lnTo>
                    <a:lnTo>
                      <a:pt x="1146" y="35"/>
                    </a:lnTo>
                    <a:lnTo>
                      <a:pt x="1147" y="34"/>
                    </a:lnTo>
                    <a:lnTo>
                      <a:pt x="1151" y="37"/>
                    </a:lnTo>
                    <a:lnTo>
                      <a:pt x="1153" y="42"/>
                    </a:lnTo>
                    <a:lnTo>
                      <a:pt x="1157" y="45"/>
                    </a:lnTo>
                    <a:lnTo>
                      <a:pt x="1158" y="53"/>
                    </a:lnTo>
                    <a:lnTo>
                      <a:pt x="1159" y="60"/>
                    </a:lnTo>
                    <a:lnTo>
                      <a:pt x="1141" y="75"/>
                    </a:lnTo>
                    <a:lnTo>
                      <a:pt x="1140" y="77"/>
                    </a:lnTo>
                    <a:lnTo>
                      <a:pt x="1140" y="80"/>
                    </a:lnTo>
                    <a:lnTo>
                      <a:pt x="1129" y="89"/>
                    </a:lnTo>
                    <a:lnTo>
                      <a:pt x="1117" y="98"/>
                    </a:lnTo>
                    <a:lnTo>
                      <a:pt x="1117" y="100"/>
                    </a:lnTo>
                    <a:lnTo>
                      <a:pt x="1117" y="102"/>
                    </a:lnTo>
                    <a:lnTo>
                      <a:pt x="1118" y="104"/>
                    </a:lnTo>
                    <a:lnTo>
                      <a:pt x="1122" y="99"/>
                    </a:lnTo>
                    <a:lnTo>
                      <a:pt x="1131" y="97"/>
                    </a:lnTo>
                    <a:lnTo>
                      <a:pt x="1141" y="92"/>
                    </a:lnTo>
                    <a:lnTo>
                      <a:pt x="1150" y="89"/>
                    </a:lnTo>
                    <a:lnTo>
                      <a:pt x="1151" y="88"/>
                    </a:lnTo>
                    <a:lnTo>
                      <a:pt x="1152" y="87"/>
                    </a:lnTo>
                    <a:lnTo>
                      <a:pt x="1142" y="87"/>
                    </a:lnTo>
                    <a:lnTo>
                      <a:pt x="1145" y="81"/>
                    </a:lnTo>
                    <a:lnTo>
                      <a:pt x="1148" y="80"/>
                    </a:lnTo>
                    <a:lnTo>
                      <a:pt x="1152" y="80"/>
                    </a:lnTo>
                    <a:lnTo>
                      <a:pt x="1155" y="79"/>
                    </a:lnTo>
                    <a:lnTo>
                      <a:pt x="1158" y="82"/>
                    </a:lnTo>
                    <a:lnTo>
                      <a:pt x="1164" y="84"/>
                    </a:lnTo>
                    <a:lnTo>
                      <a:pt x="1168" y="83"/>
                    </a:lnTo>
                    <a:lnTo>
                      <a:pt x="1174" y="82"/>
                    </a:lnTo>
                    <a:lnTo>
                      <a:pt x="1177" y="84"/>
                    </a:lnTo>
                    <a:lnTo>
                      <a:pt x="1179" y="88"/>
                    </a:lnTo>
                    <a:lnTo>
                      <a:pt x="1190" y="84"/>
                    </a:lnTo>
                    <a:lnTo>
                      <a:pt x="1200" y="82"/>
                    </a:lnTo>
                    <a:lnTo>
                      <a:pt x="1211" y="83"/>
                    </a:lnTo>
                    <a:lnTo>
                      <a:pt x="1220" y="83"/>
                    </a:lnTo>
                    <a:lnTo>
                      <a:pt x="1228" y="82"/>
                    </a:lnTo>
                    <a:lnTo>
                      <a:pt x="1229" y="84"/>
                    </a:lnTo>
                    <a:lnTo>
                      <a:pt x="1229" y="87"/>
                    </a:lnTo>
                    <a:lnTo>
                      <a:pt x="1229" y="88"/>
                    </a:lnTo>
                    <a:lnTo>
                      <a:pt x="1245" y="88"/>
                    </a:lnTo>
                    <a:lnTo>
                      <a:pt x="1260" y="86"/>
                    </a:lnTo>
                    <a:lnTo>
                      <a:pt x="1270" y="82"/>
                    </a:lnTo>
                    <a:lnTo>
                      <a:pt x="1281" y="80"/>
                    </a:lnTo>
                    <a:lnTo>
                      <a:pt x="1281" y="77"/>
                    </a:lnTo>
                    <a:lnTo>
                      <a:pt x="1281" y="75"/>
                    </a:lnTo>
                    <a:lnTo>
                      <a:pt x="1275" y="72"/>
                    </a:lnTo>
                    <a:lnTo>
                      <a:pt x="1275" y="70"/>
                    </a:lnTo>
                    <a:lnTo>
                      <a:pt x="1275" y="67"/>
                    </a:lnTo>
                    <a:lnTo>
                      <a:pt x="1281" y="65"/>
                    </a:lnTo>
                    <a:lnTo>
                      <a:pt x="1281" y="63"/>
                    </a:lnTo>
                    <a:lnTo>
                      <a:pt x="1281" y="60"/>
                    </a:lnTo>
                    <a:lnTo>
                      <a:pt x="1282" y="59"/>
                    </a:lnTo>
                    <a:lnTo>
                      <a:pt x="1291" y="63"/>
                    </a:lnTo>
                    <a:lnTo>
                      <a:pt x="1299" y="65"/>
                    </a:lnTo>
                    <a:lnTo>
                      <a:pt x="1309" y="64"/>
                    </a:lnTo>
                    <a:lnTo>
                      <a:pt x="1312" y="67"/>
                    </a:lnTo>
                    <a:lnTo>
                      <a:pt x="1313" y="65"/>
                    </a:lnTo>
                    <a:lnTo>
                      <a:pt x="1316" y="64"/>
                    </a:lnTo>
                    <a:lnTo>
                      <a:pt x="1318" y="63"/>
                    </a:lnTo>
                    <a:lnTo>
                      <a:pt x="1331" y="67"/>
                    </a:lnTo>
                    <a:lnTo>
                      <a:pt x="1343" y="72"/>
                    </a:lnTo>
                    <a:lnTo>
                      <a:pt x="1339" y="78"/>
                    </a:lnTo>
                    <a:lnTo>
                      <a:pt x="1341" y="78"/>
                    </a:lnTo>
                    <a:lnTo>
                      <a:pt x="1343" y="79"/>
                    </a:lnTo>
                    <a:lnTo>
                      <a:pt x="1345" y="79"/>
                    </a:lnTo>
                    <a:lnTo>
                      <a:pt x="1343" y="83"/>
                    </a:lnTo>
                    <a:lnTo>
                      <a:pt x="1341" y="88"/>
                    </a:lnTo>
                    <a:lnTo>
                      <a:pt x="1344" y="88"/>
                    </a:lnTo>
                    <a:lnTo>
                      <a:pt x="1346" y="88"/>
                    </a:lnTo>
                    <a:lnTo>
                      <a:pt x="1347" y="92"/>
                    </a:lnTo>
                    <a:lnTo>
                      <a:pt x="1348" y="95"/>
                    </a:lnTo>
                    <a:lnTo>
                      <a:pt x="1347" y="100"/>
                    </a:lnTo>
                    <a:lnTo>
                      <a:pt x="1341" y="98"/>
                    </a:lnTo>
                    <a:lnTo>
                      <a:pt x="1353" y="119"/>
                    </a:lnTo>
                    <a:lnTo>
                      <a:pt x="1370" y="137"/>
                    </a:lnTo>
                    <a:lnTo>
                      <a:pt x="1371" y="127"/>
                    </a:lnTo>
                    <a:lnTo>
                      <a:pt x="1371" y="116"/>
                    </a:lnTo>
                    <a:lnTo>
                      <a:pt x="1374" y="106"/>
                    </a:lnTo>
                    <a:lnTo>
                      <a:pt x="1377" y="113"/>
                    </a:lnTo>
                    <a:lnTo>
                      <a:pt x="1381" y="117"/>
                    </a:lnTo>
                    <a:lnTo>
                      <a:pt x="1386" y="123"/>
                    </a:lnTo>
                    <a:lnTo>
                      <a:pt x="1391" y="122"/>
                    </a:lnTo>
                    <a:lnTo>
                      <a:pt x="1395" y="118"/>
                    </a:lnTo>
                    <a:lnTo>
                      <a:pt x="1400" y="115"/>
                    </a:lnTo>
                    <a:lnTo>
                      <a:pt x="1405" y="117"/>
                    </a:lnTo>
                    <a:lnTo>
                      <a:pt x="1411" y="115"/>
                    </a:lnTo>
                    <a:lnTo>
                      <a:pt x="1417" y="115"/>
                    </a:lnTo>
                    <a:lnTo>
                      <a:pt x="1419" y="114"/>
                    </a:lnTo>
                    <a:lnTo>
                      <a:pt x="1422" y="113"/>
                    </a:lnTo>
                    <a:lnTo>
                      <a:pt x="1425" y="118"/>
                    </a:lnTo>
                    <a:lnTo>
                      <a:pt x="1429" y="117"/>
                    </a:lnTo>
                    <a:lnTo>
                      <a:pt x="1427" y="106"/>
                    </a:lnTo>
                    <a:lnTo>
                      <a:pt x="1428" y="97"/>
                    </a:lnTo>
                    <a:lnTo>
                      <a:pt x="1422" y="98"/>
                    </a:lnTo>
                    <a:lnTo>
                      <a:pt x="1423" y="92"/>
                    </a:lnTo>
                    <a:lnTo>
                      <a:pt x="1426" y="87"/>
                    </a:lnTo>
                    <a:lnTo>
                      <a:pt x="1428" y="87"/>
                    </a:lnTo>
                    <a:lnTo>
                      <a:pt x="1430" y="86"/>
                    </a:lnTo>
                    <a:lnTo>
                      <a:pt x="1434" y="86"/>
                    </a:lnTo>
                    <a:lnTo>
                      <a:pt x="1436" y="83"/>
                    </a:lnTo>
                    <a:lnTo>
                      <a:pt x="1435" y="79"/>
                    </a:lnTo>
                    <a:lnTo>
                      <a:pt x="1434" y="75"/>
                    </a:lnTo>
                    <a:lnTo>
                      <a:pt x="1446" y="79"/>
                    </a:lnTo>
                    <a:lnTo>
                      <a:pt x="1458" y="82"/>
                    </a:lnTo>
                    <a:lnTo>
                      <a:pt x="1469" y="88"/>
                    </a:lnTo>
                    <a:lnTo>
                      <a:pt x="1478" y="93"/>
                    </a:lnTo>
                    <a:lnTo>
                      <a:pt x="1483" y="94"/>
                    </a:lnTo>
                    <a:lnTo>
                      <a:pt x="1487" y="94"/>
                    </a:lnTo>
                    <a:lnTo>
                      <a:pt x="1492" y="98"/>
                    </a:lnTo>
                    <a:lnTo>
                      <a:pt x="1496" y="101"/>
                    </a:lnTo>
                    <a:lnTo>
                      <a:pt x="1499" y="104"/>
                    </a:lnTo>
                    <a:lnTo>
                      <a:pt x="1495" y="113"/>
                    </a:lnTo>
                    <a:lnTo>
                      <a:pt x="1500" y="114"/>
                    </a:lnTo>
                    <a:lnTo>
                      <a:pt x="1504" y="116"/>
                    </a:lnTo>
                    <a:lnTo>
                      <a:pt x="1508" y="119"/>
                    </a:lnTo>
                    <a:lnTo>
                      <a:pt x="1512" y="122"/>
                    </a:lnTo>
                    <a:lnTo>
                      <a:pt x="1517" y="125"/>
                    </a:lnTo>
                    <a:lnTo>
                      <a:pt x="1521" y="128"/>
                    </a:lnTo>
                    <a:lnTo>
                      <a:pt x="1524" y="133"/>
                    </a:lnTo>
                    <a:lnTo>
                      <a:pt x="1534" y="132"/>
                    </a:lnTo>
                    <a:lnTo>
                      <a:pt x="1542" y="127"/>
                    </a:lnTo>
                    <a:lnTo>
                      <a:pt x="1550" y="124"/>
                    </a:lnTo>
                    <a:lnTo>
                      <a:pt x="1559" y="123"/>
                    </a:lnTo>
                    <a:lnTo>
                      <a:pt x="1568" y="122"/>
                    </a:lnTo>
                    <a:lnTo>
                      <a:pt x="1578" y="123"/>
                    </a:lnTo>
                    <a:lnTo>
                      <a:pt x="1587" y="126"/>
                    </a:lnTo>
                    <a:lnTo>
                      <a:pt x="1594" y="132"/>
                    </a:lnTo>
                    <a:lnTo>
                      <a:pt x="1596" y="135"/>
                    </a:lnTo>
                    <a:lnTo>
                      <a:pt x="1598" y="137"/>
                    </a:lnTo>
                    <a:lnTo>
                      <a:pt x="1599" y="140"/>
                    </a:lnTo>
                    <a:lnTo>
                      <a:pt x="1600" y="144"/>
                    </a:lnTo>
                    <a:lnTo>
                      <a:pt x="1618" y="148"/>
                    </a:lnTo>
                    <a:lnTo>
                      <a:pt x="1619" y="147"/>
                    </a:lnTo>
                    <a:lnTo>
                      <a:pt x="1621" y="146"/>
                    </a:lnTo>
                    <a:lnTo>
                      <a:pt x="1622" y="145"/>
                    </a:lnTo>
                    <a:lnTo>
                      <a:pt x="1629" y="144"/>
                    </a:lnTo>
                    <a:lnTo>
                      <a:pt x="1638" y="141"/>
                    </a:lnTo>
                    <a:lnTo>
                      <a:pt x="1638" y="140"/>
                    </a:lnTo>
                    <a:lnTo>
                      <a:pt x="1639" y="139"/>
                    </a:lnTo>
                    <a:lnTo>
                      <a:pt x="1640" y="138"/>
                    </a:lnTo>
                    <a:lnTo>
                      <a:pt x="1648" y="141"/>
                    </a:lnTo>
                    <a:lnTo>
                      <a:pt x="1655" y="141"/>
                    </a:lnTo>
                    <a:lnTo>
                      <a:pt x="1664" y="140"/>
                    </a:lnTo>
                    <a:lnTo>
                      <a:pt x="1673" y="140"/>
                    </a:lnTo>
                    <a:lnTo>
                      <a:pt x="1675" y="127"/>
                    </a:lnTo>
                    <a:lnTo>
                      <a:pt x="1690" y="127"/>
                    </a:lnTo>
                    <a:lnTo>
                      <a:pt x="1693" y="136"/>
                    </a:lnTo>
                    <a:lnTo>
                      <a:pt x="1684" y="137"/>
                    </a:lnTo>
                    <a:lnTo>
                      <a:pt x="1686" y="140"/>
                    </a:lnTo>
                    <a:lnTo>
                      <a:pt x="1689" y="144"/>
                    </a:lnTo>
                    <a:lnTo>
                      <a:pt x="1696" y="145"/>
                    </a:lnTo>
                    <a:lnTo>
                      <a:pt x="1704" y="147"/>
                    </a:lnTo>
                    <a:lnTo>
                      <a:pt x="1708" y="153"/>
                    </a:lnTo>
                    <a:lnTo>
                      <a:pt x="1716" y="153"/>
                    </a:lnTo>
                    <a:lnTo>
                      <a:pt x="1720" y="145"/>
                    </a:lnTo>
                    <a:lnTo>
                      <a:pt x="1710" y="137"/>
                    </a:lnTo>
                    <a:lnTo>
                      <a:pt x="1700" y="132"/>
                    </a:lnTo>
                    <a:lnTo>
                      <a:pt x="1699" y="125"/>
                    </a:lnTo>
                    <a:lnTo>
                      <a:pt x="1695" y="119"/>
                    </a:lnTo>
                    <a:lnTo>
                      <a:pt x="1720" y="118"/>
                    </a:lnTo>
                    <a:lnTo>
                      <a:pt x="1744" y="115"/>
                    </a:lnTo>
                    <a:lnTo>
                      <a:pt x="1746" y="109"/>
                    </a:lnTo>
                    <a:lnTo>
                      <a:pt x="1761" y="112"/>
                    </a:lnTo>
                    <a:lnTo>
                      <a:pt x="1777" y="113"/>
                    </a:lnTo>
                    <a:lnTo>
                      <a:pt x="1792" y="112"/>
                    </a:lnTo>
                    <a:lnTo>
                      <a:pt x="1806" y="117"/>
                    </a:lnTo>
                    <a:lnTo>
                      <a:pt x="1822" y="122"/>
                    </a:lnTo>
                    <a:lnTo>
                      <a:pt x="1837" y="123"/>
                    </a:lnTo>
                    <a:lnTo>
                      <a:pt x="1838" y="125"/>
                    </a:lnTo>
                    <a:lnTo>
                      <a:pt x="1839" y="126"/>
                    </a:lnTo>
                    <a:lnTo>
                      <a:pt x="1849" y="126"/>
                    </a:lnTo>
                    <a:lnTo>
                      <a:pt x="1858" y="127"/>
                    </a:lnTo>
                    <a:lnTo>
                      <a:pt x="1876" y="127"/>
                    </a:lnTo>
                    <a:lnTo>
                      <a:pt x="1895" y="125"/>
                    </a:lnTo>
                    <a:lnTo>
                      <a:pt x="1899" y="126"/>
                    </a:lnTo>
                    <a:lnTo>
                      <a:pt x="1902" y="127"/>
                    </a:lnTo>
                    <a:lnTo>
                      <a:pt x="1906" y="129"/>
                    </a:lnTo>
                    <a:lnTo>
                      <a:pt x="1908" y="133"/>
                    </a:lnTo>
                    <a:lnTo>
                      <a:pt x="1908" y="130"/>
                    </a:lnTo>
                    <a:lnTo>
                      <a:pt x="1910" y="129"/>
                    </a:lnTo>
                    <a:lnTo>
                      <a:pt x="1911" y="129"/>
                    </a:lnTo>
                    <a:lnTo>
                      <a:pt x="1913" y="128"/>
                    </a:lnTo>
                    <a:lnTo>
                      <a:pt x="1916" y="133"/>
                    </a:lnTo>
                    <a:lnTo>
                      <a:pt x="1919" y="136"/>
                    </a:lnTo>
                    <a:lnTo>
                      <a:pt x="1922" y="139"/>
                    </a:lnTo>
                    <a:lnTo>
                      <a:pt x="1925" y="142"/>
                    </a:lnTo>
                    <a:lnTo>
                      <a:pt x="1929" y="145"/>
                    </a:lnTo>
                    <a:lnTo>
                      <a:pt x="1942" y="148"/>
                    </a:lnTo>
                    <a:lnTo>
                      <a:pt x="1939" y="142"/>
                    </a:lnTo>
                    <a:lnTo>
                      <a:pt x="1935" y="137"/>
                    </a:lnTo>
                    <a:lnTo>
                      <a:pt x="1930" y="134"/>
                    </a:lnTo>
                    <a:lnTo>
                      <a:pt x="1923" y="134"/>
                    </a:lnTo>
                    <a:lnTo>
                      <a:pt x="1926" y="130"/>
                    </a:lnTo>
                    <a:lnTo>
                      <a:pt x="1931" y="128"/>
                    </a:lnTo>
                    <a:lnTo>
                      <a:pt x="1934" y="126"/>
                    </a:lnTo>
                    <a:lnTo>
                      <a:pt x="1939" y="124"/>
                    </a:lnTo>
                    <a:lnTo>
                      <a:pt x="1951" y="121"/>
                    </a:lnTo>
                    <a:lnTo>
                      <a:pt x="1963" y="117"/>
                    </a:lnTo>
                    <a:lnTo>
                      <a:pt x="1973" y="121"/>
                    </a:lnTo>
                    <a:lnTo>
                      <a:pt x="1984" y="124"/>
                    </a:lnTo>
                    <a:lnTo>
                      <a:pt x="1989" y="125"/>
                    </a:lnTo>
                    <a:lnTo>
                      <a:pt x="1993" y="126"/>
                    </a:lnTo>
                    <a:lnTo>
                      <a:pt x="1996" y="127"/>
                    </a:lnTo>
                    <a:lnTo>
                      <a:pt x="2000" y="129"/>
                    </a:lnTo>
                    <a:lnTo>
                      <a:pt x="2002" y="130"/>
                    </a:lnTo>
                    <a:lnTo>
                      <a:pt x="2003" y="130"/>
                    </a:lnTo>
                    <a:lnTo>
                      <a:pt x="2004" y="132"/>
                    </a:lnTo>
                    <a:lnTo>
                      <a:pt x="2004" y="138"/>
                    </a:lnTo>
                    <a:lnTo>
                      <a:pt x="2004" y="146"/>
                    </a:lnTo>
                    <a:lnTo>
                      <a:pt x="2002" y="153"/>
                    </a:lnTo>
                    <a:lnTo>
                      <a:pt x="2000" y="156"/>
                    </a:lnTo>
                    <a:lnTo>
                      <a:pt x="1996" y="157"/>
                    </a:lnTo>
                    <a:lnTo>
                      <a:pt x="1992" y="157"/>
                    </a:lnTo>
                    <a:lnTo>
                      <a:pt x="1989" y="158"/>
                    </a:lnTo>
                    <a:lnTo>
                      <a:pt x="1990" y="163"/>
                    </a:lnTo>
                    <a:lnTo>
                      <a:pt x="1992" y="166"/>
                    </a:lnTo>
                    <a:lnTo>
                      <a:pt x="1995" y="171"/>
                    </a:lnTo>
                    <a:lnTo>
                      <a:pt x="1992" y="177"/>
                    </a:lnTo>
                    <a:lnTo>
                      <a:pt x="1991" y="184"/>
                    </a:lnTo>
                    <a:lnTo>
                      <a:pt x="1993" y="184"/>
                    </a:lnTo>
                    <a:lnTo>
                      <a:pt x="1998" y="185"/>
                    </a:lnTo>
                    <a:lnTo>
                      <a:pt x="2001" y="185"/>
                    </a:lnTo>
                    <a:lnTo>
                      <a:pt x="2003" y="185"/>
                    </a:lnTo>
                    <a:lnTo>
                      <a:pt x="1999" y="191"/>
                    </a:lnTo>
                    <a:lnTo>
                      <a:pt x="1994" y="196"/>
                    </a:lnTo>
                    <a:lnTo>
                      <a:pt x="1987" y="196"/>
                    </a:lnTo>
                    <a:lnTo>
                      <a:pt x="1978" y="196"/>
                    </a:lnTo>
                    <a:lnTo>
                      <a:pt x="1978" y="195"/>
                    </a:lnTo>
                    <a:lnTo>
                      <a:pt x="1977" y="194"/>
                    </a:lnTo>
                    <a:lnTo>
                      <a:pt x="1976" y="193"/>
                    </a:lnTo>
                    <a:lnTo>
                      <a:pt x="1965" y="193"/>
                    </a:lnTo>
                    <a:lnTo>
                      <a:pt x="1955" y="194"/>
                    </a:lnTo>
                    <a:lnTo>
                      <a:pt x="1948" y="192"/>
                    </a:lnTo>
                    <a:lnTo>
                      <a:pt x="1943" y="187"/>
                    </a:lnTo>
                    <a:lnTo>
                      <a:pt x="1936" y="183"/>
                    </a:lnTo>
                    <a:lnTo>
                      <a:pt x="1932" y="183"/>
                    </a:lnTo>
                    <a:lnTo>
                      <a:pt x="1926" y="184"/>
                    </a:lnTo>
                    <a:lnTo>
                      <a:pt x="1922" y="185"/>
                    </a:lnTo>
                    <a:lnTo>
                      <a:pt x="1913" y="191"/>
                    </a:lnTo>
                    <a:lnTo>
                      <a:pt x="1905" y="196"/>
                    </a:lnTo>
                    <a:lnTo>
                      <a:pt x="1900" y="195"/>
                    </a:lnTo>
                    <a:lnTo>
                      <a:pt x="1897" y="193"/>
                    </a:lnTo>
                    <a:lnTo>
                      <a:pt x="1894" y="192"/>
                    </a:lnTo>
                    <a:lnTo>
                      <a:pt x="1893" y="191"/>
                    </a:lnTo>
                    <a:lnTo>
                      <a:pt x="1890" y="189"/>
                    </a:lnTo>
                    <a:lnTo>
                      <a:pt x="1888" y="188"/>
                    </a:lnTo>
                    <a:lnTo>
                      <a:pt x="1887" y="187"/>
                    </a:lnTo>
                    <a:lnTo>
                      <a:pt x="1885" y="186"/>
                    </a:lnTo>
                    <a:lnTo>
                      <a:pt x="1885" y="184"/>
                    </a:lnTo>
                    <a:lnTo>
                      <a:pt x="1885" y="182"/>
                    </a:lnTo>
                    <a:lnTo>
                      <a:pt x="1886" y="179"/>
                    </a:lnTo>
                    <a:lnTo>
                      <a:pt x="1882" y="183"/>
                    </a:lnTo>
                    <a:lnTo>
                      <a:pt x="1877" y="187"/>
                    </a:lnTo>
                    <a:lnTo>
                      <a:pt x="1875" y="192"/>
                    </a:lnTo>
                    <a:lnTo>
                      <a:pt x="1882" y="195"/>
                    </a:lnTo>
                    <a:lnTo>
                      <a:pt x="1888" y="197"/>
                    </a:lnTo>
                    <a:lnTo>
                      <a:pt x="1889" y="198"/>
                    </a:lnTo>
                    <a:lnTo>
                      <a:pt x="1890" y="200"/>
                    </a:lnTo>
                    <a:lnTo>
                      <a:pt x="1892" y="203"/>
                    </a:lnTo>
                    <a:lnTo>
                      <a:pt x="1893" y="205"/>
                    </a:lnTo>
                    <a:lnTo>
                      <a:pt x="1893" y="208"/>
                    </a:lnTo>
                    <a:lnTo>
                      <a:pt x="1892" y="210"/>
                    </a:lnTo>
                    <a:lnTo>
                      <a:pt x="1890" y="214"/>
                    </a:lnTo>
                    <a:lnTo>
                      <a:pt x="1889" y="216"/>
                    </a:lnTo>
                    <a:lnTo>
                      <a:pt x="1887" y="221"/>
                    </a:lnTo>
                    <a:lnTo>
                      <a:pt x="1884" y="226"/>
                    </a:lnTo>
                    <a:lnTo>
                      <a:pt x="1881" y="230"/>
                    </a:lnTo>
                    <a:lnTo>
                      <a:pt x="1877" y="231"/>
                    </a:lnTo>
                    <a:lnTo>
                      <a:pt x="1873" y="232"/>
                    </a:lnTo>
                    <a:lnTo>
                      <a:pt x="1870" y="232"/>
                    </a:lnTo>
                    <a:lnTo>
                      <a:pt x="1866" y="233"/>
                    </a:lnTo>
                    <a:lnTo>
                      <a:pt x="1866" y="235"/>
                    </a:lnTo>
                    <a:lnTo>
                      <a:pt x="1865" y="236"/>
                    </a:lnTo>
                    <a:lnTo>
                      <a:pt x="1865" y="239"/>
                    </a:lnTo>
                    <a:lnTo>
                      <a:pt x="1870" y="241"/>
                    </a:lnTo>
                    <a:lnTo>
                      <a:pt x="1874" y="242"/>
                    </a:lnTo>
                    <a:lnTo>
                      <a:pt x="1876" y="242"/>
                    </a:lnTo>
                    <a:lnTo>
                      <a:pt x="1878" y="240"/>
                    </a:lnTo>
                    <a:lnTo>
                      <a:pt x="1882" y="239"/>
                    </a:lnTo>
                    <a:lnTo>
                      <a:pt x="1886" y="242"/>
                    </a:lnTo>
                    <a:lnTo>
                      <a:pt x="1890" y="246"/>
                    </a:lnTo>
                    <a:lnTo>
                      <a:pt x="1894" y="251"/>
                    </a:lnTo>
                    <a:lnTo>
                      <a:pt x="1898" y="255"/>
                    </a:lnTo>
                    <a:lnTo>
                      <a:pt x="1901" y="257"/>
                    </a:lnTo>
                    <a:lnTo>
                      <a:pt x="1905" y="259"/>
                    </a:lnTo>
                    <a:lnTo>
                      <a:pt x="1908" y="261"/>
                    </a:lnTo>
                    <a:lnTo>
                      <a:pt x="1908" y="263"/>
                    </a:lnTo>
                    <a:lnTo>
                      <a:pt x="1909" y="265"/>
                    </a:lnTo>
                    <a:lnTo>
                      <a:pt x="1916" y="267"/>
                    </a:lnTo>
                    <a:lnTo>
                      <a:pt x="1913" y="279"/>
                    </a:lnTo>
                    <a:lnTo>
                      <a:pt x="1905" y="279"/>
                    </a:lnTo>
                    <a:lnTo>
                      <a:pt x="1896" y="279"/>
                    </a:lnTo>
                    <a:lnTo>
                      <a:pt x="1887" y="284"/>
                    </a:lnTo>
                    <a:lnTo>
                      <a:pt x="1881" y="290"/>
                    </a:lnTo>
                    <a:lnTo>
                      <a:pt x="1874" y="297"/>
                    </a:lnTo>
                    <a:lnTo>
                      <a:pt x="1872" y="299"/>
                    </a:lnTo>
                    <a:lnTo>
                      <a:pt x="1869" y="302"/>
                    </a:lnTo>
                    <a:lnTo>
                      <a:pt x="1865" y="305"/>
                    </a:lnTo>
                    <a:lnTo>
                      <a:pt x="1863" y="308"/>
                    </a:lnTo>
                    <a:lnTo>
                      <a:pt x="1852" y="325"/>
                    </a:lnTo>
                    <a:lnTo>
                      <a:pt x="1850" y="327"/>
                    </a:lnTo>
                    <a:lnTo>
                      <a:pt x="1849" y="329"/>
                    </a:lnTo>
                    <a:lnTo>
                      <a:pt x="1849" y="333"/>
                    </a:lnTo>
                    <a:lnTo>
                      <a:pt x="1849" y="335"/>
                    </a:lnTo>
                    <a:lnTo>
                      <a:pt x="1849" y="337"/>
                    </a:lnTo>
                    <a:lnTo>
                      <a:pt x="1850" y="339"/>
                    </a:lnTo>
                    <a:lnTo>
                      <a:pt x="1831" y="329"/>
                    </a:lnTo>
                    <a:lnTo>
                      <a:pt x="1818" y="332"/>
                    </a:lnTo>
                    <a:lnTo>
                      <a:pt x="1812" y="337"/>
                    </a:lnTo>
                    <a:lnTo>
                      <a:pt x="1812" y="339"/>
                    </a:lnTo>
                    <a:lnTo>
                      <a:pt x="1812" y="341"/>
                    </a:lnTo>
                    <a:lnTo>
                      <a:pt x="1812" y="344"/>
                    </a:lnTo>
                    <a:lnTo>
                      <a:pt x="1810" y="341"/>
                    </a:lnTo>
                    <a:lnTo>
                      <a:pt x="1808" y="339"/>
                    </a:lnTo>
                    <a:lnTo>
                      <a:pt x="1806" y="337"/>
                    </a:lnTo>
                    <a:lnTo>
                      <a:pt x="1805" y="336"/>
                    </a:lnTo>
                    <a:lnTo>
                      <a:pt x="1802" y="335"/>
                    </a:lnTo>
                    <a:lnTo>
                      <a:pt x="1801" y="337"/>
                    </a:lnTo>
                    <a:lnTo>
                      <a:pt x="1801" y="339"/>
                    </a:lnTo>
                    <a:lnTo>
                      <a:pt x="1800" y="343"/>
                    </a:lnTo>
                    <a:lnTo>
                      <a:pt x="1800" y="345"/>
                    </a:lnTo>
                    <a:lnTo>
                      <a:pt x="1795" y="341"/>
                    </a:lnTo>
                    <a:lnTo>
                      <a:pt x="1792" y="341"/>
                    </a:lnTo>
                    <a:lnTo>
                      <a:pt x="1790" y="343"/>
                    </a:lnTo>
                    <a:lnTo>
                      <a:pt x="1787" y="344"/>
                    </a:lnTo>
                    <a:lnTo>
                      <a:pt x="1789" y="348"/>
                    </a:lnTo>
                    <a:lnTo>
                      <a:pt x="1790" y="352"/>
                    </a:lnTo>
                    <a:lnTo>
                      <a:pt x="1792" y="357"/>
                    </a:lnTo>
                    <a:lnTo>
                      <a:pt x="1791" y="360"/>
                    </a:lnTo>
                    <a:lnTo>
                      <a:pt x="1791" y="363"/>
                    </a:lnTo>
                    <a:lnTo>
                      <a:pt x="1791" y="368"/>
                    </a:lnTo>
                    <a:lnTo>
                      <a:pt x="1793" y="372"/>
                    </a:lnTo>
                    <a:lnTo>
                      <a:pt x="1796" y="375"/>
                    </a:lnTo>
                    <a:lnTo>
                      <a:pt x="1802" y="375"/>
                    </a:lnTo>
                    <a:lnTo>
                      <a:pt x="1807" y="376"/>
                    </a:lnTo>
                    <a:lnTo>
                      <a:pt x="1810" y="381"/>
                    </a:lnTo>
                    <a:lnTo>
                      <a:pt x="1811" y="384"/>
                    </a:lnTo>
                    <a:lnTo>
                      <a:pt x="1813" y="388"/>
                    </a:lnTo>
                    <a:lnTo>
                      <a:pt x="1816" y="393"/>
                    </a:lnTo>
                    <a:lnTo>
                      <a:pt x="1819" y="394"/>
                    </a:lnTo>
                    <a:lnTo>
                      <a:pt x="1823" y="396"/>
                    </a:lnTo>
                    <a:lnTo>
                      <a:pt x="1826" y="399"/>
                    </a:lnTo>
                    <a:lnTo>
                      <a:pt x="1828" y="403"/>
                    </a:lnTo>
                    <a:lnTo>
                      <a:pt x="1819" y="401"/>
                    </a:lnTo>
                    <a:lnTo>
                      <a:pt x="1822" y="410"/>
                    </a:lnTo>
                    <a:lnTo>
                      <a:pt x="1828" y="419"/>
                    </a:lnTo>
                    <a:lnTo>
                      <a:pt x="1829" y="421"/>
                    </a:lnTo>
                    <a:lnTo>
                      <a:pt x="1829" y="425"/>
                    </a:lnTo>
                    <a:lnTo>
                      <a:pt x="1827" y="425"/>
                    </a:lnTo>
                    <a:lnTo>
                      <a:pt x="1824" y="426"/>
                    </a:lnTo>
                    <a:lnTo>
                      <a:pt x="1821" y="426"/>
                    </a:lnTo>
                    <a:lnTo>
                      <a:pt x="1818" y="427"/>
                    </a:lnTo>
                    <a:lnTo>
                      <a:pt x="1816" y="429"/>
                    </a:lnTo>
                    <a:lnTo>
                      <a:pt x="1813" y="431"/>
                    </a:lnTo>
                    <a:lnTo>
                      <a:pt x="1812" y="433"/>
                    </a:lnTo>
                    <a:lnTo>
                      <a:pt x="1814" y="440"/>
                    </a:lnTo>
                    <a:lnTo>
                      <a:pt x="1816" y="445"/>
                    </a:lnTo>
                    <a:lnTo>
                      <a:pt x="1814" y="445"/>
                    </a:lnTo>
                    <a:lnTo>
                      <a:pt x="1812" y="445"/>
                    </a:lnTo>
                    <a:lnTo>
                      <a:pt x="1810" y="445"/>
                    </a:lnTo>
                    <a:lnTo>
                      <a:pt x="1808" y="448"/>
                    </a:lnTo>
                    <a:lnTo>
                      <a:pt x="1807" y="450"/>
                    </a:lnTo>
                    <a:lnTo>
                      <a:pt x="1806" y="452"/>
                    </a:lnTo>
                    <a:lnTo>
                      <a:pt x="1806" y="455"/>
                    </a:lnTo>
                    <a:lnTo>
                      <a:pt x="1807" y="458"/>
                    </a:lnTo>
                    <a:lnTo>
                      <a:pt x="1807" y="462"/>
                    </a:lnTo>
                    <a:lnTo>
                      <a:pt x="1805" y="467"/>
                    </a:lnTo>
                    <a:lnTo>
                      <a:pt x="1802" y="474"/>
                    </a:lnTo>
                    <a:lnTo>
                      <a:pt x="1800" y="479"/>
                    </a:lnTo>
                    <a:lnTo>
                      <a:pt x="1791" y="468"/>
                    </a:lnTo>
                    <a:lnTo>
                      <a:pt x="1784" y="457"/>
                    </a:lnTo>
                    <a:lnTo>
                      <a:pt x="1780" y="448"/>
                    </a:lnTo>
                    <a:lnTo>
                      <a:pt x="1778" y="437"/>
                    </a:lnTo>
                    <a:lnTo>
                      <a:pt x="1776" y="426"/>
                    </a:lnTo>
                    <a:lnTo>
                      <a:pt x="1771" y="410"/>
                    </a:lnTo>
                    <a:lnTo>
                      <a:pt x="1766" y="397"/>
                    </a:lnTo>
                    <a:lnTo>
                      <a:pt x="1763" y="382"/>
                    </a:lnTo>
                    <a:lnTo>
                      <a:pt x="1761" y="381"/>
                    </a:lnTo>
                    <a:lnTo>
                      <a:pt x="1760" y="380"/>
                    </a:lnTo>
                    <a:lnTo>
                      <a:pt x="1759" y="380"/>
                    </a:lnTo>
                    <a:lnTo>
                      <a:pt x="1765" y="369"/>
                    </a:lnTo>
                    <a:lnTo>
                      <a:pt x="1764" y="357"/>
                    </a:lnTo>
                    <a:lnTo>
                      <a:pt x="1768" y="338"/>
                    </a:lnTo>
                    <a:lnTo>
                      <a:pt x="1769" y="336"/>
                    </a:lnTo>
                    <a:lnTo>
                      <a:pt x="1770" y="334"/>
                    </a:lnTo>
                    <a:lnTo>
                      <a:pt x="1771" y="332"/>
                    </a:lnTo>
                    <a:lnTo>
                      <a:pt x="1774" y="329"/>
                    </a:lnTo>
                    <a:lnTo>
                      <a:pt x="1775" y="326"/>
                    </a:lnTo>
                    <a:lnTo>
                      <a:pt x="1775" y="324"/>
                    </a:lnTo>
                    <a:lnTo>
                      <a:pt x="1775" y="321"/>
                    </a:lnTo>
                    <a:lnTo>
                      <a:pt x="1771" y="317"/>
                    </a:lnTo>
                    <a:lnTo>
                      <a:pt x="1769" y="313"/>
                    </a:lnTo>
                    <a:lnTo>
                      <a:pt x="1767" y="309"/>
                    </a:lnTo>
                    <a:lnTo>
                      <a:pt x="1766" y="304"/>
                    </a:lnTo>
                    <a:lnTo>
                      <a:pt x="1768" y="299"/>
                    </a:lnTo>
                    <a:lnTo>
                      <a:pt x="1765" y="298"/>
                    </a:lnTo>
                    <a:lnTo>
                      <a:pt x="1761" y="298"/>
                    </a:lnTo>
                    <a:lnTo>
                      <a:pt x="1758" y="298"/>
                    </a:lnTo>
                    <a:lnTo>
                      <a:pt x="1756" y="299"/>
                    </a:lnTo>
                    <a:lnTo>
                      <a:pt x="1759" y="309"/>
                    </a:lnTo>
                    <a:lnTo>
                      <a:pt x="1766" y="317"/>
                    </a:lnTo>
                    <a:lnTo>
                      <a:pt x="1758" y="316"/>
                    </a:lnTo>
                    <a:lnTo>
                      <a:pt x="1752" y="334"/>
                    </a:lnTo>
                    <a:lnTo>
                      <a:pt x="1749" y="331"/>
                    </a:lnTo>
                    <a:lnTo>
                      <a:pt x="1747" y="326"/>
                    </a:lnTo>
                    <a:lnTo>
                      <a:pt x="1746" y="326"/>
                    </a:lnTo>
                    <a:lnTo>
                      <a:pt x="1745" y="327"/>
                    </a:lnTo>
                    <a:lnTo>
                      <a:pt x="1741" y="323"/>
                    </a:lnTo>
                    <a:lnTo>
                      <a:pt x="1741" y="321"/>
                    </a:lnTo>
                    <a:lnTo>
                      <a:pt x="1740" y="317"/>
                    </a:lnTo>
                    <a:lnTo>
                      <a:pt x="1740" y="314"/>
                    </a:lnTo>
                    <a:lnTo>
                      <a:pt x="1739" y="312"/>
                    </a:lnTo>
                    <a:lnTo>
                      <a:pt x="1734" y="316"/>
                    </a:lnTo>
                    <a:lnTo>
                      <a:pt x="1730" y="312"/>
                    </a:lnTo>
                    <a:lnTo>
                      <a:pt x="1711" y="319"/>
                    </a:lnTo>
                    <a:lnTo>
                      <a:pt x="1712" y="331"/>
                    </a:lnTo>
                    <a:lnTo>
                      <a:pt x="1712" y="344"/>
                    </a:lnTo>
                    <a:lnTo>
                      <a:pt x="1715" y="348"/>
                    </a:lnTo>
                    <a:lnTo>
                      <a:pt x="1717" y="352"/>
                    </a:lnTo>
                    <a:lnTo>
                      <a:pt x="1720" y="351"/>
                    </a:lnTo>
                    <a:lnTo>
                      <a:pt x="1723" y="352"/>
                    </a:lnTo>
                    <a:lnTo>
                      <a:pt x="1727" y="353"/>
                    </a:lnTo>
                    <a:lnTo>
                      <a:pt x="1729" y="355"/>
                    </a:lnTo>
                    <a:lnTo>
                      <a:pt x="1723" y="359"/>
                    </a:lnTo>
                    <a:lnTo>
                      <a:pt x="1722" y="358"/>
                    </a:lnTo>
                    <a:lnTo>
                      <a:pt x="1720" y="357"/>
                    </a:lnTo>
                    <a:lnTo>
                      <a:pt x="1719" y="357"/>
                    </a:lnTo>
                    <a:lnTo>
                      <a:pt x="1712" y="360"/>
                    </a:lnTo>
                    <a:lnTo>
                      <a:pt x="1706" y="364"/>
                    </a:lnTo>
                    <a:lnTo>
                      <a:pt x="1700" y="362"/>
                    </a:lnTo>
                    <a:lnTo>
                      <a:pt x="1700" y="360"/>
                    </a:lnTo>
                    <a:lnTo>
                      <a:pt x="1699" y="358"/>
                    </a:lnTo>
                    <a:lnTo>
                      <a:pt x="1699" y="357"/>
                    </a:lnTo>
                    <a:lnTo>
                      <a:pt x="1688" y="353"/>
                    </a:lnTo>
                    <a:lnTo>
                      <a:pt x="1676" y="353"/>
                    </a:lnTo>
                    <a:lnTo>
                      <a:pt x="1665" y="352"/>
                    </a:lnTo>
                    <a:lnTo>
                      <a:pt x="1669" y="360"/>
                    </a:lnTo>
                    <a:lnTo>
                      <a:pt x="1654" y="359"/>
                    </a:lnTo>
                    <a:lnTo>
                      <a:pt x="1641" y="361"/>
                    </a:lnTo>
                    <a:lnTo>
                      <a:pt x="1640" y="362"/>
                    </a:lnTo>
                    <a:lnTo>
                      <a:pt x="1639" y="363"/>
                    </a:lnTo>
                    <a:lnTo>
                      <a:pt x="1634" y="361"/>
                    </a:lnTo>
                    <a:lnTo>
                      <a:pt x="1617" y="362"/>
                    </a:lnTo>
                    <a:lnTo>
                      <a:pt x="1602" y="364"/>
                    </a:lnTo>
                    <a:lnTo>
                      <a:pt x="1600" y="372"/>
                    </a:lnTo>
                    <a:lnTo>
                      <a:pt x="1598" y="380"/>
                    </a:lnTo>
                    <a:lnTo>
                      <a:pt x="1601" y="384"/>
                    </a:lnTo>
                    <a:lnTo>
                      <a:pt x="1595" y="395"/>
                    </a:lnTo>
                    <a:lnTo>
                      <a:pt x="1593" y="407"/>
                    </a:lnTo>
                    <a:lnTo>
                      <a:pt x="1591" y="415"/>
                    </a:lnTo>
                    <a:lnTo>
                      <a:pt x="1588" y="421"/>
                    </a:lnTo>
                    <a:lnTo>
                      <a:pt x="1586" y="429"/>
                    </a:lnTo>
                    <a:lnTo>
                      <a:pt x="1593" y="431"/>
                    </a:lnTo>
                    <a:lnTo>
                      <a:pt x="1596" y="431"/>
                    </a:lnTo>
                    <a:lnTo>
                      <a:pt x="1600" y="430"/>
                    </a:lnTo>
                    <a:lnTo>
                      <a:pt x="1603" y="430"/>
                    </a:lnTo>
                    <a:lnTo>
                      <a:pt x="1605" y="433"/>
                    </a:lnTo>
                    <a:lnTo>
                      <a:pt x="1609" y="437"/>
                    </a:lnTo>
                    <a:lnTo>
                      <a:pt x="1611" y="440"/>
                    </a:lnTo>
                    <a:lnTo>
                      <a:pt x="1614" y="442"/>
                    </a:lnTo>
                    <a:lnTo>
                      <a:pt x="1614" y="434"/>
                    </a:lnTo>
                    <a:lnTo>
                      <a:pt x="1617" y="439"/>
                    </a:lnTo>
                    <a:lnTo>
                      <a:pt x="1619" y="440"/>
                    </a:lnTo>
                    <a:lnTo>
                      <a:pt x="1623" y="440"/>
                    </a:lnTo>
                    <a:lnTo>
                      <a:pt x="1623" y="441"/>
                    </a:lnTo>
                    <a:lnTo>
                      <a:pt x="1623" y="443"/>
                    </a:lnTo>
                    <a:lnTo>
                      <a:pt x="1623" y="445"/>
                    </a:lnTo>
                    <a:lnTo>
                      <a:pt x="1630" y="445"/>
                    </a:lnTo>
                    <a:lnTo>
                      <a:pt x="1633" y="437"/>
                    </a:lnTo>
                    <a:lnTo>
                      <a:pt x="1638" y="437"/>
                    </a:lnTo>
                    <a:lnTo>
                      <a:pt x="1643" y="437"/>
                    </a:lnTo>
                    <a:lnTo>
                      <a:pt x="1651" y="440"/>
                    </a:lnTo>
                    <a:lnTo>
                      <a:pt x="1658" y="446"/>
                    </a:lnTo>
                    <a:lnTo>
                      <a:pt x="1668" y="451"/>
                    </a:lnTo>
                    <a:lnTo>
                      <a:pt x="1676" y="454"/>
                    </a:lnTo>
                    <a:lnTo>
                      <a:pt x="1675" y="458"/>
                    </a:lnTo>
                    <a:lnTo>
                      <a:pt x="1676" y="460"/>
                    </a:lnTo>
                    <a:lnTo>
                      <a:pt x="1678" y="461"/>
                    </a:lnTo>
                    <a:lnTo>
                      <a:pt x="1678" y="463"/>
                    </a:lnTo>
                    <a:lnTo>
                      <a:pt x="1677" y="465"/>
                    </a:lnTo>
                    <a:lnTo>
                      <a:pt x="1676" y="466"/>
                    </a:lnTo>
                    <a:lnTo>
                      <a:pt x="1678" y="466"/>
                    </a:lnTo>
                    <a:lnTo>
                      <a:pt x="1681" y="467"/>
                    </a:lnTo>
                    <a:lnTo>
                      <a:pt x="1683" y="467"/>
                    </a:lnTo>
                    <a:lnTo>
                      <a:pt x="1681" y="471"/>
                    </a:lnTo>
                    <a:lnTo>
                      <a:pt x="1678" y="474"/>
                    </a:lnTo>
                    <a:lnTo>
                      <a:pt x="1675" y="477"/>
                    </a:lnTo>
                    <a:lnTo>
                      <a:pt x="1673" y="486"/>
                    </a:lnTo>
                    <a:lnTo>
                      <a:pt x="1674" y="495"/>
                    </a:lnTo>
                    <a:lnTo>
                      <a:pt x="1680" y="519"/>
                    </a:lnTo>
                    <a:lnTo>
                      <a:pt x="1678" y="522"/>
                    </a:lnTo>
                    <a:lnTo>
                      <a:pt x="1677" y="525"/>
                    </a:lnTo>
                    <a:lnTo>
                      <a:pt x="1675" y="528"/>
                    </a:lnTo>
                    <a:lnTo>
                      <a:pt x="1674" y="532"/>
                    </a:lnTo>
                    <a:lnTo>
                      <a:pt x="1674" y="535"/>
                    </a:lnTo>
                    <a:lnTo>
                      <a:pt x="1673" y="539"/>
                    </a:lnTo>
                    <a:lnTo>
                      <a:pt x="1674" y="543"/>
                    </a:lnTo>
                    <a:lnTo>
                      <a:pt x="1674" y="547"/>
                    </a:lnTo>
                    <a:lnTo>
                      <a:pt x="1674" y="551"/>
                    </a:lnTo>
                    <a:lnTo>
                      <a:pt x="1671" y="559"/>
                    </a:lnTo>
                    <a:lnTo>
                      <a:pt x="1666" y="566"/>
                    </a:lnTo>
                    <a:lnTo>
                      <a:pt x="1663" y="574"/>
                    </a:lnTo>
                    <a:lnTo>
                      <a:pt x="1663" y="582"/>
                    </a:lnTo>
                    <a:lnTo>
                      <a:pt x="1660" y="584"/>
                    </a:lnTo>
                    <a:lnTo>
                      <a:pt x="1657" y="585"/>
                    </a:lnTo>
                    <a:lnTo>
                      <a:pt x="1654" y="586"/>
                    </a:lnTo>
                    <a:lnTo>
                      <a:pt x="1651" y="589"/>
                    </a:lnTo>
                    <a:lnTo>
                      <a:pt x="1648" y="588"/>
                    </a:lnTo>
                    <a:lnTo>
                      <a:pt x="1643" y="586"/>
                    </a:lnTo>
                    <a:lnTo>
                      <a:pt x="1640" y="585"/>
                    </a:lnTo>
                    <a:lnTo>
                      <a:pt x="1637" y="584"/>
                    </a:lnTo>
                    <a:lnTo>
                      <a:pt x="1634" y="580"/>
                    </a:lnTo>
                    <a:lnTo>
                      <a:pt x="1627" y="577"/>
                    </a:lnTo>
                    <a:lnTo>
                      <a:pt x="1626" y="582"/>
                    </a:lnTo>
                    <a:lnTo>
                      <a:pt x="1625" y="586"/>
                    </a:lnTo>
                    <a:lnTo>
                      <a:pt x="1623" y="591"/>
                    </a:lnTo>
                    <a:lnTo>
                      <a:pt x="1622" y="595"/>
                    </a:lnTo>
                    <a:lnTo>
                      <a:pt x="1621" y="600"/>
                    </a:lnTo>
                    <a:lnTo>
                      <a:pt x="1623" y="602"/>
                    </a:lnTo>
                    <a:lnTo>
                      <a:pt x="1626" y="604"/>
                    </a:lnTo>
                    <a:lnTo>
                      <a:pt x="1628" y="606"/>
                    </a:lnTo>
                    <a:lnTo>
                      <a:pt x="1630" y="608"/>
                    </a:lnTo>
                    <a:lnTo>
                      <a:pt x="1626" y="615"/>
                    </a:lnTo>
                    <a:lnTo>
                      <a:pt x="1621" y="621"/>
                    </a:lnTo>
                    <a:lnTo>
                      <a:pt x="1622" y="625"/>
                    </a:lnTo>
                    <a:lnTo>
                      <a:pt x="1623" y="628"/>
                    </a:lnTo>
                    <a:lnTo>
                      <a:pt x="1629" y="631"/>
                    </a:lnTo>
                    <a:lnTo>
                      <a:pt x="1636" y="635"/>
                    </a:lnTo>
                    <a:lnTo>
                      <a:pt x="1640" y="639"/>
                    </a:lnTo>
                    <a:lnTo>
                      <a:pt x="1650" y="647"/>
                    </a:lnTo>
                    <a:lnTo>
                      <a:pt x="1659" y="654"/>
                    </a:lnTo>
                    <a:lnTo>
                      <a:pt x="1665" y="665"/>
                    </a:lnTo>
                    <a:lnTo>
                      <a:pt x="1668" y="670"/>
                    </a:lnTo>
                    <a:lnTo>
                      <a:pt x="1670" y="674"/>
                    </a:lnTo>
                    <a:lnTo>
                      <a:pt x="1671" y="677"/>
                    </a:lnTo>
                    <a:lnTo>
                      <a:pt x="1671" y="683"/>
                    </a:lnTo>
                    <a:lnTo>
                      <a:pt x="1665" y="686"/>
                    </a:lnTo>
                    <a:lnTo>
                      <a:pt x="1659" y="689"/>
                    </a:lnTo>
                    <a:lnTo>
                      <a:pt x="1652" y="689"/>
                    </a:lnTo>
                    <a:lnTo>
                      <a:pt x="1650" y="690"/>
                    </a:lnTo>
                    <a:lnTo>
                      <a:pt x="1649" y="691"/>
                    </a:lnTo>
                    <a:lnTo>
                      <a:pt x="1645" y="692"/>
                    </a:lnTo>
                    <a:lnTo>
                      <a:pt x="1641" y="674"/>
                    </a:lnTo>
                    <a:lnTo>
                      <a:pt x="1639" y="668"/>
                    </a:lnTo>
                    <a:lnTo>
                      <a:pt x="1636" y="662"/>
                    </a:lnTo>
                    <a:lnTo>
                      <a:pt x="1630" y="660"/>
                    </a:lnTo>
                    <a:lnTo>
                      <a:pt x="1631" y="659"/>
                    </a:lnTo>
                    <a:lnTo>
                      <a:pt x="1633" y="658"/>
                    </a:lnTo>
                    <a:lnTo>
                      <a:pt x="1634" y="656"/>
                    </a:lnTo>
                    <a:lnTo>
                      <a:pt x="1634" y="654"/>
                    </a:lnTo>
                    <a:lnTo>
                      <a:pt x="1631" y="652"/>
                    </a:lnTo>
                    <a:lnTo>
                      <a:pt x="1628" y="650"/>
                    </a:lnTo>
                    <a:lnTo>
                      <a:pt x="1625" y="649"/>
                    </a:lnTo>
                    <a:lnTo>
                      <a:pt x="1622" y="648"/>
                    </a:lnTo>
                    <a:lnTo>
                      <a:pt x="1622" y="645"/>
                    </a:lnTo>
                    <a:lnTo>
                      <a:pt x="1619" y="645"/>
                    </a:lnTo>
                    <a:lnTo>
                      <a:pt x="1616" y="644"/>
                    </a:lnTo>
                    <a:lnTo>
                      <a:pt x="1616" y="647"/>
                    </a:lnTo>
                    <a:lnTo>
                      <a:pt x="1616" y="649"/>
                    </a:lnTo>
                    <a:lnTo>
                      <a:pt x="1606" y="642"/>
                    </a:lnTo>
                    <a:lnTo>
                      <a:pt x="1604" y="633"/>
                    </a:lnTo>
                    <a:lnTo>
                      <a:pt x="1601" y="626"/>
                    </a:lnTo>
                    <a:lnTo>
                      <a:pt x="1598" y="624"/>
                    </a:lnTo>
                    <a:lnTo>
                      <a:pt x="1594" y="621"/>
                    </a:lnTo>
                    <a:lnTo>
                      <a:pt x="1590" y="620"/>
                    </a:lnTo>
                    <a:lnTo>
                      <a:pt x="1587" y="619"/>
                    </a:lnTo>
                    <a:lnTo>
                      <a:pt x="1577" y="619"/>
                    </a:lnTo>
                    <a:lnTo>
                      <a:pt x="1568" y="629"/>
                    </a:lnTo>
                    <a:lnTo>
                      <a:pt x="1568" y="630"/>
                    </a:lnTo>
                    <a:lnTo>
                      <a:pt x="1566" y="631"/>
                    </a:lnTo>
                    <a:lnTo>
                      <a:pt x="1565" y="630"/>
                    </a:lnTo>
                    <a:lnTo>
                      <a:pt x="1564" y="629"/>
                    </a:lnTo>
                    <a:lnTo>
                      <a:pt x="1564" y="628"/>
                    </a:lnTo>
                    <a:lnTo>
                      <a:pt x="1564" y="626"/>
                    </a:lnTo>
                    <a:lnTo>
                      <a:pt x="1564" y="625"/>
                    </a:lnTo>
                    <a:lnTo>
                      <a:pt x="1564" y="624"/>
                    </a:lnTo>
                    <a:lnTo>
                      <a:pt x="1563" y="623"/>
                    </a:lnTo>
                    <a:lnTo>
                      <a:pt x="1560" y="621"/>
                    </a:lnTo>
                    <a:lnTo>
                      <a:pt x="1559" y="621"/>
                    </a:lnTo>
                    <a:lnTo>
                      <a:pt x="1562" y="609"/>
                    </a:lnTo>
                    <a:lnTo>
                      <a:pt x="1557" y="607"/>
                    </a:lnTo>
                    <a:lnTo>
                      <a:pt x="1553" y="606"/>
                    </a:lnTo>
                    <a:lnTo>
                      <a:pt x="1547" y="605"/>
                    </a:lnTo>
                    <a:lnTo>
                      <a:pt x="1545" y="613"/>
                    </a:lnTo>
                    <a:lnTo>
                      <a:pt x="1536" y="619"/>
                    </a:lnTo>
                    <a:lnTo>
                      <a:pt x="1537" y="625"/>
                    </a:lnTo>
                    <a:lnTo>
                      <a:pt x="1534" y="627"/>
                    </a:lnTo>
                    <a:lnTo>
                      <a:pt x="1530" y="628"/>
                    </a:lnTo>
                    <a:lnTo>
                      <a:pt x="1525" y="628"/>
                    </a:lnTo>
                    <a:lnTo>
                      <a:pt x="1521" y="627"/>
                    </a:lnTo>
                    <a:lnTo>
                      <a:pt x="1521" y="630"/>
                    </a:lnTo>
                    <a:lnTo>
                      <a:pt x="1523" y="633"/>
                    </a:lnTo>
                    <a:lnTo>
                      <a:pt x="1524" y="637"/>
                    </a:lnTo>
                    <a:lnTo>
                      <a:pt x="1535" y="639"/>
                    </a:lnTo>
                    <a:lnTo>
                      <a:pt x="1545" y="639"/>
                    </a:lnTo>
                    <a:lnTo>
                      <a:pt x="1548" y="644"/>
                    </a:lnTo>
                    <a:lnTo>
                      <a:pt x="1552" y="650"/>
                    </a:lnTo>
                    <a:lnTo>
                      <a:pt x="1555" y="651"/>
                    </a:lnTo>
                    <a:lnTo>
                      <a:pt x="1558" y="652"/>
                    </a:lnTo>
                    <a:lnTo>
                      <a:pt x="1563" y="652"/>
                    </a:lnTo>
                    <a:lnTo>
                      <a:pt x="1565" y="644"/>
                    </a:lnTo>
                    <a:lnTo>
                      <a:pt x="1579" y="648"/>
                    </a:lnTo>
                    <a:lnTo>
                      <a:pt x="1592" y="652"/>
                    </a:lnTo>
                    <a:lnTo>
                      <a:pt x="1592" y="654"/>
                    </a:lnTo>
                    <a:lnTo>
                      <a:pt x="1592" y="656"/>
                    </a:lnTo>
                    <a:lnTo>
                      <a:pt x="1592" y="658"/>
                    </a:lnTo>
                    <a:lnTo>
                      <a:pt x="1591" y="658"/>
                    </a:lnTo>
                    <a:lnTo>
                      <a:pt x="1589" y="656"/>
                    </a:lnTo>
                    <a:lnTo>
                      <a:pt x="1588" y="655"/>
                    </a:lnTo>
                    <a:lnTo>
                      <a:pt x="1583" y="659"/>
                    </a:lnTo>
                    <a:lnTo>
                      <a:pt x="1578" y="662"/>
                    </a:lnTo>
                    <a:lnTo>
                      <a:pt x="1579" y="664"/>
                    </a:lnTo>
                    <a:lnTo>
                      <a:pt x="1578" y="666"/>
                    </a:lnTo>
                    <a:lnTo>
                      <a:pt x="1577" y="668"/>
                    </a:lnTo>
                    <a:lnTo>
                      <a:pt x="1575" y="670"/>
                    </a:lnTo>
                    <a:lnTo>
                      <a:pt x="1572" y="670"/>
                    </a:lnTo>
                    <a:lnTo>
                      <a:pt x="1572" y="671"/>
                    </a:lnTo>
                    <a:lnTo>
                      <a:pt x="1572" y="672"/>
                    </a:lnTo>
                    <a:lnTo>
                      <a:pt x="1570" y="675"/>
                    </a:lnTo>
                    <a:lnTo>
                      <a:pt x="1569" y="678"/>
                    </a:lnTo>
                    <a:lnTo>
                      <a:pt x="1569" y="683"/>
                    </a:lnTo>
                    <a:lnTo>
                      <a:pt x="1576" y="686"/>
                    </a:lnTo>
                    <a:lnTo>
                      <a:pt x="1583" y="691"/>
                    </a:lnTo>
                    <a:lnTo>
                      <a:pt x="1591" y="701"/>
                    </a:lnTo>
                    <a:lnTo>
                      <a:pt x="1600" y="712"/>
                    </a:lnTo>
                    <a:lnTo>
                      <a:pt x="1603" y="715"/>
                    </a:lnTo>
                    <a:lnTo>
                      <a:pt x="1607" y="718"/>
                    </a:lnTo>
                    <a:lnTo>
                      <a:pt x="1611" y="721"/>
                    </a:lnTo>
                    <a:lnTo>
                      <a:pt x="1614" y="724"/>
                    </a:lnTo>
                    <a:lnTo>
                      <a:pt x="1605" y="723"/>
                    </a:lnTo>
                    <a:lnTo>
                      <a:pt x="1609" y="726"/>
                    </a:lnTo>
                    <a:lnTo>
                      <a:pt x="1612" y="730"/>
                    </a:lnTo>
                    <a:lnTo>
                      <a:pt x="1615" y="732"/>
                    </a:lnTo>
                    <a:lnTo>
                      <a:pt x="1617" y="736"/>
                    </a:lnTo>
                    <a:lnTo>
                      <a:pt x="1614" y="736"/>
                    </a:lnTo>
                    <a:lnTo>
                      <a:pt x="1612" y="738"/>
                    </a:lnTo>
                    <a:lnTo>
                      <a:pt x="1610" y="740"/>
                    </a:lnTo>
                    <a:lnTo>
                      <a:pt x="1609" y="742"/>
                    </a:lnTo>
                    <a:lnTo>
                      <a:pt x="1607" y="745"/>
                    </a:lnTo>
                    <a:lnTo>
                      <a:pt x="1613" y="743"/>
                    </a:lnTo>
                    <a:lnTo>
                      <a:pt x="1616" y="745"/>
                    </a:lnTo>
                    <a:lnTo>
                      <a:pt x="1618" y="746"/>
                    </a:lnTo>
                    <a:lnTo>
                      <a:pt x="1621" y="748"/>
                    </a:lnTo>
                    <a:lnTo>
                      <a:pt x="1623" y="750"/>
                    </a:lnTo>
                    <a:lnTo>
                      <a:pt x="1624" y="753"/>
                    </a:lnTo>
                    <a:lnTo>
                      <a:pt x="1624" y="757"/>
                    </a:lnTo>
                    <a:lnTo>
                      <a:pt x="1624" y="761"/>
                    </a:lnTo>
                    <a:lnTo>
                      <a:pt x="1624" y="766"/>
                    </a:lnTo>
                    <a:lnTo>
                      <a:pt x="1625" y="770"/>
                    </a:lnTo>
                    <a:lnTo>
                      <a:pt x="1622" y="770"/>
                    </a:lnTo>
                    <a:lnTo>
                      <a:pt x="1619" y="770"/>
                    </a:lnTo>
                    <a:lnTo>
                      <a:pt x="1618" y="773"/>
                    </a:lnTo>
                    <a:lnTo>
                      <a:pt x="1617" y="779"/>
                    </a:lnTo>
                    <a:lnTo>
                      <a:pt x="1615" y="783"/>
                    </a:lnTo>
                    <a:lnTo>
                      <a:pt x="1615" y="787"/>
                    </a:lnTo>
                    <a:lnTo>
                      <a:pt x="1613" y="788"/>
                    </a:lnTo>
                    <a:lnTo>
                      <a:pt x="1614" y="789"/>
                    </a:lnTo>
                    <a:lnTo>
                      <a:pt x="1615" y="791"/>
                    </a:lnTo>
                    <a:lnTo>
                      <a:pt x="1610" y="796"/>
                    </a:lnTo>
                    <a:lnTo>
                      <a:pt x="1611" y="801"/>
                    </a:lnTo>
                    <a:lnTo>
                      <a:pt x="1611" y="805"/>
                    </a:lnTo>
                    <a:lnTo>
                      <a:pt x="1613" y="804"/>
                    </a:lnTo>
                    <a:lnTo>
                      <a:pt x="1615" y="804"/>
                    </a:lnTo>
                    <a:lnTo>
                      <a:pt x="1615" y="806"/>
                    </a:lnTo>
                    <a:lnTo>
                      <a:pt x="1615" y="808"/>
                    </a:lnTo>
                    <a:lnTo>
                      <a:pt x="1613" y="808"/>
                    </a:lnTo>
                    <a:lnTo>
                      <a:pt x="1611" y="808"/>
                    </a:lnTo>
                    <a:lnTo>
                      <a:pt x="1610" y="808"/>
                    </a:lnTo>
                    <a:lnTo>
                      <a:pt x="1606" y="812"/>
                    </a:lnTo>
                    <a:lnTo>
                      <a:pt x="1604" y="815"/>
                    </a:lnTo>
                    <a:lnTo>
                      <a:pt x="1603" y="819"/>
                    </a:lnTo>
                    <a:lnTo>
                      <a:pt x="1595" y="818"/>
                    </a:lnTo>
                    <a:lnTo>
                      <a:pt x="1598" y="824"/>
                    </a:lnTo>
                    <a:lnTo>
                      <a:pt x="1593" y="827"/>
                    </a:lnTo>
                    <a:lnTo>
                      <a:pt x="1590" y="830"/>
                    </a:lnTo>
                    <a:lnTo>
                      <a:pt x="1584" y="832"/>
                    </a:lnTo>
                    <a:lnTo>
                      <a:pt x="1582" y="841"/>
                    </a:lnTo>
                    <a:lnTo>
                      <a:pt x="1571" y="843"/>
                    </a:lnTo>
                    <a:lnTo>
                      <a:pt x="1562" y="845"/>
                    </a:lnTo>
                    <a:lnTo>
                      <a:pt x="1558" y="847"/>
                    </a:lnTo>
                    <a:lnTo>
                      <a:pt x="1555" y="849"/>
                    </a:lnTo>
                    <a:lnTo>
                      <a:pt x="1551" y="847"/>
                    </a:lnTo>
                    <a:lnTo>
                      <a:pt x="1547" y="843"/>
                    </a:lnTo>
                    <a:lnTo>
                      <a:pt x="1550" y="850"/>
                    </a:lnTo>
                    <a:lnTo>
                      <a:pt x="1541" y="855"/>
                    </a:lnTo>
                    <a:lnTo>
                      <a:pt x="1531" y="858"/>
                    </a:lnTo>
                    <a:lnTo>
                      <a:pt x="1529" y="859"/>
                    </a:lnTo>
                    <a:lnTo>
                      <a:pt x="1528" y="860"/>
                    </a:lnTo>
                    <a:lnTo>
                      <a:pt x="1523" y="861"/>
                    </a:lnTo>
                    <a:lnTo>
                      <a:pt x="1519" y="862"/>
                    </a:lnTo>
                    <a:lnTo>
                      <a:pt x="1516" y="865"/>
                    </a:lnTo>
                    <a:lnTo>
                      <a:pt x="1512" y="869"/>
                    </a:lnTo>
                    <a:lnTo>
                      <a:pt x="1517" y="876"/>
                    </a:lnTo>
                    <a:lnTo>
                      <a:pt x="1509" y="878"/>
                    </a:lnTo>
                    <a:lnTo>
                      <a:pt x="1507" y="873"/>
                    </a:lnTo>
                    <a:lnTo>
                      <a:pt x="1506" y="866"/>
                    </a:lnTo>
                    <a:lnTo>
                      <a:pt x="1506" y="861"/>
                    </a:lnTo>
                    <a:lnTo>
                      <a:pt x="1505" y="861"/>
                    </a:lnTo>
                    <a:lnTo>
                      <a:pt x="1503" y="861"/>
                    </a:lnTo>
                    <a:lnTo>
                      <a:pt x="1500" y="862"/>
                    </a:lnTo>
                    <a:lnTo>
                      <a:pt x="1499" y="862"/>
                    </a:lnTo>
                    <a:lnTo>
                      <a:pt x="1497" y="861"/>
                    </a:lnTo>
                    <a:lnTo>
                      <a:pt x="1496" y="860"/>
                    </a:lnTo>
                    <a:lnTo>
                      <a:pt x="1484" y="860"/>
                    </a:lnTo>
                    <a:lnTo>
                      <a:pt x="1481" y="863"/>
                    </a:lnTo>
                    <a:lnTo>
                      <a:pt x="1477" y="866"/>
                    </a:lnTo>
                    <a:lnTo>
                      <a:pt x="1474" y="870"/>
                    </a:lnTo>
                    <a:lnTo>
                      <a:pt x="1472" y="873"/>
                    </a:lnTo>
                    <a:lnTo>
                      <a:pt x="1469" y="877"/>
                    </a:lnTo>
                    <a:lnTo>
                      <a:pt x="1465" y="883"/>
                    </a:lnTo>
                    <a:lnTo>
                      <a:pt x="1462" y="888"/>
                    </a:lnTo>
                    <a:lnTo>
                      <a:pt x="1462" y="895"/>
                    </a:lnTo>
                    <a:lnTo>
                      <a:pt x="1463" y="898"/>
                    </a:lnTo>
                    <a:lnTo>
                      <a:pt x="1465" y="901"/>
                    </a:lnTo>
                    <a:lnTo>
                      <a:pt x="1468" y="904"/>
                    </a:lnTo>
                    <a:lnTo>
                      <a:pt x="1471" y="906"/>
                    </a:lnTo>
                    <a:lnTo>
                      <a:pt x="1473" y="908"/>
                    </a:lnTo>
                    <a:lnTo>
                      <a:pt x="1477" y="917"/>
                    </a:lnTo>
                    <a:lnTo>
                      <a:pt x="1485" y="923"/>
                    </a:lnTo>
                    <a:lnTo>
                      <a:pt x="1494" y="930"/>
                    </a:lnTo>
                    <a:lnTo>
                      <a:pt x="1503" y="940"/>
                    </a:lnTo>
                    <a:lnTo>
                      <a:pt x="1509" y="952"/>
                    </a:lnTo>
                    <a:lnTo>
                      <a:pt x="1513" y="964"/>
                    </a:lnTo>
                    <a:lnTo>
                      <a:pt x="1516" y="974"/>
                    </a:lnTo>
                    <a:lnTo>
                      <a:pt x="1516" y="982"/>
                    </a:lnTo>
                    <a:lnTo>
                      <a:pt x="1516" y="992"/>
                    </a:lnTo>
                    <a:lnTo>
                      <a:pt x="1516" y="994"/>
                    </a:lnTo>
                    <a:lnTo>
                      <a:pt x="1515" y="997"/>
                    </a:lnTo>
                    <a:lnTo>
                      <a:pt x="1513" y="999"/>
                    </a:lnTo>
                    <a:lnTo>
                      <a:pt x="1511" y="1001"/>
                    </a:lnTo>
                    <a:lnTo>
                      <a:pt x="1504" y="1006"/>
                    </a:lnTo>
                    <a:lnTo>
                      <a:pt x="1496" y="1012"/>
                    </a:lnTo>
                    <a:lnTo>
                      <a:pt x="1494" y="1013"/>
                    </a:lnTo>
                    <a:lnTo>
                      <a:pt x="1492" y="1012"/>
                    </a:lnTo>
                    <a:lnTo>
                      <a:pt x="1489" y="1012"/>
                    </a:lnTo>
                    <a:lnTo>
                      <a:pt x="1487" y="1018"/>
                    </a:lnTo>
                    <a:lnTo>
                      <a:pt x="1486" y="1025"/>
                    </a:lnTo>
                    <a:lnTo>
                      <a:pt x="1484" y="1024"/>
                    </a:lnTo>
                    <a:lnTo>
                      <a:pt x="1483" y="1024"/>
                    </a:lnTo>
                    <a:lnTo>
                      <a:pt x="1481" y="1026"/>
                    </a:lnTo>
                    <a:lnTo>
                      <a:pt x="1478" y="1028"/>
                    </a:lnTo>
                    <a:lnTo>
                      <a:pt x="1475" y="1029"/>
                    </a:lnTo>
                    <a:lnTo>
                      <a:pt x="1471" y="1034"/>
                    </a:lnTo>
                    <a:lnTo>
                      <a:pt x="1466" y="1037"/>
                    </a:lnTo>
                    <a:lnTo>
                      <a:pt x="1466" y="1027"/>
                    </a:lnTo>
                    <a:lnTo>
                      <a:pt x="1468" y="1017"/>
                    </a:lnTo>
                    <a:lnTo>
                      <a:pt x="1460" y="1012"/>
                    </a:lnTo>
                    <a:lnTo>
                      <a:pt x="1454" y="1010"/>
                    </a:lnTo>
                    <a:lnTo>
                      <a:pt x="1449" y="1011"/>
                    </a:lnTo>
                    <a:lnTo>
                      <a:pt x="1450" y="1010"/>
                    </a:lnTo>
                    <a:lnTo>
                      <a:pt x="1450" y="1007"/>
                    </a:lnTo>
                    <a:lnTo>
                      <a:pt x="1450" y="1005"/>
                    </a:lnTo>
                    <a:lnTo>
                      <a:pt x="1449" y="1003"/>
                    </a:lnTo>
                    <a:lnTo>
                      <a:pt x="1448" y="1002"/>
                    </a:lnTo>
                    <a:lnTo>
                      <a:pt x="1447" y="1004"/>
                    </a:lnTo>
                    <a:lnTo>
                      <a:pt x="1446" y="1005"/>
                    </a:lnTo>
                    <a:lnTo>
                      <a:pt x="1444" y="1005"/>
                    </a:lnTo>
                    <a:lnTo>
                      <a:pt x="1438" y="990"/>
                    </a:lnTo>
                    <a:lnTo>
                      <a:pt x="1436" y="990"/>
                    </a:lnTo>
                    <a:lnTo>
                      <a:pt x="1433" y="990"/>
                    </a:lnTo>
                    <a:lnTo>
                      <a:pt x="1430" y="989"/>
                    </a:lnTo>
                    <a:lnTo>
                      <a:pt x="1433" y="989"/>
                    </a:lnTo>
                    <a:lnTo>
                      <a:pt x="1426" y="980"/>
                    </a:lnTo>
                    <a:lnTo>
                      <a:pt x="1419" y="982"/>
                    </a:lnTo>
                    <a:lnTo>
                      <a:pt x="1418" y="982"/>
                    </a:lnTo>
                    <a:lnTo>
                      <a:pt x="1416" y="982"/>
                    </a:lnTo>
                    <a:lnTo>
                      <a:pt x="1414" y="982"/>
                    </a:lnTo>
                    <a:lnTo>
                      <a:pt x="1414" y="971"/>
                    </a:lnTo>
                    <a:lnTo>
                      <a:pt x="1410" y="970"/>
                    </a:lnTo>
                    <a:lnTo>
                      <a:pt x="1405" y="970"/>
                    </a:lnTo>
                    <a:lnTo>
                      <a:pt x="1404" y="981"/>
                    </a:lnTo>
                    <a:lnTo>
                      <a:pt x="1403" y="992"/>
                    </a:lnTo>
                    <a:lnTo>
                      <a:pt x="1400" y="1002"/>
                    </a:lnTo>
                    <a:lnTo>
                      <a:pt x="1400" y="1005"/>
                    </a:lnTo>
                    <a:lnTo>
                      <a:pt x="1400" y="1009"/>
                    </a:lnTo>
                    <a:lnTo>
                      <a:pt x="1399" y="1011"/>
                    </a:lnTo>
                    <a:lnTo>
                      <a:pt x="1398" y="1015"/>
                    </a:lnTo>
                    <a:lnTo>
                      <a:pt x="1398" y="1019"/>
                    </a:lnTo>
                    <a:lnTo>
                      <a:pt x="1399" y="1024"/>
                    </a:lnTo>
                    <a:lnTo>
                      <a:pt x="1399" y="1028"/>
                    </a:lnTo>
                    <a:lnTo>
                      <a:pt x="1406" y="1027"/>
                    </a:lnTo>
                    <a:lnTo>
                      <a:pt x="1406" y="1030"/>
                    </a:lnTo>
                    <a:lnTo>
                      <a:pt x="1407" y="1034"/>
                    </a:lnTo>
                    <a:lnTo>
                      <a:pt x="1410" y="1037"/>
                    </a:lnTo>
                    <a:lnTo>
                      <a:pt x="1412" y="1039"/>
                    </a:lnTo>
                    <a:lnTo>
                      <a:pt x="1413" y="1044"/>
                    </a:lnTo>
                    <a:lnTo>
                      <a:pt x="1413" y="1049"/>
                    </a:lnTo>
                    <a:lnTo>
                      <a:pt x="1413" y="1053"/>
                    </a:lnTo>
                    <a:lnTo>
                      <a:pt x="1421" y="1059"/>
                    </a:lnTo>
                    <a:lnTo>
                      <a:pt x="1427" y="1060"/>
                    </a:lnTo>
                    <a:lnTo>
                      <a:pt x="1436" y="1070"/>
                    </a:lnTo>
                    <a:lnTo>
                      <a:pt x="1437" y="1070"/>
                    </a:lnTo>
                    <a:lnTo>
                      <a:pt x="1438" y="1070"/>
                    </a:lnTo>
                    <a:lnTo>
                      <a:pt x="1447" y="1079"/>
                    </a:lnTo>
                    <a:lnTo>
                      <a:pt x="1452" y="1089"/>
                    </a:lnTo>
                    <a:lnTo>
                      <a:pt x="1452" y="1101"/>
                    </a:lnTo>
                    <a:lnTo>
                      <a:pt x="1453" y="1114"/>
                    </a:lnTo>
                    <a:lnTo>
                      <a:pt x="1459" y="1123"/>
                    </a:lnTo>
                    <a:lnTo>
                      <a:pt x="1464" y="1134"/>
                    </a:lnTo>
                    <a:lnTo>
                      <a:pt x="1461" y="1135"/>
                    </a:lnTo>
                    <a:lnTo>
                      <a:pt x="1457" y="1135"/>
                    </a:lnTo>
                    <a:lnTo>
                      <a:pt x="1453" y="1136"/>
                    </a:lnTo>
                    <a:lnTo>
                      <a:pt x="1445" y="1129"/>
                    </a:lnTo>
                    <a:lnTo>
                      <a:pt x="1435" y="1122"/>
                    </a:lnTo>
                    <a:lnTo>
                      <a:pt x="1428" y="1114"/>
                    </a:lnTo>
                    <a:lnTo>
                      <a:pt x="1423" y="1106"/>
                    </a:lnTo>
                    <a:lnTo>
                      <a:pt x="1419" y="1098"/>
                    </a:lnTo>
                    <a:lnTo>
                      <a:pt x="1417" y="1089"/>
                    </a:lnTo>
                    <a:lnTo>
                      <a:pt x="1414" y="1086"/>
                    </a:lnTo>
                    <a:lnTo>
                      <a:pt x="1415" y="1085"/>
                    </a:lnTo>
                    <a:lnTo>
                      <a:pt x="1415" y="1084"/>
                    </a:lnTo>
                    <a:lnTo>
                      <a:pt x="1414" y="1083"/>
                    </a:lnTo>
                    <a:lnTo>
                      <a:pt x="1413" y="1082"/>
                    </a:lnTo>
                    <a:lnTo>
                      <a:pt x="1413" y="1077"/>
                    </a:lnTo>
                    <a:lnTo>
                      <a:pt x="1413" y="1072"/>
                    </a:lnTo>
                    <a:lnTo>
                      <a:pt x="1413" y="1068"/>
                    </a:lnTo>
                    <a:lnTo>
                      <a:pt x="1409" y="1063"/>
                    </a:lnTo>
                    <a:lnTo>
                      <a:pt x="1405" y="1059"/>
                    </a:lnTo>
                    <a:lnTo>
                      <a:pt x="1402" y="1054"/>
                    </a:lnTo>
                    <a:lnTo>
                      <a:pt x="1401" y="1052"/>
                    </a:lnTo>
                    <a:lnTo>
                      <a:pt x="1400" y="1050"/>
                    </a:lnTo>
                    <a:lnTo>
                      <a:pt x="1399" y="1051"/>
                    </a:lnTo>
                    <a:lnTo>
                      <a:pt x="1398" y="1051"/>
                    </a:lnTo>
                    <a:lnTo>
                      <a:pt x="1394" y="1046"/>
                    </a:lnTo>
                    <a:lnTo>
                      <a:pt x="1391" y="1040"/>
                    </a:lnTo>
                    <a:lnTo>
                      <a:pt x="1388" y="1049"/>
                    </a:lnTo>
                    <a:lnTo>
                      <a:pt x="1388" y="1034"/>
                    </a:lnTo>
                    <a:lnTo>
                      <a:pt x="1390" y="1019"/>
                    </a:lnTo>
                    <a:lnTo>
                      <a:pt x="1388" y="1007"/>
                    </a:lnTo>
                    <a:lnTo>
                      <a:pt x="1390" y="1005"/>
                    </a:lnTo>
                    <a:lnTo>
                      <a:pt x="1391" y="1001"/>
                    </a:lnTo>
                    <a:lnTo>
                      <a:pt x="1391" y="998"/>
                    </a:lnTo>
                    <a:lnTo>
                      <a:pt x="1391" y="994"/>
                    </a:lnTo>
                    <a:lnTo>
                      <a:pt x="1386" y="995"/>
                    </a:lnTo>
                    <a:lnTo>
                      <a:pt x="1389" y="984"/>
                    </a:lnTo>
                    <a:lnTo>
                      <a:pt x="1387" y="984"/>
                    </a:lnTo>
                    <a:lnTo>
                      <a:pt x="1386" y="984"/>
                    </a:lnTo>
                    <a:lnTo>
                      <a:pt x="1383" y="984"/>
                    </a:lnTo>
                    <a:lnTo>
                      <a:pt x="1383" y="982"/>
                    </a:lnTo>
                    <a:lnTo>
                      <a:pt x="1389" y="982"/>
                    </a:lnTo>
                    <a:lnTo>
                      <a:pt x="1388" y="978"/>
                    </a:lnTo>
                    <a:lnTo>
                      <a:pt x="1386" y="974"/>
                    </a:lnTo>
                    <a:lnTo>
                      <a:pt x="1383" y="969"/>
                    </a:lnTo>
                    <a:lnTo>
                      <a:pt x="1380" y="966"/>
                    </a:lnTo>
                    <a:lnTo>
                      <a:pt x="1372" y="939"/>
                    </a:lnTo>
                    <a:lnTo>
                      <a:pt x="1370" y="932"/>
                    </a:lnTo>
                    <a:lnTo>
                      <a:pt x="1366" y="927"/>
                    </a:lnTo>
                    <a:lnTo>
                      <a:pt x="1362" y="920"/>
                    </a:lnTo>
                    <a:lnTo>
                      <a:pt x="1359" y="928"/>
                    </a:lnTo>
                    <a:lnTo>
                      <a:pt x="1356" y="930"/>
                    </a:lnTo>
                    <a:lnTo>
                      <a:pt x="1352" y="933"/>
                    </a:lnTo>
                    <a:lnTo>
                      <a:pt x="1348" y="935"/>
                    </a:lnTo>
                    <a:lnTo>
                      <a:pt x="1346" y="940"/>
                    </a:lnTo>
                    <a:lnTo>
                      <a:pt x="1343" y="940"/>
                    </a:lnTo>
                    <a:lnTo>
                      <a:pt x="1341" y="939"/>
                    </a:lnTo>
                    <a:lnTo>
                      <a:pt x="1339" y="939"/>
                    </a:lnTo>
                    <a:lnTo>
                      <a:pt x="1336" y="936"/>
                    </a:lnTo>
                    <a:lnTo>
                      <a:pt x="1334" y="935"/>
                    </a:lnTo>
                    <a:lnTo>
                      <a:pt x="1333" y="935"/>
                    </a:lnTo>
                    <a:lnTo>
                      <a:pt x="1331" y="935"/>
                    </a:lnTo>
                    <a:lnTo>
                      <a:pt x="1331" y="927"/>
                    </a:lnTo>
                    <a:lnTo>
                      <a:pt x="1332" y="918"/>
                    </a:lnTo>
                    <a:lnTo>
                      <a:pt x="1332" y="913"/>
                    </a:lnTo>
                    <a:lnTo>
                      <a:pt x="1331" y="909"/>
                    </a:lnTo>
                    <a:lnTo>
                      <a:pt x="1330" y="906"/>
                    </a:lnTo>
                    <a:lnTo>
                      <a:pt x="1328" y="901"/>
                    </a:lnTo>
                    <a:lnTo>
                      <a:pt x="1323" y="898"/>
                    </a:lnTo>
                    <a:lnTo>
                      <a:pt x="1320" y="894"/>
                    </a:lnTo>
                    <a:lnTo>
                      <a:pt x="1317" y="890"/>
                    </a:lnTo>
                    <a:lnTo>
                      <a:pt x="1320" y="890"/>
                    </a:lnTo>
                    <a:lnTo>
                      <a:pt x="1322" y="890"/>
                    </a:lnTo>
                    <a:lnTo>
                      <a:pt x="1319" y="885"/>
                    </a:lnTo>
                    <a:lnTo>
                      <a:pt x="1313" y="879"/>
                    </a:lnTo>
                    <a:lnTo>
                      <a:pt x="1312" y="881"/>
                    </a:lnTo>
                    <a:lnTo>
                      <a:pt x="1310" y="882"/>
                    </a:lnTo>
                    <a:lnTo>
                      <a:pt x="1306" y="877"/>
                    </a:lnTo>
                    <a:lnTo>
                      <a:pt x="1301" y="872"/>
                    </a:lnTo>
                    <a:lnTo>
                      <a:pt x="1298" y="866"/>
                    </a:lnTo>
                    <a:lnTo>
                      <a:pt x="1293" y="858"/>
                    </a:lnTo>
                    <a:lnTo>
                      <a:pt x="1291" y="847"/>
                    </a:lnTo>
                    <a:lnTo>
                      <a:pt x="1288" y="848"/>
                    </a:lnTo>
                    <a:lnTo>
                      <a:pt x="1287" y="849"/>
                    </a:lnTo>
                    <a:lnTo>
                      <a:pt x="1287" y="847"/>
                    </a:lnTo>
                    <a:lnTo>
                      <a:pt x="1286" y="845"/>
                    </a:lnTo>
                    <a:lnTo>
                      <a:pt x="1286" y="842"/>
                    </a:lnTo>
                    <a:lnTo>
                      <a:pt x="1284" y="845"/>
                    </a:lnTo>
                    <a:lnTo>
                      <a:pt x="1283" y="847"/>
                    </a:lnTo>
                    <a:lnTo>
                      <a:pt x="1282" y="849"/>
                    </a:lnTo>
                    <a:lnTo>
                      <a:pt x="1281" y="852"/>
                    </a:lnTo>
                    <a:lnTo>
                      <a:pt x="1274" y="855"/>
                    </a:lnTo>
                    <a:lnTo>
                      <a:pt x="1266" y="857"/>
                    </a:lnTo>
                    <a:lnTo>
                      <a:pt x="1260" y="859"/>
                    </a:lnTo>
                    <a:lnTo>
                      <a:pt x="1260" y="861"/>
                    </a:lnTo>
                    <a:lnTo>
                      <a:pt x="1250" y="860"/>
                    </a:lnTo>
                    <a:lnTo>
                      <a:pt x="1249" y="859"/>
                    </a:lnTo>
                    <a:lnTo>
                      <a:pt x="1248" y="857"/>
                    </a:lnTo>
                    <a:lnTo>
                      <a:pt x="1237" y="861"/>
                    </a:lnTo>
                    <a:lnTo>
                      <a:pt x="1236" y="863"/>
                    </a:lnTo>
                    <a:lnTo>
                      <a:pt x="1235" y="865"/>
                    </a:lnTo>
                    <a:lnTo>
                      <a:pt x="1238" y="872"/>
                    </a:lnTo>
                    <a:lnTo>
                      <a:pt x="1235" y="876"/>
                    </a:lnTo>
                    <a:lnTo>
                      <a:pt x="1233" y="882"/>
                    </a:lnTo>
                    <a:lnTo>
                      <a:pt x="1226" y="884"/>
                    </a:lnTo>
                    <a:lnTo>
                      <a:pt x="1220" y="885"/>
                    </a:lnTo>
                    <a:lnTo>
                      <a:pt x="1214" y="895"/>
                    </a:lnTo>
                    <a:lnTo>
                      <a:pt x="1209" y="904"/>
                    </a:lnTo>
                    <a:lnTo>
                      <a:pt x="1189" y="921"/>
                    </a:lnTo>
                    <a:lnTo>
                      <a:pt x="1188" y="928"/>
                    </a:lnTo>
                    <a:lnTo>
                      <a:pt x="1181" y="932"/>
                    </a:lnTo>
                    <a:lnTo>
                      <a:pt x="1179" y="931"/>
                    </a:lnTo>
                    <a:lnTo>
                      <a:pt x="1177" y="930"/>
                    </a:lnTo>
                    <a:lnTo>
                      <a:pt x="1175" y="937"/>
                    </a:lnTo>
                    <a:lnTo>
                      <a:pt x="1167" y="937"/>
                    </a:lnTo>
                    <a:lnTo>
                      <a:pt x="1165" y="942"/>
                    </a:lnTo>
                    <a:lnTo>
                      <a:pt x="1164" y="946"/>
                    </a:lnTo>
                    <a:lnTo>
                      <a:pt x="1165" y="957"/>
                    </a:lnTo>
                    <a:lnTo>
                      <a:pt x="1167" y="968"/>
                    </a:lnTo>
                    <a:lnTo>
                      <a:pt x="1168" y="979"/>
                    </a:lnTo>
                    <a:lnTo>
                      <a:pt x="1166" y="986"/>
                    </a:lnTo>
                    <a:lnTo>
                      <a:pt x="1165" y="991"/>
                    </a:lnTo>
                    <a:lnTo>
                      <a:pt x="1165" y="1003"/>
                    </a:lnTo>
                    <a:lnTo>
                      <a:pt x="1166" y="1015"/>
                    </a:lnTo>
                    <a:lnTo>
                      <a:pt x="1159" y="1013"/>
                    </a:lnTo>
                    <a:lnTo>
                      <a:pt x="1158" y="1016"/>
                    </a:lnTo>
                    <a:lnTo>
                      <a:pt x="1157" y="1021"/>
                    </a:lnTo>
                    <a:lnTo>
                      <a:pt x="1156" y="1024"/>
                    </a:lnTo>
                    <a:lnTo>
                      <a:pt x="1157" y="1028"/>
                    </a:lnTo>
                    <a:lnTo>
                      <a:pt x="1152" y="1030"/>
                    </a:lnTo>
                    <a:lnTo>
                      <a:pt x="1146" y="1033"/>
                    </a:lnTo>
                    <a:lnTo>
                      <a:pt x="1146" y="1040"/>
                    </a:lnTo>
                    <a:lnTo>
                      <a:pt x="1139" y="1045"/>
                    </a:lnTo>
                    <a:lnTo>
                      <a:pt x="1130" y="1038"/>
                    </a:lnTo>
                    <a:lnTo>
                      <a:pt x="1126" y="1029"/>
                    </a:lnTo>
                    <a:lnTo>
                      <a:pt x="1122" y="1019"/>
                    </a:lnTo>
                    <a:lnTo>
                      <a:pt x="1116" y="1001"/>
                    </a:lnTo>
                    <a:lnTo>
                      <a:pt x="1106" y="984"/>
                    </a:lnTo>
                    <a:lnTo>
                      <a:pt x="1101" y="972"/>
                    </a:lnTo>
                    <a:lnTo>
                      <a:pt x="1097" y="962"/>
                    </a:lnTo>
                    <a:lnTo>
                      <a:pt x="1089" y="946"/>
                    </a:lnTo>
                    <a:lnTo>
                      <a:pt x="1082" y="931"/>
                    </a:lnTo>
                    <a:lnTo>
                      <a:pt x="1076" y="910"/>
                    </a:lnTo>
                    <a:lnTo>
                      <a:pt x="1072" y="890"/>
                    </a:lnTo>
                    <a:lnTo>
                      <a:pt x="1070" y="869"/>
                    </a:lnTo>
                    <a:lnTo>
                      <a:pt x="1068" y="866"/>
                    </a:lnTo>
                    <a:lnTo>
                      <a:pt x="1068" y="863"/>
                    </a:lnTo>
                    <a:lnTo>
                      <a:pt x="1068" y="859"/>
                    </a:lnTo>
                    <a:lnTo>
                      <a:pt x="1067" y="859"/>
                    </a:lnTo>
                    <a:lnTo>
                      <a:pt x="1065" y="857"/>
                    </a:lnTo>
                    <a:lnTo>
                      <a:pt x="1065" y="855"/>
                    </a:lnTo>
                    <a:lnTo>
                      <a:pt x="1065" y="853"/>
                    </a:lnTo>
                    <a:lnTo>
                      <a:pt x="1065" y="851"/>
                    </a:lnTo>
                    <a:lnTo>
                      <a:pt x="1064" y="852"/>
                    </a:lnTo>
                    <a:lnTo>
                      <a:pt x="1063" y="853"/>
                    </a:lnTo>
                    <a:lnTo>
                      <a:pt x="1061" y="852"/>
                    </a:lnTo>
                    <a:lnTo>
                      <a:pt x="1062" y="857"/>
                    </a:lnTo>
                    <a:lnTo>
                      <a:pt x="1062" y="862"/>
                    </a:lnTo>
                    <a:lnTo>
                      <a:pt x="1061" y="866"/>
                    </a:lnTo>
                    <a:lnTo>
                      <a:pt x="1047" y="872"/>
                    </a:lnTo>
                    <a:lnTo>
                      <a:pt x="1038" y="866"/>
                    </a:lnTo>
                    <a:lnTo>
                      <a:pt x="1032" y="859"/>
                    </a:lnTo>
                    <a:lnTo>
                      <a:pt x="1024" y="851"/>
                    </a:lnTo>
                    <a:lnTo>
                      <a:pt x="1023" y="850"/>
                    </a:lnTo>
                    <a:lnTo>
                      <a:pt x="1023" y="849"/>
                    </a:lnTo>
                    <a:lnTo>
                      <a:pt x="1023" y="848"/>
                    </a:lnTo>
                    <a:lnTo>
                      <a:pt x="1024" y="848"/>
                    </a:lnTo>
                    <a:lnTo>
                      <a:pt x="1026" y="848"/>
                    </a:lnTo>
                    <a:lnTo>
                      <a:pt x="1027" y="848"/>
                    </a:lnTo>
                    <a:lnTo>
                      <a:pt x="1028" y="850"/>
                    </a:lnTo>
                    <a:lnTo>
                      <a:pt x="1032" y="848"/>
                    </a:lnTo>
                    <a:lnTo>
                      <a:pt x="1034" y="847"/>
                    </a:lnTo>
                    <a:lnTo>
                      <a:pt x="1036" y="845"/>
                    </a:lnTo>
                    <a:lnTo>
                      <a:pt x="1038" y="841"/>
                    </a:lnTo>
                    <a:lnTo>
                      <a:pt x="1033" y="842"/>
                    </a:lnTo>
                    <a:lnTo>
                      <a:pt x="1027" y="843"/>
                    </a:lnTo>
                    <a:lnTo>
                      <a:pt x="1023" y="841"/>
                    </a:lnTo>
                    <a:lnTo>
                      <a:pt x="1018" y="839"/>
                    </a:lnTo>
                    <a:lnTo>
                      <a:pt x="1016" y="836"/>
                    </a:lnTo>
                    <a:lnTo>
                      <a:pt x="1014" y="831"/>
                    </a:lnTo>
                    <a:lnTo>
                      <a:pt x="1013" y="831"/>
                    </a:lnTo>
                    <a:lnTo>
                      <a:pt x="1011" y="830"/>
                    </a:lnTo>
                    <a:lnTo>
                      <a:pt x="1009" y="830"/>
                    </a:lnTo>
                    <a:lnTo>
                      <a:pt x="1005" y="829"/>
                    </a:lnTo>
                    <a:lnTo>
                      <a:pt x="1003" y="827"/>
                    </a:lnTo>
                    <a:lnTo>
                      <a:pt x="1002" y="825"/>
                    </a:lnTo>
                    <a:lnTo>
                      <a:pt x="1000" y="822"/>
                    </a:lnTo>
                    <a:lnTo>
                      <a:pt x="999" y="817"/>
                    </a:lnTo>
                    <a:lnTo>
                      <a:pt x="992" y="814"/>
                    </a:lnTo>
                    <a:lnTo>
                      <a:pt x="990" y="806"/>
                    </a:lnTo>
                    <a:lnTo>
                      <a:pt x="965" y="810"/>
                    </a:lnTo>
                    <a:lnTo>
                      <a:pt x="950" y="810"/>
                    </a:lnTo>
                    <a:lnTo>
                      <a:pt x="933" y="812"/>
                    </a:lnTo>
                    <a:lnTo>
                      <a:pt x="933" y="810"/>
                    </a:lnTo>
                    <a:lnTo>
                      <a:pt x="932" y="811"/>
                    </a:lnTo>
                    <a:lnTo>
                      <a:pt x="931" y="813"/>
                    </a:lnTo>
                    <a:lnTo>
                      <a:pt x="928" y="812"/>
                    </a:lnTo>
                    <a:lnTo>
                      <a:pt x="923" y="810"/>
                    </a:lnTo>
                    <a:lnTo>
                      <a:pt x="920" y="807"/>
                    </a:lnTo>
                    <a:lnTo>
                      <a:pt x="900" y="806"/>
                    </a:lnTo>
                    <a:lnTo>
                      <a:pt x="882" y="802"/>
                    </a:lnTo>
                    <a:lnTo>
                      <a:pt x="877" y="793"/>
                    </a:lnTo>
                    <a:lnTo>
                      <a:pt x="874" y="783"/>
                    </a:lnTo>
                    <a:lnTo>
                      <a:pt x="871" y="782"/>
                    </a:lnTo>
                    <a:lnTo>
                      <a:pt x="868" y="782"/>
                    </a:lnTo>
                    <a:lnTo>
                      <a:pt x="865" y="783"/>
                    </a:lnTo>
                    <a:lnTo>
                      <a:pt x="864" y="784"/>
                    </a:lnTo>
                    <a:lnTo>
                      <a:pt x="862" y="787"/>
                    </a:lnTo>
                    <a:lnTo>
                      <a:pt x="861" y="789"/>
                    </a:lnTo>
                    <a:lnTo>
                      <a:pt x="860" y="791"/>
                    </a:lnTo>
                    <a:lnTo>
                      <a:pt x="856" y="790"/>
                    </a:lnTo>
                    <a:lnTo>
                      <a:pt x="851" y="792"/>
                    </a:lnTo>
                    <a:lnTo>
                      <a:pt x="846" y="791"/>
                    </a:lnTo>
                    <a:lnTo>
                      <a:pt x="841" y="789"/>
                    </a:lnTo>
                    <a:lnTo>
                      <a:pt x="836" y="788"/>
                    </a:lnTo>
                    <a:lnTo>
                      <a:pt x="832" y="785"/>
                    </a:lnTo>
                    <a:lnTo>
                      <a:pt x="827" y="782"/>
                    </a:lnTo>
                    <a:lnTo>
                      <a:pt x="824" y="779"/>
                    </a:lnTo>
                    <a:lnTo>
                      <a:pt x="820" y="776"/>
                    </a:lnTo>
                    <a:lnTo>
                      <a:pt x="817" y="775"/>
                    </a:lnTo>
                    <a:lnTo>
                      <a:pt x="814" y="773"/>
                    </a:lnTo>
                    <a:lnTo>
                      <a:pt x="811" y="772"/>
                    </a:lnTo>
                    <a:lnTo>
                      <a:pt x="809" y="771"/>
                    </a:lnTo>
                    <a:lnTo>
                      <a:pt x="801" y="756"/>
                    </a:lnTo>
                    <a:lnTo>
                      <a:pt x="790" y="743"/>
                    </a:lnTo>
                    <a:lnTo>
                      <a:pt x="786" y="744"/>
                    </a:lnTo>
                    <a:lnTo>
                      <a:pt x="782" y="743"/>
                    </a:lnTo>
                    <a:lnTo>
                      <a:pt x="780" y="742"/>
                    </a:lnTo>
                    <a:lnTo>
                      <a:pt x="776" y="744"/>
                    </a:lnTo>
                    <a:lnTo>
                      <a:pt x="771" y="745"/>
                    </a:lnTo>
                    <a:lnTo>
                      <a:pt x="771" y="747"/>
                    </a:lnTo>
                    <a:lnTo>
                      <a:pt x="773" y="748"/>
                    </a:lnTo>
                    <a:lnTo>
                      <a:pt x="773" y="750"/>
                    </a:lnTo>
                    <a:lnTo>
                      <a:pt x="770" y="750"/>
                    </a:lnTo>
                    <a:lnTo>
                      <a:pt x="767" y="750"/>
                    </a:lnTo>
                    <a:lnTo>
                      <a:pt x="765" y="750"/>
                    </a:lnTo>
                    <a:lnTo>
                      <a:pt x="766" y="752"/>
                    </a:lnTo>
                    <a:lnTo>
                      <a:pt x="768" y="753"/>
                    </a:lnTo>
                    <a:lnTo>
                      <a:pt x="769" y="753"/>
                    </a:lnTo>
                    <a:lnTo>
                      <a:pt x="770" y="755"/>
                    </a:lnTo>
                    <a:lnTo>
                      <a:pt x="770" y="757"/>
                    </a:lnTo>
                    <a:lnTo>
                      <a:pt x="774" y="764"/>
                    </a:lnTo>
                    <a:lnTo>
                      <a:pt x="782" y="777"/>
                    </a:lnTo>
                    <a:lnTo>
                      <a:pt x="793" y="789"/>
                    </a:lnTo>
                    <a:lnTo>
                      <a:pt x="798" y="794"/>
                    </a:lnTo>
                    <a:lnTo>
                      <a:pt x="799" y="802"/>
                    </a:lnTo>
                    <a:lnTo>
                      <a:pt x="802" y="808"/>
                    </a:lnTo>
                    <a:lnTo>
                      <a:pt x="805" y="815"/>
                    </a:lnTo>
                    <a:lnTo>
                      <a:pt x="805" y="805"/>
                    </a:lnTo>
                    <a:lnTo>
                      <a:pt x="809" y="796"/>
                    </a:lnTo>
                    <a:lnTo>
                      <a:pt x="811" y="796"/>
                    </a:lnTo>
                    <a:lnTo>
                      <a:pt x="812" y="797"/>
                    </a:lnTo>
                    <a:lnTo>
                      <a:pt x="813" y="800"/>
                    </a:lnTo>
                    <a:lnTo>
                      <a:pt x="814" y="802"/>
                    </a:lnTo>
                    <a:lnTo>
                      <a:pt x="815" y="804"/>
                    </a:lnTo>
                    <a:lnTo>
                      <a:pt x="815" y="806"/>
                    </a:lnTo>
                    <a:lnTo>
                      <a:pt x="815" y="807"/>
                    </a:lnTo>
                    <a:lnTo>
                      <a:pt x="815" y="811"/>
                    </a:lnTo>
                    <a:lnTo>
                      <a:pt x="815" y="815"/>
                    </a:lnTo>
                    <a:lnTo>
                      <a:pt x="814" y="818"/>
                    </a:lnTo>
                    <a:lnTo>
                      <a:pt x="813" y="820"/>
                    </a:lnTo>
                    <a:lnTo>
                      <a:pt x="812" y="822"/>
                    </a:lnTo>
                    <a:lnTo>
                      <a:pt x="814" y="822"/>
                    </a:lnTo>
                    <a:lnTo>
                      <a:pt x="815" y="823"/>
                    </a:lnTo>
                    <a:lnTo>
                      <a:pt x="817" y="823"/>
                    </a:lnTo>
                    <a:lnTo>
                      <a:pt x="821" y="825"/>
                    </a:lnTo>
                    <a:lnTo>
                      <a:pt x="826" y="826"/>
                    </a:lnTo>
                    <a:lnTo>
                      <a:pt x="828" y="825"/>
                    </a:lnTo>
                    <a:lnTo>
                      <a:pt x="830" y="825"/>
                    </a:lnTo>
                    <a:lnTo>
                      <a:pt x="834" y="825"/>
                    </a:lnTo>
                    <a:lnTo>
                      <a:pt x="836" y="825"/>
                    </a:lnTo>
                    <a:lnTo>
                      <a:pt x="839" y="825"/>
                    </a:lnTo>
                    <a:lnTo>
                      <a:pt x="845" y="824"/>
                    </a:lnTo>
                    <a:lnTo>
                      <a:pt x="850" y="822"/>
                    </a:lnTo>
                    <a:lnTo>
                      <a:pt x="855" y="813"/>
                    </a:lnTo>
                    <a:lnTo>
                      <a:pt x="861" y="806"/>
                    </a:lnTo>
                    <a:lnTo>
                      <a:pt x="867" y="799"/>
                    </a:lnTo>
                    <a:lnTo>
                      <a:pt x="867" y="797"/>
                    </a:lnTo>
                    <a:lnTo>
                      <a:pt x="869" y="795"/>
                    </a:lnTo>
                    <a:lnTo>
                      <a:pt x="870" y="795"/>
                    </a:lnTo>
                    <a:lnTo>
                      <a:pt x="872" y="795"/>
                    </a:lnTo>
                    <a:lnTo>
                      <a:pt x="870" y="805"/>
                    </a:lnTo>
                    <a:lnTo>
                      <a:pt x="871" y="810"/>
                    </a:lnTo>
                    <a:lnTo>
                      <a:pt x="872" y="814"/>
                    </a:lnTo>
                    <a:lnTo>
                      <a:pt x="875" y="819"/>
                    </a:lnTo>
                    <a:lnTo>
                      <a:pt x="879" y="824"/>
                    </a:lnTo>
                    <a:lnTo>
                      <a:pt x="882" y="827"/>
                    </a:lnTo>
                    <a:lnTo>
                      <a:pt x="900" y="832"/>
                    </a:lnTo>
                    <a:lnTo>
                      <a:pt x="907" y="840"/>
                    </a:lnTo>
                    <a:lnTo>
                      <a:pt x="914" y="848"/>
                    </a:lnTo>
                    <a:lnTo>
                      <a:pt x="915" y="851"/>
                    </a:lnTo>
                    <a:lnTo>
                      <a:pt x="914" y="854"/>
                    </a:lnTo>
                    <a:lnTo>
                      <a:pt x="912" y="857"/>
                    </a:lnTo>
                    <a:lnTo>
                      <a:pt x="911" y="859"/>
                    </a:lnTo>
                    <a:lnTo>
                      <a:pt x="906" y="867"/>
                    </a:lnTo>
                    <a:lnTo>
                      <a:pt x="900" y="876"/>
                    </a:lnTo>
                    <a:lnTo>
                      <a:pt x="895" y="874"/>
                    </a:lnTo>
                    <a:lnTo>
                      <a:pt x="894" y="885"/>
                    </a:lnTo>
                    <a:lnTo>
                      <a:pt x="895" y="895"/>
                    </a:lnTo>
                    <a:lnTo>
                      <a:pt x="892" y="896"/>
                    </a:lnTo>
                    <a:lnTo>
                      <a:pt x="887" y="896"/>
                    </a:lnTo>
                    <a:lnTo>
                      <a:pt x="884" y="898"/>
                    </a:lnTo>
                    <a:lnTo>
                      <a:pt x="882" y="901"/>
                    </a:lnTo>
                    <a:lnTo>
                      <a:pt x="881" y="905"/>
                    </a:lnTo>
                    <a:lnTo>
                      <a:pt x="880" y="908"/>
                    </a:lnTo>
                    <a:lnTo>
                      <a:pt x="873" y="910"/>
                    </a:lnTo>
                    <a:lnTo>
                      <a:pt x="867" y="912"/>
                    </a:lnTo>
                    <a:lnTo>
                      <a:pt x="867" y="920"/>
                    </a:lnTo>
                    <a:lnTo>
                      <a:pt x="863" y="921"/>
                    </a:lnTo>
                    <a:lnTo>
                      <a:pt x="861" y="922"/>
                    </a:lnTo>
                    <a:lnTo>
                      <a:pt x="858" y="922"/>
                    </a:lnTo>
                    <a:lnTo>
                      <a:pt x="855" y="923"/>
                    </a:lnTo>
                    <a:lnTo>
                      <a:pt x="851" y="923"/>
                    </a:lnTo>
                    <a:lnTo>
                      <a:pt x="840" y="927"/>
                    </a:lnTo>
                    <a:lnTo>
                      <a:pt x="841" y="929"/>
                    </a:lnTo>
                    <a:lnTo>
                      <a:pt x="839" y="929"/>
                    </a:lnTo>
                    <a:lnTo>
                      <a:pt x="837" y="928"/>
                    </a:lnTo>
                    <a:lnTo>
                      <a:pt x="835" y="928"/>
                    </a:lnTo>
                    <a:lnTo>
                      <a:pt x="834" y="931"/>
                    </a:lnTo>
                    <a:lnTo>
                      <a:pt x="833" y="933"/>
                    </a:lnTo>
                    <a:lnTo>
                      <a:pt x="832" y="935"/>
                    </a:lnTo>
                    <a:lnTo>
                      <a:pt x="830" y="939"/>
                    </a:lnTo>
                    <a:lnTo>
                      <a:pt x="830" y="942"/>
                    </a:lnTo>
                    <a:lnTo>
                      <a:pt x="816" y="947"/>
                    </a:lnTo>
                    <a:lnTo>
                      <a:pt x="801" y="954"/>
                    </a:lnTo>
                    <a:lnTo>
                      <a:pt x="797" y="956"/>
                    </a:lnTo>
                    <a:lnTo>
                      <a:pt x="792" y="960"/>
                    </a:lnTo>
                    <a:lnTo>
                      <a:pt x="788" y="963"/>
                    </a:lnTo>
                    <a:lnTo>
                      <a:pt x="782" y="964"/>
                    </a:lnTo>
                    <a:lnTo>
                      <a:pt x="779" y="965"/>
                    </a:lnTo>
                    <a:lnTo>
                      <a:pt x="776" y="967"/>
                    </a:lnTo>
                    <a:lnTo>
                      <a:pt x="774" y="968"/>
                    </a:lnTo>
                    <a:lnTo>
                      <a:pt x="768" y="970"/>
                    </a:lnTo>
                    <a:lnTo>
                      <a:pt x="763" y="970"/>
                    </a:lnTo>
                    <a:lnTo>
                      <a:pt x="757" y="971"/>
                    </a:lnTo>
                    <a:lnTo>
                      <a:pt x="754" y="974"/>
                    </a:lnTo>
                    <a:lnTo>
                      <a:pt x="751" y="977"/>
                    </a:lnTo>
                    <a:lnTo>
                      <a:pt x="747" y="979"/>
                    </a:lnTo>
                    <a:lnTo>
                      <a:pt x="738" y="981"/>
                    </a:lnTo>
                    <a:lnTo>
                      <a:pt x="728" y="980"/>
                    </a:lnTo>
                    <a:lnTo>
                      <a:pt x="726" y="969"/>
                    </a:lnTo>
                    <a:lnTo>
                      <a:pt x="722" y="958"/>
                    </a:lnTo>
                    <a:lnTo>
                      <a:pt x="720" y="952"/>
                    </a:lnTo>
                    <a:lnTo>
                      <a:pt x="718" y="945"/>
                    </a:lnTo>
                    <a:lnTo>
                      <a:pt x="718" y="939"/>
                    </a:lnTo>
                    <a:lnTo>
                      <a:pt x="718" y="930"/>
                    </a:lnTo>
                    <a:lnTo>
                      <a:pt x="715" y="923"/>
                    </a:lnTo>
                    <a:lnTo>
                      <a:pt x="711" y="916"/>
                    </a:lnTo>
                    <a:lnTo>
                      <a:pt x="705" y="909"/>
                    </a:lnTo>
                    <a:lnTo>
                      <a:pt x="699" y="901"/>
                    </a:lnTo>
                    <a:lnTo>
                      <a:pt x="696" y="893"/>
                    </a:lnTo>
                    <a:lnTo>
                      <a:pt x="692" y="885"/>
                    </a:lnTo>
                    <a:lnTo>
                      <a:pt x="684" y="879"/>
                    </a:lnTo>
                    <a:lnTo>
                      <a:pt x="678" y="873"/>
                    </a:lnTo>
                    <a:lnTo>
                      <a:pt x="672" y="865"/>
                    </a:lnTo>
                    <a:lnTo>
                      <a:pt x="670" y="854"/>
                    </a:lnTo>
                    <a:lnTo>
                      <a:pt x="669" y="842"/>
                    </a:lnTo>
                    <a:lnTo>
                      <a:pt x="663" y="832"/>
                    </a:lnTo>
                    <a:lnTo>
                      <a:pt x="661" y="829"/>
                    </a:lnTo>
                    <a:lnTo>
                      <a:pt x="658" y="827"/>
                    </a:lnTo>
                    <a:lnTo>
                      <a:pt x="655" y="824"/>
                    </a:lnTo>
                    <a:lnTo>
                      <a:pt x="651" y="822"/>
                    </a:lnTo>
                    <a:lnTo>
                      <a:pt x="649" y="819"/>
                    </a:lnTo>
                    <a:lnTo>
                      <a:pt x="647" y="815"/>
                    </a:lnTo>
                    <a:lnTo>
                      <a:pt x="646" y="811"/>
                    </a:lnTo>
                    <a:lnTo>
                      <a:pt x="645" y="806"/>
                    </a:lnTo>
                    <a:lnTo>
                      <a:pt x="621" y="772"/>
                    </a:lnTo>
                    <a:lnTo>
                      <a:pt x="612" y="771"/>
                    </a:lnTo>
                    <a:lnTo>
                      <a:pt x="611" y="773"/>
                    </a:lnTo>
                    <a:lnTo>
                      <a:pt x="610" y="775"/>
                    </a:lnTo>
                    <a:lnTo>
                      <a:pt x="610" y="776"/>
                    </a:lnTo>
                    <a:lnTo>
                      <a:pt x="605" y="772"/>
                    </a:lnTo>
                    <a:lnTo>
                      <a:pt x="602" y="769"/>
                    </a:lnTo>
                    <a:lnTo>
                      <a:pt x="599" y="766"/>
                    </a:lnTo>
                    <a:lnTo>
                      <a:pt x="598" y="762"/>
                    </a:lnTo>
                    <a:lnTo>
                      <a:pt x="596" y="759"/>
                    </a:lnTo>
                    <a:lnTo>
                      <a:pt x="594" y="756"/>
                    </a:lnTo>
                    <a:lnTo>
                      <a:pt x="592" y="754"/>
                    </a:lnTo>
                    <a:lnTo>
                      <a:pt x="590" y="753"/>
                    </a:lnTo>
                    <a:lnTo>
                      <a:pt x="594" y="762"/>
                    </a:lnTo>
                    <a:lnTo>
                      <a:pt x="601" y="772"/>
                    </a:lnTo>
                    <a:lnTo>
                      <a:pt x="610" y="792"/>
                    </a:lnTo>
                    <a:lnTo>
                      <a:pt x="619" y="810"/>
                    </a:lnTo>
                    <a:lnTo>
                      <a:pt x="631" y="827"/>
                    </a:lnTo>
                    <a:lnTo>
                      <a:pt x="628" y="828"/>
                    </a:lnTo>
                    <a:lnTo>
                      <a:pt x="627" y="829"/>
                    </a:lnTo>
                    <a:lnTo>
                      <a:pt x="627" y="831"/>
                    </a:lnTo>
                    <a:lnTo>
                      <a:pt x="627" y="834"/>
                    </a:lnTo>
                    <a:lnTo>
                      <a:pt x="628" y="836"/>
                    </a:lnTo>
                    <a:lnTo>
                      <a:pt x="629" y="838"/>
                    </a:lnTo>
                    <a:lnTo>
                      <a:pt x="629" y="839"/>
                    </a:lnTo>
                    <a:lnTo>
                      <a:pt x="637" y="846"/>
                    </a:lnTo>
                    <a:lnTo>
                      <a:pt x="644" y="852"/>
                    </a:lnTo>
                    <a:lnTo>
                      <a:pt x="646" y="859"/>
                    </a:lnTo>
                    <a:lnTo>
                      <a:pt x="649" y="865"/>
                    </a:lnTo>
                    <a:lnTo>
                      <a:pt x="650" y="882"/>
                    </a:lnTo>
                    <a:lnTo>
                      <a:pt x="655" y="899"/>
                    </a:lnTo>
                    <a:lnTo>
                      <a:pt x="661" y="904"/>
                    </a:lnTo>
                    <a:lnTo>
                      <a:pt x="668" y="908"/>
                    </a:lnTo>
                    <a:lnTo>
                      <a:pt x="667" y="909"/>
                    </a:lnTo>
                    <a:lnTo>
                      <a:pt x="673" y="920"/>
                    </a:lnTo>
                    <a:lnTo>
                      <a:pt x="676" y="933"/>
                    </a:lnTo>
                    <a:lnTo>
                      <a:pt x="681" y="945"/>
                    </a:lnTo>
                    <a:lnTo>
                      <a:pt x="686" y="944"/>
                    </a:lnTo>
                    <a:lnTo>
                      <a:pt x="686" y="945"/>
                    </a:lnTo>
                    <a:lnTo>
                      <a:pt x="687" y="947"/>
                    </a:lnTo>
                    <a:lnTo>
                      <a:pt x="687" y="949"/>
                    </a:lnTo>
                    <a:lnTo>
                      <a:pt x="694" y="952"/>
                    </a:lnTo>
                    <a:lnTo>
                      <a:pt x="699" y="954"/>
                    </a:lnTo>
                    <a:lnTo>
                      <a:pt x="716" y="972"/>
                    </a:lnTo>
                    <a:lnTo>
                      <a:pt x="718" y="976"/>
                    </a:lnTo>
                    <a:lnTo>
                      <a:pt x="720" y="978"/>
                    </a:lnTo>
                    <a:lnTo>
                      <a:pt x="723" y="979"/>
                    </a:lnTo>
                    <a:lnTo>
                      <a:pt x="722" y="980"/>
                    </a:lnTo>
                    <a:lnTo>
                      <a:pt x="724" y="982"/>
                    </a:lnTo>
                    <a:lnTo>
                      <a:pt x="727" y="986"/>
                    </a:lnTo>
                    <a:lnTo>
                      <a:pt x="728" y="988"/>
                    </a:lnTo>
                    <a:lnTo>
                      <a:pt x="719" y="995"/>
                    </a:lnTo>
                    <a:lnTo>
                      <a:pt x="721" y="995"/>
                    </a:lnTo>
                    <a:lnTo>
                      <a:pt x="723" y="995"/>
                    </a:lnTo>
                    <a:lnTo>
                      <a:pt x="726" y="995"/>
                    </a:lnTo>
                    <a:lnTo>
                      <a:pt x="726" y="999"/>
                    </a:lnTo>
                    <a:lnTo>
                      <a:pt x="727" y="999"/>
                    </a:lnTo>
                    <a:lnTo>
                      <a:pt x="729" y="999"/>
                    </a:lnTo>
                    <a:lnTo>
                      <a:pt x="732" y="1005"/>
                    </a:lnTo>
                    <a:lnTo>
                      <a:pt x="738" y="1012"/>
                    </a:lnTo>
                    <a:lnTo>
                      <a:pt x="747" y="1010"/>
                    </a:lnTo>
                    <a:lnTo>
                      <a:pt x="757" y="1007"/>
                    </a:lnTo>
                    <a:lnTo>
                      <a:pt x="767" y="1006"/>
                    </a:lnTo>
                    <a:lnTo>
                      <a:pt x="770" y="1004"/>
                    </a:lnTo>
                    <a:lnTo>
                      <a:pt x="775" y="1003"/>
                    </a:lnTo>
                    <a:lnTo>
                      <a:pt x="786" y="1001"/>
                    </a:lnTo>
                    <a:lnTo>
                      <a:pt x="797" y="1000"/>
                    </a:lnTo>
                    <a:lnTo>
                      <a:pt x="806" y="997"/>
                    </a:lnTo>
                    <a:lnTo>
                      <a:pt x="816" y="990"/>
                    </a:lnTo>
                    <a:lnTo>
                      <a:pt x="822" y="992"/>
                    </a:lnTo>
                    <a:lnTo>
                      <a:pt x="821" y="1001"/>
                    </a:lnTo>
                    <a:lnTo>
                      <a:pt x="821" y="1011"/>
                    </a:lnTo>
                    <a:lnTo>
                      <a:pt x="818" y="1016"/>
                    </a:lnTo>
                    <a:lnTo>
                      <a:pt x="817" y="1023"/>
                    </a:lnTo>
                    <a:lnTo>
                      <a:pt x="816" y="1028"/>
                    </a:lnTo>
                    <a:lnTo>
                      <a:pt x="813" y="1035"/>
                    </a:lnTo>
                    <a:lnTo>
                      <a:pt x="810" y="1040"/>
                    </a:lnTo>
                    <a:lnTo>
                      <a:pt x="802" y="1056"/>
                    </a:lnTo>
                    <a:lnTo>
                      <a:pt x="797" y="1071"/>
                    </a:lnTo>
                    <a:lnTo>
                      <a:pt x="787" y="1089"/>
                    </a:lnTo>
                    <a:lnTo>
                      <a:pt x="775" y="1107"/>
                    </a:lnTo>
                    <a:lnTo>
                      <a:pt x="766" y="1117"/>
                    </a:lnTo>
                    <a:lnTo>
                      <a:pt x="756" y="1126"/>
                    </a:lnTo>
                    <a:lnTo>
                      <a:pt x="742" y="1135"/>
                    </a:lnTo>
                    <a:lnTo>
                      <a:pt x="730" y="1147"/>
                    </a:lnTo>
                    <a:lnTo>
                      <a:pt x="719" y="1162"/>
                    </a:lnTo>
                    <a:lnTo>
                      <a:pt x="708" y="1176"/>
                    </a:lnTo>
                    <a:lnTo>
                      <a:pt x="707" y="1178"/>
                    </a:lnTo>
                    <a:lnTo>
                      <a:pt x="706" y="1180"/>
                    </a:lnTo>
                    <a:lnTo>
                      <a:pt x="704" y="1182"/>
                    </a:lnTo>
                    <a:lnTo>
                      <a:pt x="702" y="1184"/>
                    </a:lnTo>
                    <a:lnTo>
                      <a:pt x="699" y="1186"/>
                    </a:lnTo>
                    <a:lnTo>
                      <a:pt x="697" y="1188"/>
                    </a:lnTo>
                    <a:lnTo>
                      <a:pt x="695" y="1189"/>
                    </a:lnTo>
                    <a:lnTo>
                      <a:pt x="693" y="1189"/>
                    </a:lnTo>
                    <a:lnTo>
                      <a:pt x="682" y="1217"/>
                    </a:lnTo>
                    <a:lnTo>
                      <a:pt x="681" y="1217"/>
                    </a:lnTo>
                    <a:lnTo>
                      <a:pt x="680" y="1219"/>
                    </a:lnTo>
                    <a:lnTo>
                      <a:pt x="676" y="1231"/>
                    </a:lnTo>
                    <a:lnTo>
                      <a:pt x="675" y="1243"/>
                    </a:lnTo>
                    <a:lnTo>
                      <a:pt x="683" y="1248"/>
                    </a:lnTo>
                    <a:lnTo>
                      <a:pt x="682" y="1251"/>
                    </a:lnTo>
                    <a:lnTo>
                      <a:pt x="681" y="1256"/>
                    </a:lnTo>
                    <a:lnTo>
                      <a:pt x="680" y="1260"/>
                    </a:lnTo>
                    <a:lnTo>
                      <a:pt x="681" y="1270"/>
                    </a:lnTo>
                    <a:lnTo>
                      <a:pt x="683" y="1281"/>
                    </a:lnTo>
                    <a:lnTo>
                      <a:pt x="685" y="1291"/>
                    </a:lnTo>
                    <a:lnTo>
                      <a:pt x="690" y="1294"/>
                    </a:lnTo>
                    <a:lnTo>
                      <a:pt x="693" y="1297"/>
                    </a:lnTo>
                    <a:lnTo>
                      <a:pt x="695" y="1296"/>
                    </a:lnTo>
                    <a:lnTo>
                      <a:pt x="694" y="1327"/>
                    </a:lnTo>
                    <a:lnTo>
                      <a:pt x="696" y="1356"/>
                    </a:lnTo>
                    <a:lnTo>
                      <a:pt x="693" y="1365"/>
                    </a:lnTo>
                    <a:lnTo>
                      <a:pt x="687" y="1373"/>
                    </a:lnTo>
                    <a:lnTo>
                      <a:pt x="682" y="1379"/>
                    </a:lnTo>
                    <a:lnTo>
                      <a:pt x="673" y="1386"/>
                    </a:lnTo>
                    <a:lnTo>
                      <a:pt x="663" y="1390"/>
                    </a:lnTo>
                    <a:lnTo>
                      <a:pt x="653" y="1396"/>
                    </a:lnTo>
                    <a:lnTo>
                      <a:pt x="639" y="1411"/>
                    </a:lnTo>
                    <a:lnTo>
                      <a:pt x="622" y="1425"/>
                    </a:lnTo>
                    <a:lnTo>
                      <a:pt x="620" y="1433"/>
                    </a:lnTo>
                    <a:lnTo>
                      <a:pt x="624" y="1442"/>
                    </a:lnTo>
                    <a:lnTo>
                      <a:pt x="626" y="1451"/>
                    </a:lnTo>
                    <a:lnTo>
                      <a:pt x="628" y="1461"/>
                    </a:lnTo>
                    <a:lnTo>
                      <a:pt x="627" y="1486"/>
                    </a:lnTo>
                    <a:lnTo>
                      <a:pt x="621" y="1492"/>
                    </a:lnTo>
                    <a:lnTo>
                      <a:pt x="613" y="1495"/>
                    </a:lnTo>
                    <a:lnTo>
                      <a:pt x="605" y="1497"/>
                    </a:lnTo>
                    <a:lnTo>
                      <a:pt x="598" y="1502"/>
                    </a:lnTo>
                    <a:lnTo>
                      <a:pt x="596" y="1504"/>
                    </a:lnTo>
                    <a:lnTo>
                      <a:pt x="593" y="1506"/>
                    </a:lnTo>
                    <a:lnTo>
                      <a:pt x="592" y="1509"/>
                    </a:lnTo>
                    <a:lnTo>
                      <a:pt x="594" y="1515"/>
                    </a:lnTo>
                    <a:lnTo>
                      <a:pt x="597" y="1521"/>
                    </a:lnTo>
                    <a:lnTo>
                      <a:pt x="594" y="1521"/>
                    </a:lnTo>
                    <a:lnTo>
                      <a:pt x="591" y="1532"/>
                    </a:lnTo>
                    <a:lnTo>
                      <a:pt x="588" y="1543"/>
                    </a:lnTo>
                    <a:lnTo>
                      <a:pt x="585" y="1547"/>
                    </a:lnTo>
                    <a:lnTo>
                      <a:pt x="581" y="1550"/>
                    </a:lnTo>
                    <a:lnTo>
                      <a:pt x="579" y="1552"/>
                    </a:lnTo>
                    <a:lnTo>
                      <a:pt x="576" y="1555"/>
                    </a:lnTo>
                    <a:lnTo>
                      <a:pt x="574" y="1559"/>
                    </a:lnTo>
                    <a:lnTo>
                      <a:pt x="566" y="1572"/>
                    </a:lnTo>
                    <a:lnTo>
                      <a:pt x="556" y="1584"/>
                    </a:lnTo>
                    <a:lnTo>
                      <a:pt x="544" y="1595"/>
                    </a:lnTo>
                    <a:lnTo>
                      <a:pt x="532" y="1606"/>
                    </a:lnTo>
                    <a:lnTo>
                      <a:pt x="519" y="1614"/>
                    </a:lnTo>
                    <a:lnTo>
                      <a:pt x="517" y="1615"/>
                    </a:lnTo>
                    <a:lnTo>
                      <a:pt x="514" y="1615"/>
                    </a:lnTo>
                    <a:lnTo>
                      <a:pt x="511" y="1615"/>
                    </a:lnTo>
                    <a:lnTo>
                      <a:pt x="509" y="1614"/>
                    </a:lnTo>
                    <a:lnTo>
                      <a:pt x="507" y="1619"/>
                    </a:lnTo>
                    <a:lnTo>
                      <a:pt x="505" y="1619"/>
                    </a:lnTo>
                    <a:lnTo>
                      <a:pt x="504" y="1619"/>
                    </a:lnTo>
                    <a:lnTo>
                      <a:pt x="502" y="1619"/>
                    </a:lnTo>
                    <a:lnTo>
                      <a:pt x="500" y="1619"/>
                    </a:lnTo>
                    <a:lnTo>
                      <a:pt x="498" y="1619"/>
                    </a:lnTo>
                    <a:lnTo>
                      <a:pt x="497" y="1620"/>
                    </a:lnTo>
                    <a:lnTo>
                      <a:pt x="497" y="1621"/>
                    </a:lnTo>
                    <a:lnTo>
                      <a:pt x="484" y="1619"/>
                    </a:lnTo>
                    <a:lnTo>
                      <a:pt x="471" y="1619"/>
                    </a:lnTo>
                    <a:lnTo>
                      <a:pt x="466" y="1621"/>
                    </a:lnTo>
                    <a:lnTo>
                      <a:pt x="460" y="1623"/>
                    </a:lnTo>
                    <a:lnTo>
                      <a:pt x="453" y="1624"/>
                    </a:lnTo>
                    <a:lnTo>
                      <a:pt x="449" y="1625"/>
                    </a:lnTo>
                    <a:lnTo>
                      <a:pt x="445" y="1627"/>
                    </a:lnTo>
                    <a:lnTo>
                      <a:pt x="440" y="1629"/>
                    </a:lnTo>
                    <a:lnTo>
                      <a:pt x="436" y="1630"/>
                    </a:lnTo>
                    <a:lnTo>
                      <a:pt x="433" y="1624"/>
                    </a:lnTo>
                    <a:lnTo>
                      <a:pt x="431" y="1623"/>
                    </a:lnTo>
                    <a:lnTo>
                      <a:pt x="429" y="1622"/>
                    </a:lnTo>
                    <a:lnTo>
                      <a:pt x="427" y="1620"/>
                    </a:lnTo>
                    <a:lnTo>
                      <a:pt x="422" y="1621"/>
                    </a:lnTo>
                    <a:lnTo>
                      <a:pt x="424" y="1615"/>
                    </a:lnTo>
                    <a:lnTo>
                      <a:pt x="423" y="1613"/>
                    </a:lnTo>
                    <a:lnTo>
                      <a:pt x="421" y="1610"/>
                    </a:lnTo>
                    <a:lnTo>
                      <a:pt x="420" y="1608"/>
                    </a:lnTo>
                    <a:lnTo>
                      <a:pt x="419" y="1605"/>
                    </a:lnTo>
                    <a:lnTo>
                      <a:pt x="420" y="1601"/>
                    </a:lnTo>
                    <a:lnTo>
                      <a:pt x="421" y="1600"/>
                    </a:lnTo>
                    <a:lnTo>
                      <a:pt x="422" y="1599"/>
                    </a:lnTo>
                    <a:lnTo>
                      <a:pt x="423" y="1590"/>
                    </a:lnTo>
                    <a:lnTo>
                      <a:pt x="420" y="1583"/>
                    </a:lnTo>
                    <a:lnTo>
                      <a:pt x="415" y="1575"/>
                    </a:lnTo>
                    <a:lnTo>
                      <a:pt x="411" y="1566"/>
                    </a:lnTo>
                    <a:lnTo>
                      <a:pt x="408" y="1556"/>
                    </a:lnTo>
                    <a:lnTo>
                      <a:pt x="405" y="1551"/>
                    </a:lnTo>
                    <a:lnTo>
                      <a:pt x="403" y="1544"/>
                    </a:lnTo>
                    <a:lnTo>
                      <a:pt x="402" y="1543"/>
                    </a:lnTo>
                    <a:lnTo>
                      <a:pt x="400" y="1541"/>
                    </a:lnTo>
                    <a:lnTo>
                      <a:pt x="398" y="1540"/>
                    </a:lnTo>
                    <a:lnTo>
                      <a:pt x="396" y="1538"/>
                    </a:lnTo>
                    <a:lnTo>
                      <a:pt x="389" y="1526"/>
                    </a:lnTo>
                    <a:lnTo>
                      <a:pt x="386" y="1514"/>
                    </a:lnTo>
                    <a:lnTo>
                      <a:pt x="384" y="1500"/>
                    </a:lnTo>
                    <a:lnTo>
                      <a:pt x="381" y="1486"/>
                    </a:lnTo>
                    <a:lnTo>
                      <a:pt x="380" y="1475"/>
                    </a:lnTo>
                    <a:lnTo>
                      <a:pt x="381" y="1463"/>
                    </a:lnTo>
                    <a:lnTo>
                      <a:pt x="379" y="1459"/>
                    </a:lnTo>
                    <a:lnTo>
                      <a:pt x="377" y="1454"/>
                    </a:lnTo>
                    <a:lnTo>
                      <a:pt x="374" y="1449"/>
                    </a:lnTo>
                    <a:lnTo>
                      <a:pt x="367" y="1436"/>
                    </a:lnTo>
                    <a:lnTo>
                      <a:pt x="362" y="1423"/>
                    </a:lnTo>
                    <a:lnTo>
                      <a:pt x="354" y="1410"/>
                    </a:lnTo>
                    <a:lnTo>
                      <a:pt x="351" y="1403"/>
                    </a:lnTo>
                    <a:lnTo>
                      <a:pt x="350" y="1397"/>
                    </a:lnTo>
                    <a:lnTo>
                      <a:pt x="349" y="1389"/>
                    </a:lnTo>
                    <a:lnTo>
                      <a:pt x="350" y="1373"/>
                    </a:lnTo>
                    <a:lnTo>
                      <a:pt x="353" y="1357"/>
                    </a:lnTo>
                    <a:lnTo>
                      <a:pt x="357" y="1343"/>
                    </a:lnTo>
                    <a:lnTo>
                      <a:pt x="363" y="1329"/>
                    </a:lnTo>
                    <a:lnTo>
                      <a:pt x="366" y="1327"/>
                    </a:lnTo>
                    <a:lnTo>
                      <a:pt x="368" y="1325"/>
                    </a:lnTo>
                    <a:lnTo>
                      <a:pt x="370" y="1322"/>
                    </a:lnTo>
                    <a:lnTo>
                      <a:pt x="372" y="1319"/>
                    </a:lnTo>
                    <a:lnTo>
                      <a:pt x="373" y="1316"/>
                    </a:lnTo>
                    <a:lnTo>
                      <a:pt x="374" y="1311"/>
                    </a:lnTo>
                    <a:lnTo>
                      <a:pt x="374" y="1308"/>
                    </a:lnTo>
                    <a:lnTo>
                      <a:pt x="374" y="1304"/>
                    </a:lnTo>
                    <a:lnTo>
                      <a:pt x="369" y="1293"/>
                    </a:lnTo>
                    <a:lnTo>
                      <a:pt x="365" y="1281"/>
                    </a:lnTo>
                    <a:lnTo>
                      <a:pt x="365" y="1279"/>
                    </a:lnTo>
                    <a:lnTo>
                      <a:pt x="366" y="1276"/>
                    </a:lnTo>
                    <a:lnTo>
                      <a:pt x="367" y="1273"/>
                    </a:lnTo>
                    <a:lnTo>
                      <a:pt x="368" y="1271"/>
                    </a:lnTo>
                    <a:lnTo>
                      <a:pt x="368" y="1269"/>
                    </a:lnTo>
                    <a:lnTo>
                      <a:pt x="363" y="1252"/>
                    </a:lnTo>
                    <a:lnTo>
                      <a:pt x="355" y="1237"/>
                    </a:lnTo>
                    <a:lnTo>
                      <a:pt x="357" y="1237"/>
                    </a:lnTo>
                    <a:lnTo>
                      <a:pt x="356" y="1236"/>
                    </a:lnTo>
                    <a:lnTo>
                      <a:pt x="355" y="1234"/>
                    </a:lnTo>
                    <a:lnTo>
                      <a:pt x="354" y="1229"/>
                    </a:lnTo>
                    <a:lnTo>
                      <a:pt x="353" y="1224"/>
                    </a:lnTo>
                    <a:lnTo>
                      <a:pt x="341" y="1205"/>
                    </a:lnTo>
                    <a:lnTo>
                      <a:pt x="340" y="1206"/>
                    </a:lnTo>
                    <a:lnTo>
                      <a:pt x="323" y="1186"/>
                    </a:lnTo>
                    <a:lnTo>
                      <a:pt x="317" y="1176"/>
                    </a:lnTo>
                    <a:lnTo>
                      <a:pt x="313" y="1165"/>
                    </a:lnTo>
                    <a:lnTo>
                      <a:pt x="320" y="1159"/>
                    </a:lnTo>
                    <a:lnTo>
                      <a:pt x="320" y="1157"/>
                    </a:lnTo>
                    <a:lnTo>
                      <a:pt x="320" y="1156"/>
                    </a:lnTo>
                    <a:lnTo>
                      <a:pt x="321" y="1154"/>
                    </a:lnTo>
                    <a:lnTo>
                      <a:pt x="322" y="1152"/>
                    </a:lnTo>
                    <a:lnTo>
                      <a:pt x="323" y="1152"/>
                    </a:lnTo>
                    <a:lnTo>
                      <a:pt x="320" y="1149"/>
                    </a:lnTo>
                    <a:lnTo>
                      <a:pt x="322" y="1139"/>
                    </a:lnTo>
                    <a:lnTo>
                      <a:pt x="320" y="1139"/>
                    </a:lnTo>
                    <a:lnTo>
                      <a:pt x="323" y="1132"/>
                    </a:lnTo>
                    <a:lnTo>
                      <a:pt x="327" y="1124"/>
                    </a:lnTo>
                    <a:lnTo>
                      <a:pt x="326" y="1123"/>
                    </a:lnTo>
                    <a:lnTo>
                      <a:pt x="326" y="1114"/>
                    </a:lnTo>
                    <a:lnTo>
                      <a:pt x="322" y="1104"/>
                    </a:lnTo>
                    <a:lnTo>
                      <a:pt x="323" y="1101"/>
                    </a:lnTo>
                    <a:lnTo>
                      <a:pt x="323" y="1100"/>
                    </a:lnTo>
                    <a:lnTo>
                      <a:pt x="317" y="1099"/>
                    </a:lnTo>
                    <a:lnTo>
                      <a:pt x="314" y="1095"/>
                    </a:lnTo>
                    <a:lnTo>
                      <a:pt x="310" y="1089"/>
                    </a:lnTo>
                    <a:lnTo>
                      <a:pt x="309" y="1091"/>
                    </a:lnTo>
                    <a:lnTo>
                      <a:pt x="308" y="1092"/>
                    </a:lnTo>
                    <a:lnTo>
                      <a:pt x="280" y="1096"/>
                    </a:lnTo>
                    <a:lnTo>
                      <a:pt x="273" y="1087"/>
                    </a:lnTo>
                    <a:lnTo>
                      <a:pt x="268" y="1076"/>
                    </a:lnTo>
                    <a:lnTo>
                      <a:pt x="262" y="1068"/>
                    </a:lnTo>
                    <a:lnTo>
                      <a:pt x="242" y="1068"/>
                    </a:lnTo>
                    <a:lnTo>
                      <a:pt x="229" y="1069"/>
                    </a:lnTo>
                    <a:lnTo>
                      <a:pt x="222" y="1071"/>
                    </a:lnTo>
                    <a:lnTo>
                      <a:pt x="219" y="1074"/>
                    </a:lnTo>
                    <a:lnTo>
                      <a:pt x="215" y="1075"/>
                    </a:lnTo>
                    <a:lnTo>
                      <a:pt x="211" y="1076"/>
                    </a:lnTo>
                    <a:lnTo>
                      <a:pt x="185" y="1088"/>
                    </a:lnTo>
                    <a:lnTo>
                      <a:pt x="181" y="1088"/>
                    </a:lnTo>
                    <a:lnTo>
                      <a:pt x="178" y="1087"/>
                    </a:lnTo>
                    <a:lnTo>
                      <a:pt x="176" y="1086"/>
                    </a:lnTo>
                    <a:lnTo>
                      <a:pt x="173" y="1085"/>
                    </a:lnTo>
                    <a:lnTo>
                      <a:pt x="161" y="1084"/>
                    </a:lnTo>
                    <a:lnTo>
                      <a:pt x="149" y="1084"/>
                    </a:lnTo>
                    <a:lnTo>
                      <a:pt x="138" y="1085"/>
                    </a:lnTo>
                    <a:lnTo>
                      <a:pt x="128" y="1089"/>
                    </a:lnTo>
                    <a:lnTo>
                      <a:pt x="117" y="1094"/>
                    </a:lnTo>
                    <a:lnTo>
                      <a:pt x="116" y="1094"/>
                    </a:lnTo>
                    <a:lnTo>
                      <a:pt x="103" y="1088"/>
                    </a:lnTo>
                    <a:lnTo>
                      <a:pt x="91" y="1079"/>
                    </a:lnTo>
                    <a:lnTo>
                      <a:pt x="81" y="1071"/>
                    </a:lnTo>
                    <a:lnTo>
                      <a:pt x="71" y="1063"/>
                    </a:lnTo>
                    <a:lnTo>
                      <a:pt x="71" y="1061"/>
                    </a:lnTo>
                    <a:lnTo>
                      <a:pt x="64" y="1057"/>
                    </a:lnTo>
                    <a:lnTo>
                      <a:pt x="52" y="1051"/>
                    </a:lnTo>
                    <a:lnTo>
                      <a:pt x="51" y="1042"/>
                    </a:lnTo>
                    <a:lnTo>
                      <a:pt x="50" y="1042"/>
                    </a:lnTo>
                    <a:lnTo>
                      <a:pt x="49" y="1041"/>
                    </a:lnTo>
                    <a:lnTo>
                      <a:pt x="48" y="1040"/>
                    </a:lnTo>
                    <a:lnTo>
                      <a:pt x="49" y="1032"/>
                    </a:lnTo>
                    <a:lnTo>
                      <a:pt x="43" y="1022"/>
                    </a:lnTo>
                    <a:lnTo>
                      <a:pt x="35" y="1014"/>
                    </a:lnTo>
                    <a:lnTo>
                      <a:pt x="28" y="1004"/>
                    </a:lnTo>
                    <a:lnTo>
                      <a:pt x="28" y="1006"/>
                    </a:lnTo>
                    <a:lnTo>
                      <a:pt x="27" y="1007"/>
                    </a:lnTo>
                    <a:lnTo>
                      <a:pt x="27" y="1006"/>
                    </a:lnTo>
                    <a:lnTo>
                      <a:pt x="27" y="1004"/>
                    </a:lnTo>
                    <a:lnTo>
                      <a:pt x="26" y="1002"/>
                    </a:lnTo>
                    <a:lnTo>
                      <a:pt x="25" y="1001"/>
                    </a:lnTo>
                    <a:lnTo>
                      <a:pt x="23" y="1000"/>
                    </a:lnTo>
                    <a:lnTo>
                      <a:pt x="23" y="992"/>
                    </a:lnTo>
                    <a:lnTo>
                      <a:pt x="15" y="994"/>
                    </a:lnTo>
                    <a:lnTo>
                      <a:pt x="12" y="988"/>
                    </a:lnTo>
                    <a:lnTo>
                      <a:pt x="10" y="988"/>
                    </a:lnTo>
                    <a:lnTo>
                      <a:pt x="9" y="987"/>
                    </a:lnTo>
                    <a:lnTo>
                      <a:pt x="8" y="986"/>
                    </a:lnTo>
                    <a:lnTo>
                      <a:pt x="8" y="982"/>
                    </a:lnTo>
                    <a:lnTo>
                      <a:pt x="8" y="978"/>
                    </a:lnTo>
                    <a:lnTo>
                      <a:pt x="8" y="975"/>
                    </a:lnTo>
                    <a:lnTo>
                      <a:pt x="8" y="970"/>
                    </a:lnTo>
                    <a:lnTo>
                      <a:pt x="10" y="971"/>
                    </a:lnTo>
                    <a:lnTo>
                      <a:pt x="8" y="964"/>
                    </a:lnTo>
                    <a:lnTo>
                      <a:pt x="5" y="957"/>
                    </a:lnTo>
                    <a:lnTo>
                      <a:pt x="0" y="953"/>
                    </a:lnTo>
                    <a:lnTo>
                      <a:pt x="7" y="946"/>
                    </a:lnTo>
                    <a:lnTo>
                      <a:pt x="11" y="939"/>
                    </a:lnTo>
                    <a:lnTo>
                      <a:pt x="12" y="929"/>
                    </a:lnTo>
                    <a:lnTo>
                      <a:pt x="13" y="929"/>
                    </a:lnTo>
                    <a:lnTo>
                      <a:pt x="14" y="924"/>
                    </a:lnTo>
                    <a:lnTo>
                      <a:pt x="15" y="920"/>
                    </a:lnTo>
                    <a:lnTo>
                      <a:pt x="16" y="916"/>
                    </a:lnTo>
                    <a:lnTo>
                      <a:pt x="19" y="912"/>
                    </a:lnTo>
                    <a:lnTo>
                      <a:pt x="19" y="901"/>
                    </a:lnTo>
                    <a:lnTo>
                      <a:pt x="14" y="892"/>
                    </a:lnTo>
                    <a:lnTo>
                      <a:pt x="15" y="887"/>
                    </a:lnTo>
                    <a:lnTo>
                      <a:pt x="16" y="884"/>
                    </a:lnTo>
                    <a:lnTo>
                      <a:pt x="16" y="881"/>
                    </a:lnTo>
                    <a:lnTo>
                      <a:pt x="16" y="877"/>
                    </a:lnTo>
                    <a:lnTo>
                      <a:pt x="14" y="874"/>
                    </a:lnTo>
                    <a:lnTo>
                      <a:pt x="12" y="871"/>
                    </a:lnTo>
                    <a:lnTo>
                      <a:pt x="10" y="866"/>
                    </a:lnTo>
                    <a:lnTo>
                      <a:pt x="10" y="867"/>
                    </a:lnTo>
                    <a:lnTo>
                      <a:pt x="9" y="870"/>
                    </a:lnTo>
                    <a:lnTo>
                      <a:pt x="8" y="871"/>
                    </a:lnTo>
                    <a:lnTo>
                      <a:pt x="8" y="869"/>
                    </a:lnTo>
                    <a:lnTo>
                      <a:pt x="8" y="866"/>
                    </a:lnTo>
                    <a:lnTo>
                      <a:pt x="8" y="864"/>
                    </a:lnTo>
                    <a:lnTo>
                      <a:pt x="10" y="864"/>
                    </a:lnTo>
                    <a:lnTo>
                      <a:pt x="9" y="862"/>
                    </a:lnTo>
                    <a:lnTo>
                      <a:pt x="10" y="859"/>
                    </a:lnTo>
                    <a:lnTo>
                      <a:pt x="10" y="855"/>
                    </a:lnTo>
                    <a:lnTo>
                      <a:pt x="12" y="852"/>
                    </a:lnTo>
                    <a:lnTo>
                      <a:pt x="18" y="843"/>
                    </a:lnTo>
                    <a:lnTo>
                      <a:pt x="21" y="835"/>
                    </a:lnTo>
                    <a:lnTo>
                      <a:pt x="25" y="827"/>
                    </a:lnTo>
                    <a:lnTo>
                      <a:pt x="31" y="822"/>
                    </a:lnTo>
                    <a:lnTo>
                      <a:pt x="36" y="816"/>
                    </a:lnTo>
                    <a:lnTo>
                      <a:pt x="37" y="807"/>
                    </a:lnTo>
                    <a:lnTo>
                      <a:pt x="40" y="801"/>
                    </a:lnTo>
                    <a:lnTo>
                      <a:pt x="45" y="793"/>
                    </a:lnTo>
                    <a:lnTo>
                      <a:pt x="47" y="792"/>
                    </a:lnTo>
                    <a:lnTo>
                      <a:pt x="49" y="792"/>
                    </a:lnTo>
                    <a:lnTo>
                      <a:pt x="51" y="790"/>
                    </a:lnTo>
                    <a:lnTo>
                      <a:pt x="52" y="789"/>
                    </a:lnTo>
                    <a:lnTo>
                      <a:pt x="56" y="782"/>
                    </a:lnTo>
                    <a:lnTo>
                      <a:pt x="58" y="777"/>
                    </a:lnTo>
                    <a:lnTo>
                      <a:pt x="57" y="776"/>
                    </a:lnTo>
                    <a:lnTo>
                      <a:pt x="59" y="776"/>
                    </a:lnTo>
                    <a:lnTo>
                      <a:pt x="64" y="772"/>
                    </a:lnTo>
                    <a:lnTo>
                      <a:pt x="71" y="770"/>
                    </a:lnTo>
                    <a:lnTo>
                      <a:pt x="77" y="768"/>
                    </a:lnTo>
                    <a:lnTo>
                      <a:pt x="85" y="761"/>
                    </a:lnTo>
                    <a:lnTo>
                      <a:pt x="93" y="754"/>
                    </a:lnTo>
                    <a:lnTo>
                      <a:pt x="99" y="744"/>
                    </a:lnTo>
                    <a:lnTo>
                      <a:pt x="99" y="738"/>
                    </a:lnTo>
                    <a:lnTo>
                      <a:pt x="99" y="733"/>
                    </a:lnTo>
                    <a:lnTo>
                      <a:pt x="99" y="729"/>
                    </a:lnTo>
                    <a:lnTo>
                      <a:pt x="101" y="724"/>
                    </a:lnTo>
                    <a:lnTo>
                      <a:pt x="103" y="720"/>
                    </a:lnTo>
                    <a:lnTo>
                      <a:pt x="105" y="717"/>
                    </a:lnTo>
                    <a:lnTo>
                      <a:pt x="106" y="713"/>
                    </a:lnTo>
                    <a:lnTo>
                      <a:pt x="107" y="711"/>
                    </a:lnTo>
                    <a:lnTo>
                      <a:pt x="109" y="708"/>
                    </a:lnTo>
                    <a:lnTo>
                      <a:pt x="111" y="706"/>
                    </a:lnTo>
                    <a:lnTo>
                      <a:pt x="119" y="699"/>
                    </a:lnTo>
                    <a:lnTo>
                      <a:pt x="128" y="695"/>
                    </a:lnTo>
                    <a:lnTo>
                      <a:pt x="137" y="688"/>
                    </a:lnTo>
                    <a:lnTo>
                      <a:pt x="148" y="666"/>
                    </a:lnTo>
                    <a:lnTo>
                      <a:pt x="153" y="664"/>
                    </a:lnTo>
                    <a:lnTo>
                      <a:pt x="156" y="668"/>
                    </a:lnTo>
                    <a:lnTo>
                      <a:pt x="161" y="673"/>
                    </a:lnTo>
                    <a:lnTo>
                      <a:pt x="180" y="672"/>
                    </a:lnTo>
                    <a:lnTo>
                      <a:pt x="189" y="676"/>
                    </a:lnTo>
                    <a:lnTo>
                      <a:pt x="193" y="674"/>
                    </a:lnTo>
                    <a:lnTo>
                      <a:pt x="198" y="671"/>
                    </a:lnTo>
                    <a:lnTo>
                      <a:pt x="202" y="667"/>
                    </a:lnTo>
                    <a:lnTo>
                      <a:pt x="205" y="666"/>
                    </a:lnTo>
                    <a:lnTo>
                      <a:pt x="208" y="665"/>
                    </a:lnTo>
                    <a:lnTo>
                      <a:pt x="211" y="665"/>
                    </a:lnTo>
                    <a:lnTo>
                      <a:pt x="213" y="664"/>
                    </a:lnTo>
                    <a:lnTo>
                      <a:pt x="222" y="659"/>
                    </a:lnTo>
                    <a:lnTo>
                      <a:pt x="231" y="655"/>
                    </a:lnTo>
                    <a:lnTo>
                      <a:pt x="248" y="653"/>
                    </a:lnTo>
                    <a:lnTo>
                      <a:pt x="266" y="650"/>
                    </a:lnTo>
                    <a:lnTo>
                      <a:pt x="269" y="651"/>
                    </a:lnTo>
                    <a:lnTo>
                      <a:pt x="272" y="652"/>
                    </a:lnTo>
                    <a:lnTo>
                      <a:pt x="275" y="654"/>
                    </a:lnTo>
                    <a:lnTo>
                      <a:pt x="287" y="649"/>
                    </a:lnTo>
                    <a:lnTo>
                      <a:pt x="299" y="649"/>
                    </a:lnTo>
                    <a:lnTo>
                      <a:pt x="313" y="650"/>
                    </a:lnTo>
                    <a:lnTo>
                      <a:pt x="316" y="648"/>
                    </a:lnTo>
                    <a:lnTo>
                      <a:pt x="319" y="647"/>
                    </a:lnTo>
                    <a:lnTo>
                      <a:pt x="323" y="645"/>
                    </a:lnTo>
                    <a:lnTo>
                      <a:pt x="328" y="644"/>
                    </a:lnTo>
                    <a:lnTo>
                      <a:pt x="332" y="652"/>
                    </a:lnTo>
                    <a:lnTo>
                      <a:pt x="340" y="649"/>
                    </a:lnTo>
                    <a:lnTo>
                      <a:pt x="339" y="651"/>
                    </a:lnTo>
                    <a:lnTo>
                      <a:pt x="339" y="653"/>
                    </a:lnTo>
                    <a:lnTo>
                      <a:pt x="338" y="655"/>
                    </a:lnTo>
                    <a:lnTo>
                      <a:pt x="335" y="656"/>
                    </a:lnTo>
                    <a:lnTo>
                      <a:pt x="334" y="659"/>
                    </a:lnTo>
                    <a:lnTo>
                      <a:pt x="333" y="661"/>
                    </a:lnTo>
                    <a:lnTo>
                      <a:pt x="334" y="663"/>
                    </a:lnTo>
                    <a:lnTo>
                      <a:pt x="337" y="665"/>
                    </a:lnTo>
                    <a:lnTo>
                      <a:pt x="339" y="668"/>
                    </a:lnTo>
                    <a:lnTo>
                      <a:pt x="339" y="673"/>
                    </a:lnTo>
                    <a:lnTo>
                      <a:pt x="339" y="676"/>
                    </a:lnTo>
                    <a:lnTo>
                      <a:pt x="337" y="680"/>
                    </a:lnTo>
                    <a:lnTo>
                      <a:pt x="332" y="684"/>
                    </a:lnTo>
                    <a:lnTo>
                      <a:pt x="328" y="687"/>
                    </a:lnTo>
                    <a:lnTo>
                      <a:pt x="328" y="689"/>
                    </a:lnTo>
                    <a:lnTo>
                      <a:pt x="329" y="690"/>
                    </a:lnTo>
                    <a:lnTo>
                      <a:pt x="330" y="692"/>
                    </a:lnTo>
                    <a:lnTo>
                      <a:pt x="332" y="694"/>
                    </a:lnTo>
                    <a:lnTo>
                      <a:pt x="333" y="694"/>
                    </a:lnTo>
                    <a:lnTo>
                      <a:pt x="335" y="695"/>
                    </a:lnTo>
                    <a:lnTo>
                      <a:pt x="335" y="692"/>
                    </a:lnTo>
                    <a:lnTo>
                      <a:pt x="337" y="691"/>
                    </a:lnTo>
                    <a:lnTo>
                      <a:pt x="339" y="690"/>
                    </a:lnTo>
                    <a:lnTo>
                      <a:pt x="339" y="692"/>
                    </a:lnTo>
                    <a:lnTo>
                      <a:pt x="340" y="695"/>
                    </a:lnTo>
                    <a:lnTo>
                      <a:pt x="341" y="697"/>
                    </a:lnTo>
                    <a:lnTo>
                      <a:pt x="342" y="698"/>
                    </a:lnTo>
                    <a:lnTo>
                      <a:pt x="343" y="700"/>
                    </a:lnTo>
                    <a:lnTo>
                      <a:pt x="345" y="700"/>
                    </a:lnTo>
                    <a:lnTo>
                      <a:pt x="345" y="702"/>
                    </a:lnTo>
                    <a:lnTo>
                      <a:pt x="350" y="703"/>
                    </a:lnTo>
                    <a:lnTo>
                      <a:pt x="354" y="706"/>
                    </a:lnTo>
                    <a:lnTo>
                      <a:pt x="365" y="706"/>
                    </a:lnTo>
                    <a:lnTo>
                      <a:pt x="376" y="708"/>
                    </a:lnTo>
                    <a:lnTo>
                      <a:pt x="387" y="712"/>
                    </a:lnTo>
                    <a:lnTo>
                      <a:pt x="389" y="715"/>
                    </a:lnTo>
                    <a:lnTo>
                      <a:pt x="390" y="719"/>
                    </a:lnTo>
                    <a:lnTo>
                      <a:pt x="392" y="722"/>
                    </a:lnTo>
                    <a:lnTo>
                      <a:pt x="394" y="725"/>
                    </a:lnTo>
                    <a:lnTo>
                      <a:pt x="399" y="729"/>
                    </a:lnTo>
                    <a:lnTo>
                      <a:pt x="401" y="727"/>
                    </a:lnTo>
                    <a:lnTo>
                      <a:pt x="402" y="726"/>
                    </a:lnTo>
                    <a:lnTo>
                      <a:pt x="404" y="726"/>
                    </a:lnTo>
                    <a:lnTo>
                      <a:pt x="407" y="727"/>
                    </a:lnTo>
                    <a:lnTo>
                      <a:pt x="408" y="727"/>
                    </a:lnTo>
                    <a:lnTo>
                      <a:pt x="409" y="730"/>
                    </a:lnTo>
                    <a:lnTo>
                      <a:pt x="412" y="730"/>
                    </a:lnTo>
                    <a:lnTo>
                      <a:pt x="416" y="731"/>
                    </a:lnTo>
                    <a:lnTo>
                      <a:pt x="420" y="733"/>
                    </a:lnTo>
                    <a:lnTo>
                      <a:pt x="423" y="735"/>
                    </a:lnTo>
                    <a:lnTo>
                      <a:pt x="426" y="737"/>
                    </a:lnTo>
                    <a:lnTo>
                      <a:pt x="428" y="738"/>
                    </a:lnTo>
                    <a:lnTo>
                      <a:pt x="431" y="741"/>
                    </a:lnTo>
                    <a:lnTo>
                      <a:pt x="433" y="741"/>
                    </a:lnTo>
                    <a:lnTo>
                      <a:pt x="435" y="741"/>
                    </a:lnTo>
                    <a:lnTo>
                      <a:pt x="439" y="737"/>
                    </a:lnTo>
                    <a:lnTo>
                      <a:pt x="444" y="735"/>
                    </a:lnTo>
                    <a:lnTo>
                      <a:pt x="443" y="725"/>
                    </a:lnTo>
                    <a:lnTo>
                      <a:pt x="441" y="717"/>
                    </a:lnTo>
                    <a:lnTo>
                      <a:pt x="446" y="712"/>
                    </a:lnTo>
                    <a:lnTo>
                      <a:pt x="449" y="710"/>
                    </a:lnTo>
                    <a:lnTo>
                      <a:pt x="453" y="707"/>
                    </a:lnTo>
                    <a:lnTo>
                      <a:pt x="458" y="706"/>
                    </a:lnTo>
                    <a:lnTo>
                      <a:pt x="469" y="706"/>
                    </a:lnTo>
                    <a:lnTo>
                      <a:pt x="478" y="708"/>
                    </a:lnTo>
                    <a:lnTo>
                      <a:pt x="479" y="710"/>
                    </a:lnTo>
                    <a:lnTo>
                      <a:pt x="479" y="712"/>
                    </a:lnTo>
                    <a:lnTo>
                      <a:pt x="479" y="713"/>
                    </a:lnTo>
                    <a:lnTo>
                      <a:pt x="490" y="717"/>
                    </a:lnTo>
                    <a:lnTo>
                      <a:pt x="502" y="719"/>
                    </a:lnTo>
                    <a:lnTo>
                      <a:pt x="502" y="721"/>
                    </a:lnTo>
                    <a:lnTo>
                      <a:pt x="502" y="723"/>
                    </a:lnTo>
                    <a:lnTo>
                      <a:pt x="513" y="723"/>
                    </a:lnTo>
                    <a:lnTo>
                      <a:pt x="525" y="725"/>
                    </a:lnTo>
                    <a:lnTo>
                      <a:pt x="534" y="730"/>
                    </a:lnTo>
                    <a:lnTo>
                      <a:pt x="535" y="729"/>
                    </a:lnTo>
                    <a:lnTo>
                      <a:pt x="538" y="729"/>
                    </a:lnTo>
                    <a:lnTo>
                      <a:pt x="540" y="729"/>
                    </a:lnTo>
                    <a:lnTo>
                      <a:pt x="542" y="731"/>
                    </a:lnTo>
                    <a:lnTo>
                      <a:pt x="542" y="732"/>
                    </a:lnTo>
                    <a:lnTo>
                      <a:pt x="545" y="732"/>
                    </a:lnTo>
                    <a:lnTo>
                      <a:pt x="550" y="733"/>
                    </a:lnTo>
                    <a:lnTo>
                      <a:pt x="555" y="730"/>
                    </a:lnTo>
                    <a:lnTo>
                      <a:pt x="561" y="727"/>
                    </a:lnTo>
                    <a:lnTo>
                      <a:pt x="565" y="724"/>
                    </a:lnTo>
                    <a:lnTo>
                      <a:pt x="573" y="724"/>
                    </a:lnTo>
                    <a:lnTo>
                      <a:pt x="580" y="724"/>
                    </a:lnTo>
                    <a:lnTo>
                      <a:pt x="579" y="725"/>
                    </a:lnTo>
                    <a:lnTo>
                      <a:pt x="579" y="727"/>
                    </a:lnTo>
                    <a:lnTo>
                      <a:pt x="593" y="729"/>
                    </a:lnTo>
                    <a:lnTo>
                      <a:pt x="608" y="727"/>
                    </a:lnTo>
                    <a:lnTo>
                      <a:pt x="612" y="715"/>
                    </a:lnTo>
                    <a:lnTo>
                      <a:pt x="615" y="702"/>
                    </a:lnTo>
                    <a:lnTo>
                      <a:pt x="617" y="694"/>
                    </a:lnTo>
                    <a:lnTo>
                      <a:pt x="620" y="686"/>
                    </a:lnTo>
                    <a:lnTo>
                      <a:pt x="624" y="680"/>
                    </a:lnTo>
                    <a:lnTo>
                      <a:pt x="622" y="679"/>
                    </a:lnTo>
                    <a:lnTo>
                      <a:pt x="621" y="677"/>
                    </a:lnTo>
                    <a:lnTo>
                      <a:pt x="621" y="675"/>
                    </a:lnTo>
                    <a:lnTo>
                      <a:pt x="620" y="673"/>
                    </a:lnTo>
                    <a:lnTo>
                      <a:pt x="620" y="670"/>
                    </a:lnTo>
                    <a:lnTo>
                      <a:pt x="620" y="667"/>
                    </a:lnTo>
                    <a:lnTo>
                      <a:pt x="619" y="665"/>
                    </a:lnTo>
                    <a:lnTo>
                      <a:pt x="621" y="665"/>
                    </a:lnTo>
                    <a:lnTo>
                      <a:pt x="622" y="664"/>
                    </a:lnTo>
                    <a:lnTo>
                      <a:pt x="619" y="656"/>
                    </a:lnTo>
                    <a:lnTo>
                      <a:pt x="621" y="656"/>
                    </a:lnTo>
                    <a:lnTo>
                      <a:pt x="622" y="655"/>
                    </a:lnTo>
                    <a:lnTo>
                      <a:pt x="623" y="653"/>
                    </a:lnTo>
                    <a:lnTo>
                      <a:pt x="623" y="652"/>
                    </a:lnTo>
                    <a:lnTo>
                      <a:pt x="623" y="650"/>
                    </a:lnTo>
                    <a:lnTo>
                      <a:pt x="619" y="652"/>
                    </a:lnTo>
                    <a:lnTo>
                      <a:pt x="615" y="655"/>
                    </a:lnTo>
                    <a:lnTo>
                      <a:pt x="610" y="653"/>
                    </a:lnTo>
                    <a:lnTo>
                      <a:pt x="604" y="652"/>
                    </a:lnTo>
                    <a:lnTo>
                      <a:pt x="599" y="660"/>
                    </a:lnTo>
                    <a:lnTo>
                      <a:pt x="593" y="661"/>
                    </a:lnTo>
                    <a:lnTo>
                      <a:pt x="588" y="661"/>
                    </a:lnTo>
                    <a:lnTo>
                      <a:pt x="584" y="662"/>
                    </a:lnTo>
                    <a:lnTo>
                      <a:pt x="576" y="656"/>
                    </a:lnTo>
                    <a:lnTo>
                      <a:pt x="568" y="652"/>
                    </a:lnTo>
                    <a:lnTo>
                      <a:pt x="559" y="652"/>
                    </a:lnTo>
                    <a:lnTo>
                      <a:pt x="558" y="660"/>
                    </a:lnTo>
                    <a:lnTo>
                      <a:pt x="550" y="661"/>
                    </a:lnTo>
                    <a:lnTo>
                      <a:pt x="545" y="659"/>
                    </a:lnTo>
                    <a:lnTo>
                      <a:pt x="542" y="655"/>
                    </a:lnTo>
                    <a:lnTo>
                      <a:pt x="538" y="653"/>
                    </a:lnTo>
                    <a:lnTo>
                      <a:pt x="534" y="653"/>
                    </a:lnTo>
                    <a:lnTo>
                      <a:pt x="530" y="653"/>
                    </a:lnTo>
                    <a:lnTo>
                      <a:pt x="532" y="648"/>
                    </a:lnTo>
                    <a:lnTo>
                      <a:pt x="523" y="650"/>
                    </a:lnTo>
                    <a:lnTo>
                      <a:pt x="525" y="645"/>
                    </a:lnTo>
                    <a:lnTo>
                      <a:pt x="520" y="641"/>
                    </a:lnTo>
                    <a:lnTo>
                      <a:pt x="518" y="641"/>
                    </a:lnTo>
                    <a:lnTo>
                      <a:pt x="515" y="640"/>
                    </a:lnTo>
                    <a:lnTo>
                      <a:pt x="515" y="639"/>
                    </a:lnTo>
                    <a:lnTo>
                      <a:pt x="517" y="639"/>
                    </a:lnTo>
                    <a:lnTo>
                      <a:pt x="519" y="638"/>
                    </a:lnTo>
                    <a:lnTo>
                      <a:pt x="521" y="638"/>
                    </a:lnTo>
                    <a:lnTo>
                      <a:pt x="519" y="636"/>
                    </a:lnTo>
                    <a:lnTo>
                      <a:pt x="516" y="633"/>
                    </a:lnTo>
                    <a:lnTo>
                      <a:pt x="513" y="632"/>
                    </a:lnTo>
                    <a:lnTo>
                      <a:pt x="509" y="632"/>
                    </a:lnTo>
                    <a:lnTo>
                      <a:pt x="506" y="632"/>
                    </a:lnTo>
                    <a:lnTo>
                      <a:pt x="506" y="630"/>
                    </a:lnTo>
                    <a:lnTo>
                      <a:pt x="506" y="628"/>
                    </a:lnTo>
                    <a:lnTo>
                      <a:pt x="506" y="626"/>
                    </a:lnTo>
                    <a:lnTo>
                      <a:pt x="508" y="628"/>
                    </a:lnTo>
                    <a:lnTo>
                      <a:pt x="510" y="631"/>
                    </a:lnTo>
                    <a:lnTo>
                      <a:pt x="511" y="629"/>
                    </a:lnTo>
                    <a:lnTo>
                      <a:pt x="513" y="627"/>
                    </a:lnTo>
                    <a:lnTo>
                      <a:pt x="514" y="628"/>
                    </a:lnTo>
                    <a:lnTo>
                      <a:pt x="515" y="629"/>
                    </a:lnTo>
                    <a:lnTo>
                      <a:pt x="517" y="624"/>
                    </a:lnTo>
                    <a:lnTo>
                      <a:pt x="513" y="619"/>
                    </a:lnTo>
                    <a:lnTo>
                      <a:pt x="514" y="617"/>
                    </a:lnTo>
                    <a:lnTo>
                      <a:pt x="515" y="616"/>
                    </a:lnTo>
                    <a:lnTo>
                      <a:pt x="511" y="615"/>
                    </a:lnTo>
                    <a:lnTo>
                      <a:pt x="509" y="615"/>
                    </a:lnTo>
                    <a:lnTo>
                      <a:pt x="510" y="618"/>
                    </a:lnTo>
                    <a:lnTo>
                      <a:pt x="513" y="619"/>
                    </a:lnTo>
                    <a:lnTo>
                      <a:pt x="513" y="621"/>
                    </a:lnTo>
                    <a:lnTo>
                      <a:pt x="514" y="623"/>
                    </a:lnTo>
                    <a:lnTo>
                      <a:pt x="508" y="621"/>
                    </a:lnTo>
                    <a:lnTo>
                      <a:pt x="504" y="619"/>
                    </a:lnTo>
                    <a:lnTo>
                      <a:pt x="505" y="618"/>
                    </a:lnTo>
                    <a:lnTo>
                      <a:pt x="507" y="617"/>
                    </a:lnTo>
                    <a:lnTo>
                      <a:pt x="508" y="616"/>
                    </a:lnTo>
                    <a:lnTo>
                      <a:pt x="508" y="614"/>
                    </a:lnTo>
                    <a:lnTo>
                      <a:pt x="507" y="612"/>
                    </a:lnTo>
                    <a:lnTo>
                      <a:pt x="507" y="610"/>
                    </a:lnTo>
                    <a:lnTo>
                      <a:pt x="507" y="608"/>
                    </a:lnTo>
                    <a:lnTo>
                      <a:pt x="507" y="606"/>
                    </a:lnTo>
                    <a:lnTo>
                      <a:pt x="507" y="604"/>
                    </a:lnTo>
                    <a:lnTo>
                      <a:pt x="509" y="603"/>
                    </a:lnTo>
                    <a:lnTo>
                      <a:pt x="510" y="603"/>
                    </a:lnTo>
                    <a:lnTo>
                      <a:pt x="511" y="601"/>
                    </a:lnTo>
                    <a:lnTo>
                      <a:pt x="513" y="600"/>
                    </a:lnTo>
                    <a:lnTo>
                      <a:pt x="505" y="600"/>
                    </a:lnTo>
                    <a:lnTo>
                      <a:pt x="506" y="598"/>
                    </a:lnTo>
                    <a:lnTo>
                      <a:pt x="502" y="597"/>
                    </a:lnTo>
                    <a:lnTo>
                      <a:pt x="498" y="596"/>
                    </a:lnTo>
                    <a:lnTo>
                      <a:pt x="494" y="596"/>
                    </a:lnTo>
                    <a:lnTo>
                      <a:pt x="491" y="598"/>
                    </a:lnTo>
                    <a:lnTo>
                      <a:pt x="488" y="601"/>
                    </a:lnTo>
                    <a:lnTo>
                      <a:pt x="488" y="598"/>
                    </a:lnTo>
                    <a:lnTo>
                      <a:pt x="490" y="597"/>
                    </a:lnTo>
                    <a:lnTo>
                      <a:pt x="490" y="596"/>
                    </a:lnTo>
                    <a:lnTo>
                      <a:pt x="481" y="598"/>
                    </a:lnTo>
                    <a:lnTo>
                      <a:pt x="484" y="604"/>
                    </a:lnTo>
                    <a:lnTo>
                      <a:pt x="480" y="605"/>
                    </a:lnTo>
                    <a:lnTo>
                      <a:pt x="476" y="605"/>
                    </a:lnTo>
                    <a:lnTo>
                      <a:pt x="472" y="604"/>
                    </a:lnTo>
                    <a:lnTo>
                      <a:pt x="469" y="602"/>
                    </a:lnTo>
                    <a:lnTo>
                      <a:pt x="468" y="607"/>
                    </a:lnTo>
                    <a:lnTo>
                      <a:pt x="474" y="617"/>
                    </a:lnTo>
                    <a:lnTo>
                      <a:pt x="476" y="619"/>
                    </a:lnTo>
                    <a:lnTo>
                      <a:pt x="478" y="621"/>
                    </a:lnTo>
                    <a:lnTo>
                      <a:pt x="479" y="625"/>
                    </a:lnTo>
                    <a:lnTo>
                      <a:pt x="483" y="627"/>
                    </a:lnTo>
                    <a:lnTo>
                      <a:pt x="486" y="629"/>
                    </a:lnTo>
                    <a:lnTo>
                      <a:pt x="490" y="632"/>
                    </a:lnTo>
                    <a:lnTo>
                      <a:pt x="492" y="637"/>
                    </a:lnTo>
                    <a:lnTo>
                      <a:pt x="486" y="635"/>
                    </a:lnTo>
                    <a:lnTo>
                      <a:pt x="486" y="637"/>
                    </a:lnTo>
                    <a:lnTo>
                      <a:pt x="486" y="639"/>
                    </a:lnTo>
                    <a:lnTo>
                      <a:pt x="486" y="641"/>
                    </a:lnTo>
                    <a:lnTo>
                      <a:pt x="482" y="637"/>
                    </a:lnTo>
                    <a:lnTo>
                      <a:pt x="474" y="637"/>
                    </a:lnTo>
                    <a:lnTo>
                      <a:pt x="480" y="644"/>
                    </a:lnTo>
                    <a:lnTo>
                      <a:pt x="471" y="642"/>
                    </a:lnTo>
                    <a:lnTo>
                      <a:pt x="473" y="645"/>
                    </a:lnTo>
                    <a:lnTo>
                      <a:pt x="474" y="650"/>
                    </a:lnTo>
                    <a:lnTo>
                      <a:pt x="474" y="653"/>
                    </a:lnTo>
                    <a:lnTo>
                      <a:pt x="473" y="653"/>
                    </a:lnTo>
                    <a:lnTo>
                      <a:pt x="471" y="652"/>
                    </a:lnTo>
                    <a:lnTo>
                      <a:pt x="468" y="655"/>
                    </a:lnTo>
                    <a:lnTo>
                      <a:pt x="464" y="650"/>
                    </a:lnTo>
                    <a:lnTo>
                      <a:pt x="459" y="652"/>
                    </a:lnTo>
                    <a:lnTo>
                      <a:pt x="459" y="651"/>
                    </a:lnTo>
                    <a:lnTo>
                      <a:pt x="458" y="649"/>
                    </a:lnTo>
                    <a:lnTo>
                      <a:pt x="458" y="648"/>
                    </a:lnTo>
                    <a:lnTo>
                      <a:pt x="459" y="643"/>
                    </a:lnTo>
                    <a:lnTo>
                      <a:pt x="458" y="642"/>
                    </a:lnTo>
                    <a:lnTo>
                      <a:pt x="456" y="640"/>
                    </a:lnTo>
                    <a:lnTo>
                      <a:pt x="455" y="639"/>
                    </a:lnTo>
                    <a:lnTo>
                      <a:pt x="453" y="637"/>
                    </a:lnTo>
                    <a:lnTo>
                      <a:pt x="453" y="636"/>
                    </a:lnTo>
                    <a:lnTo>
                      <a:pt x="457" y="633"/>
                    </a:lnTo>
                    <a:lnTo>
                      <a:pt x="459" y="631"/>
                    </a:lnTo>
                    <a:lnTo>
                      <a:pt x="451" y="630"/>
                    </a:lnTo>
                    <a:lnTo>
                      <a:pt x="449" y="627"/>
                    </a:lnTo>
                    <a:lnTo>
                      <a:pt x="447" y="624"/>
                    </a:lnTo>
                    <a:lnTo>
                      <a:pt x="445" y="620"/>
                    </a:lnTo>
                    <a:lnTo>
                      <a:pt x="443" y="617"/>
                    </a:lnTo>
                    <a:lnTo>
                      <a:pt x="441" y="614"/>
                    </a:lnTo>
                    <a:lnTo>
                      <a:pt x="437" y="609"/>
                    </a:lnTo>
                    <a:lnTo>
                      <a:pt x="432" y="605"/>
                    </a:lnTo>
                    <a:lnTo>
                      <a:pt x="432" y="593"/>
                    </a:lnTo>
                    <a:lnTo>
                      <a:pt x="431" y="582"/>
                    </a:lnTo>
                    <a:lnTo>
                      <a:pt x="427" y="580"/>
                    </a:lnTo>
                    <a:lnTo>
                      <a:pt x="423" y="578"/>
                    </a:lnTo>
                    <a:lnTo>
                      <a:pt x="420" y="574"/>
                    </a:lnTo>
                    <a:lnTo>
                      <a:pt x="417" y="573"/>
                    </a:lnTo>
                    <a:lnTo>
                      <a:pt x="414" y="571"/>
                    </a:lnTo>
                    <a:lnTo>
                      <a:pt x="410" y="570"/>
                    </a:lnTo>
                    <a:lnTo>
                      <a:pt x="405" y="569"/>
                    </a:lnTo>
                    <a:lnTo>
                      <a:pt x="401" y="568"/>
                    </a:lnTo>
                    <a:lnTo>
                      <a:pt x="397" y="565"/>
                    </a:lnTo>
                    <a:lnTo>
                      <a:pt x="398" y="563"/>
                    </a:lnTo>
                    <a:lnTo>
                      <a:pt x="399" y="561"/>
                    </a:lnTo>
                    <a:lnTo>
                      <a:pt x="392" y="560"/>
                    </a:lnTo>
                    <a:lnTo>
                      <a:pt x="390" y="558"/>
                    </a:lnTo>
                    <a:lnTo>
                      <a:pt x="387" y="556"/>
                    </a:lnTo>
                    <a:lnTo>
                      <a:pt x="385" y="554"/>
                    </a:lnTo>
                    <a:lnTo>
                      <a:pt x="384" y="550"/>
                    </a:lnTo>
                    <a:lnTo>
                      <a:pt x="381" y="548"/>
                    </a:lnTo>
                    <a:lnTo>
                      <a:pt x="378" y="542"/>
                    </a:lnTo>
                    <a:lnTo>
                      <a:pt x="377" y="543"/>
                    </a:lnTo>
                    <a:lnTo>
                      <a:pt x="376" y="545"/>
                    </a:lnTo>
                    <a:lnTo>
                      <a:pt x="376" y="546"/>
                    </a:lnTo>
                    <a:lnTo>
                      <a:pt x="372" y="540"/>
                    </a:lnTo>
                    <a:lnTo>
                      <a:pt x="370" y="542"/>
                    </a:lnTo>
                    <a:lnTo>
                      <a:pt x="369" y="544"/>
                    </a:lnTo>
                    <a:lnTo>
                      <a:pt x="368" y="545"/>
                    </a:lnTo>
                    <a:lnTo>
                      <a:pt x="366" y="534"/>
                    </a:lnTo>
                    <a:lnTo>
                      <a:pt x="367" y="533"/>
                    </a:lnTo>
                    <a:lnTo>
                      <a:pt x="365" y="532"/>
                    </a:lnTo>
                    <a:lnTo>
                      <a:pt x="363" y="531"/>
                    </a:lnTo>
                    <a:lnTo>
                      <a:pt x="353" y="535"/>
                    </a:lnTo>
                    <a:lnTo>
                      <a:pt x="354" y="542"/>
                    </a:lnTo>
                    <a:lnTo>
                      <a:pt x="353" y="551"/>
                    </a:lnTo>
                    <a:lnTo>
                      <a:pt x="362" y="558"/>
                    </a:lnTo>
                    <a:lnTo>
                      <a:pt x="367" y="561"/>
                    </a:lnTo>
                    <a:lnTo>
                      <a:pt x="369" y="566"/>
                    </a:lnTo>
                    <a:lnTo>
                      <a:pt x="372" y="571"/>
                    </a:lnTo>
                    <a:lnTo>
                      <a:pt x="376" y="575"/>
                    </a:lnTo>
                    <a:lnTo>
                      <a:pt x="381" y="580"/>
                    </a:lnTo>
                    <a:lnTo>
                      <a:pt x="388" y="582"/>
                    </a:lnTo>
                    <a:lnTo>
                      <a:pt x="396" y="583"/>
                    </a:lnTo>
                    <a:lnTo>
                      <a:pt x="393" y="589"/>
                    </a:lnTo>
                    <a:lnTo>
                      <a:pt x="403" y="593"/>
                    </a:lnTo>
                    <a:lnTo>
                      <a:pt x="413" y="597"/>
                    </a:lnTo>
                    <a:lnTo>
                      <a:pt x="422" y="604"/>
                    </a:lnTo>
                    <a:lnTo>
                      <a:pt x="422" y="606"/>
                    </a:lnTo>
                    <a:lnTo>
                      <a:pt x="422" y="608"/>
                    </a:lnTo>
                    <a:lnTo>
                      <a:pt x="421" y="610"/>
                    </a:lnTo>
                    <a:lnTo>
                      <a:pt x="420" y="612"/>
                    </a:lnTo>
                    <a:lnTo>
                      <a:pt x="416" y="608"/>
                    </a:lnTo>
                    <a:lnTo>
                      <a:pt x="414" y="604"/>
                    </a:lnTo>
                    <a:lnTo>
                      <a:pt x="405" y="602"/>
                    </a:lnTo>
                    <a:lnTo>
                      <a:pt x="401" y="606"/>
                    </a:lnTo>
                    <a:lnTo>
                      <a:pt x="401" y="613"/>
                    </a:lnTo>
                    <a:lnTo>
                      <a:pt x="408" y="616"/>
                    </a:lnTo>
                    <a:lnTo>
                      <a:pt x="407" y="623"/>
                    </a:lnTo>
                    <a:lnTo>
                      <a:pt x="403" y="625"/>
                    </a:lnTo>
                    <a:lnTo>
                      <a:pt x="401" y="627"/>
                    </a:lnTo>
                    <a:lnTo>
                      <a:pt x="400" y="630"/>
                    </a:lnTo>
                    <a:lnTo>
                      <a:pt x="399" y="633"/>
                    </a:lnTo>
                    <a:lnTo>
                      <a:pt x="397" y="637"/>
                    </a:lnTo>
                    <a:lnTo>
                      <a:pt x="396" y="637"/>
                    </a:lnTo>
                    <a:lnTo>
                      <a:pt x="392" y="636"/>
                    </a:lnTo>
                    <a:lnTo>
                      <a:pt x="391" y="636"/>
                    </a:lnTo>
                    <a:lnTo>
                      <a:pt x="391" y="635"/>
                    </a:lnTo>
                    <a:lnTo>
                      <a:pt x="386" y="639"/>
                    </a:lnTo>
                    <a:lnTo>
                      <a:pt x="386" y="643"/>
                    </a:lnTo>
                    <a:lnTo>
                      <a:pt x="387" y="649"/>
                    </a:lnTo>
                    <a:lnTo>
                      <a:pt x="385" y="654"/>
                    </a:lnTo>
                    <a:lnTo>
                      <a:pt x="381" y="653"/>
                    </a:lnTo>
                    <a:lnTo>
                      <a:pt x="378" y="651"/>
                    </a:lnTo>
                    <a:lnTo>
                      <a:pt x="375" y="649"/>
                    </a:lnTo>
                    <a:lnTo>
                      <a:pt x="372" y="648"/>
                    </a:lnTo>
                    <a:lnTo>
                      <a:pt x="363" y="643"/>
                    </a:lnTo>
                    <a:lnTo>
                      <a:pt x="355" y="640"/>
                    </a:lnTo>
                    <a:lnTo>
                      <a:pt x="355" y="639"/>
                    </a:lnTo>
                    <a:lnTo>
                      <a:pt x="355" y="637"/>
                    </a:lnTo>
                    <a:lnTo>
                      <a:pt x="355" y="635"/>
                    </a:lnTo>
                    <a:lnTo>
                      <a:pt x="362" y="633"/>
                    </a:lnTo>
                    <a:lnTo>
                      <a:pt x="367" y="633"/>
                    </a:lnTo>
                    <a:lnTo>
                      <a:pt x="380" y="633"/>
                    </a:lnTo>
                    <a:lnTo>
                      <a:pt x="393" y="630"/>
                    </a:lnTo>
                    <a:lnTo>
                      <a:pt x="393" y="628"/>
                    </a:lnTo>
                    <a:lnTo>
                      <a:pt x="394" y="626"/>
                    </a:lnTo>
                    <a:lnTo>
                      <a:pt x="397" y="625"/>
                    </a:lnTo>
                    <a:lnTo>
                      <a:pt x="394" y="616"/>
                    </a:lnTo>
                    <a:lnTo>
                      <a:pt x="391" y="608"/>
                    </a:lnTo>
                    <a:lnTo>
                      <a:pt x="382" y="605"/>
                    </a:lnTo>
                    <a:lnTo>
                      <a:pt x="381" y="603"/>
                    </a:lnTo>
                    <a:lnTo>
                      <a:pt x="381" y="601"/>
                    </a:lnTo>
                    <a:lnTo>
                      <a:pt x="373" y="597"/>
                    </a:lnTo>
                    <a:lnTo>
                      <a:pt x="369" y="593"/>
                    </a:lnTo>
                    <a:lnTo>
                      <a:pt x="363" y="592"/>
                    </a:lnTo>
                    <a:lnTo>
                      <a:pt x="357" y="589"/>
                    </a:lnTo>
                    <a:lnTo>
                      <a:pt x="352" y="584"/>
                    </a:lnTo>
                    <a:lnTo>
                      <a:pt x="346" y="579"/>
                    </a:lnTo>
                    <a:lnTo>
                      <a:pt x="340" y="575"/>
                    </a:lnTo>
                    <a:lnTo>
                      <a:pt x="333" y="566"/>
                    </a:lnTo>
                    <a:lnTo>
                      <a:pt x="329" y="555"/>
                    </a:lnTo>
                    <a:lnTo>
                      <a:pt x="320" y="551"/>
                    </a:lnTo>
                    <a:lnTo>
                      <a:pt x="311" y="550"/>
                    </a:lnTo>
                    <a:lnTo>
                      <a:pt x="308" y="554"/>
                    </a:lnTo>
                    <a:lnTo>
                      <a:pt x="305" y="556"/>
                    </a:lnTo>
                    <a:lnTo>
                      <a:pt x="301" y="558"/>
                    </a:lnTo>
                    <a:lnTo>
                      <a:pt x="294" y="562"/>
                    </a:lnTo>
                    <a:lnTo>
                      <a:pt x="286" y="567"/>
                    </a:lnTo>
                    <a:lnTo>
                      <a:pt x="260" y="562"/>
                    </a:lnTo>
                    <a:lnTo>
                      <a:pt x="250" y="567"/>
                    </a:lnTo>
                    <a:lnTo>
                      <a:pt x="251" y="575"/>
                    </a:lnTo>
                    <a:lnTo>
                      <a:pt x="252" y="574"/>
                    </a:lnTo>
                    <a:lnTo>
                      <a:pt x="252" y="583"/>
                    </a:lnTo>
                    <a:lnTo>
                      <a:pt x="240" y="591"/>
                    </a:lnTo>
                    <a:lnTo>
                      <a:pt x="227" y="594"/>
                    </a:lnTo>
                    <a:lnTo>
                      <a:pt x="212" y="616"/>
                    </a:lnTo>
                    <a:lnTo>
                      <a:pt x="214" y="619"/>
                    </a:lnTo>
                    <a:lnTo>
                      <a:pt x="215" y="623"/>
                    </a:lnTo>
                    <a:lnTo>
                      <a:pt x="217" y="627"/>
                    </a:lnTo>
                    <a:lnTo>
                      <a:pt x="213" y="629"/>
                    </a:lnTo>
                    <a:lnTo>
                      <a:pt x="211" y="632"/>
                    </a:lnTo>
                    <a:lnTo>
                      <a:pt x="208" y="636"/>
                    </a:lnTo>
                    <a:lnTo>
                      <a:pt x="205" y="640"/>
                    </a:lnTo>
                    <a:lnTo>
                      <a:pt x="201" y="642"/>
                    </a:lnTo>
                    <a:lnTo>
                      <a:pt x="198" y="644"/>
                    </a:lnTo>
                    <a:lnTo>
                      <a:pt x="195" y="648"/>
                    </a:lnTo>
                    <a:lnTo>
                      <a:pt x="192" y="652"/>
                    </a:lnTo>
                    <a:lnTo>
                      <a:pt x="180" y="653"/>
                    </a:lnTo>
                    <a:lnTo>
                      <a:pt x="168" y="652"/>
                    </a:lnTo>
                    <a:lnTo>
                      <a:pt x="163" y="655"/>
                    </a:lnTo>
                    <a:lnTo>
                      <a:pt x="157" y="659"/>
                    </a:lnTo>
                    <a:lnTo>
                      <a:pt x="152" y="662"/>
                    </a:lnTo>
                    <a:lnTo>
                      <a:pt x="151" y="662"/>
                    </a:lnTo>
                    <a:lnTo>
                      <a:pt x="149" y="662"/>
                    </a:lnTo>
                    <a:lnTo>
                      <a:pt x="145" y="656"/>
                    </a:lnTo>
                    <a:lnTo>
                      <a:pt x="142" y="652"/>
                    </a:lnTo>
                    <a:lnTo>
                      <a:pt x="139" y="647"/>
                    </a:lnTo>
                    <a:lnTo>
                      <a:pt x="130" y="645"/>
                    </a:lnTo>
                    <a:lnTo>
                      <a:pt x="130" y="648"/>
                    </a:lnTo>
                    <a:lnTo>
                      <a:pt x="121" y="648"/>
                    </a:lnTo>
                    <a:lnTo>
                      <a:pt x="114" y="649"/>
                    </a:lnTo>
                    <a:lnTo>
                      <a:pt x="117" y="639"/>
                    </a:lnTo>
                    <a:lnTo>
                      <a:pt x="117" y="629"/>
                    </a:lnTo>
                    <a:lnTo>
                      <a:pt x="109" y="627"/>
                    </a:lnTo>
                    <a:lnTo>
                      <a:pt x="114" y="615"/>
                    </a:lnTo>
                    <a:lnTo>
                      <a:pt x="119" y="603"/>
                    </a:lnTo>
                    <a:lnTo>
                      <a:pt x="121" y="591"/>
                    </a:lnTo>
                    <a:lnTo>
                      <a:pt x="119" y="590"/>
                    </a:lnTo>
                    <a:lnTo>
                      <a:pt x="119" y="586"/>
                    </a:lnTo>
                    <a:lnTo>
                      <a:pt x="120" y="582"/>
                    </a:lnTo>
                    <a:lnTo>
                      <a:pt x="120" y="579"/>
                    </a:lnTo>
                    <a:lnTo>
                      <a:pt x="120" y="575"/>
                    </a:lnTo>
                    <a:lnTo>
                      <a:pt x="119" y="571"/>
                    </a:lnTo>
                    <a:lnTo>
                      <a:pt x="118" y="568"/>
                    </a:lnTo>
                    <a:lnTo>
                      <a:pt x="117" y="563"/>
                    </a:lnTo>
                    <a:lnTo>
                      <a:pt x="120" y="562"/>
                    </a:lnTo>
                    <a:lnTo>
                      <a:pt x="123" y="561"/>
                    </a:lnTo>
                    <a:lnTo>
                      <a:pt x="126" y="560"/>
                    </a:lnTo>
                    <a:lnTo>
                      <a:pt x="128" y="559"/>
                    </a:lnTo>
                    <a:lnTo>
                      <a:pt x="130" y="557"/>
                    </a:lnTo>
                    <a:lnTo>
                      <a:pt x="132" y="556"/>
                    </a:lnTo>
                    <a:lnTo>
                      <a:pt x="134" y="556"/>
                    </a:lnTo>
                    <a:lnTo>
                      <a:pt x="150" y="557"/>
                    </a:lnTo>
                    <a:lnTo>
                      <a:pt x="165" y="558"/>
                    </a:lnTo>
                    <a:lnTo>
                      <a:pt x="180" y="560"/>
                    </a:lnTo>
                    <a:lnTo>
                      <a:pt x="196" y="562"/>
                    </a:lnTo>
                    <a:lnTo>
                      <a:pt x="198" y="561"/>
                    </a:lnTo>
                    <a:lnTo>
                      <a:pt x="199" y="560"/>
                    </a:lnTo>
                    <a:lnTo>
                      <a:pt x="200" y="559"/>
                    </a:lnTo>
                    <a:lnTo>
                      <a:pt x="201" y="550"/>
                    </a:lnTo>
                    <a:lnTo>
                      <a:pt x="202" y="542"/>
                    </a:lnTo>
                    <a:lnTo>
                      <a:pt x="207" y="534"/>
                    </a:lnTo>
                    <a:lnTo>
                      <a:pt x="205" y="532"/>
                    </a:lnTo>
                    <a:lnTo>
                      <a:pt x="204" y="528"/>
                    </a:lnTo>
                    <a:lnTo>
                      <a:pt x="204" y="526"/>
                    </a:lnTo>
                    <a:lnTo>
                      <a:pt x="203" y="524"/>
                    </a:lnTo>
                    <a:lnTo>
                      <a:pt x="197" y="519"/>
                    </a:lnTo>
                    <a:lnTo>
                      <a:pt x="196" y="511"/>
                    </a:lnTo>
                    <a:lnTo>
                      <a:pt x="185" y="504"/>
                    </a:lnTo>
                    <a:lnTo>
                      <a:pt x="174" y="499"/>
                    </a:lnTo>
                    <a:lnTo>
                      <a:pt x="175" y="498"/>
                    </a:lnTo>
                    <a:lnTo>
                      <a:pt x="175" y="496"/>
                    </a:lnTo>
                    <a:lnTo>
                      <a:pt x="175" y="493"/>
                    </a:lnTo>
                    <a:lnTo>
                      <a:pt x="174" y="491"/>
                    </a:lnTo>
                    <a:lnTo>
                      <a:pt x="177" y="491"/>
                    </a:lnTo>
                    <a:lnTo>
                      <a:pt x="181" y="490"/>
                    </a:lnTo>
                    <a:lnTo>
                      <a:pt x="186" y="489"/>
                    </a:lnTo>
                    <a:lnTo>
                      <a:pt x="190" y="488"/>
                    </a:lnTo>
                    <a:lnTo>
                      <a:pt x="192" y="490"/>
                    </a:lnTo>
                    <a:lnTo>
                      <a:pt x="195" y="491"/>
                    </a:lnTo>
                    <a:lnTo>
                      <a:pt x="198" y="491"/>
                    </a:lnTo>
                    <a:lnTo>
                      <a:pt x="201" y="491"/>
                    </a:lnTo>
                    <a:lnTo>
                      <a:pt x="204" y="492"/>
                    </a:lnTo>
                    <a:lnTo>
                      <a:pt x="203" y="484"/>
                    </a:lnTo>
                    <a:lnTo>
                      <a:pt x="202" y="476"/>
                    </a:lnTo>
                    <a:lnTo>
                      <a:pt x="204" y="477"/>
                    </a:lnTo>
                    <a:lnTo>
                      <a:pt x="208" y="477"/>
                    </a:lnTo>
                    <a:lnTo>
                      <a:pt x="210" y="479"/>
                    </a:lnTo>
                    <a:lnTo>
                      <a:pt x="213" y="481"/>
                    </a:lnTo>
                    <a:lnTo>
                      <a:pt x="216" y="483"/>
                    </a:lnTo>
                    <a:lnTo>
                      <a:pt x="221" y="481"/>
                    </a:lnTo>
                    <a:lnTo>
                      <a:pt x="223" y="478"/>
                    </a:lnTo>
                    <a:lnTo>
                      <a:pt x="225" y="477"/>
                    </a:lnTo>
                    <a:lnTo>
                      <a:pt x="228" y="475"/>
                    </a:lnTo>
                    <a:lnTo>
                      <a:pt x="232" y="475"/>
                    </a:lnTo>
                    <a:lnTo>
                      <a:pt x="235" y="474"/>
                    </a:lnTo>
                    <a:lnTo>
                      <a:pt x="237" y="471"/>
                    </a:lnTo>
                    <a:lnTo>
                      <a:pt x="239" y="466"/>
                    </a:lnTo>
                    <a:lnTo>
                      <a:pt x="239" y="462"/>
                    </a:lnTo>
                    <a:lnTo>
                      <a:pt x="242" y="460"/>
                    </a:lnTo>
                    <a:lnTo>
                      <a:pt x="244" y="458"/>
                    </a:lnTo>
                    <a:lnTo>
                      <a:pt x="246" y="458"/>
                    </a:lnTo>
                    <a:lnTo>
                      <a:pt x="248" y="457"/>
                    </a:lnTo>
                    <a:lnTo>
                      <a:pt x="250" y="457"/>
                    </a:lnTo>
                    <a:lnTo>
                      <a:pt x="255" y="456"/>
                    </a:lnTo>
                    <a:lnTo>
                      <a:pt x="260" y="455"/>
                    </a:lnTo>
                    <a:lnTo>
                      <a:pt x="261" y="453"/>
                    </a:lnTo>
                    <a:lnTo>
                      <a:pt x="263" y="450"/>
                    </a:lnTo>
                    <a:lnTo>
                      <a:pt x="266" y="448"/>
                    </a:lnTo>
                    <a:lnTo>
                      <a:pt x="268" y="445"/>
                    </a:lnTo>
                    <a:lnTo>
                      <a:pt x="270" y="443"/>
                    </a:lnTo>
                    <a:lnTo>
                      <a:pt x="272" y="440"/>
                    </a:lnTo>
                    <a:lnTo>
                      <a:pt x="273" y="436"/>
                    </a:lnTo>
                    <a:lnTo>
                      <a:pt x="274" y="432"/>
                    </a:lnTo>
                    <a:lnTo>
                      <a:pt x="279" y="438"/>
                    </a:lnTo>
                    <a:lnTo>
                      <a:pt x="279" y="440"/>
                    </a:lnTo>
                    <a:lnTo>
                      <a:pt x="278" y="442"/>
                    </a:lnTo>
                    <a:lnTo>
                      <a:pt x="284" y="440"/>
                    </a:lnTo>
                    <a:lnTo>
                      <a:pt x="280" y="434"/>
                    </a:lnTo>
                    <a:lnTo>
                      <a:pt x="284" y="431"/>
                    </a:lnTo>
                    <a:lnTo>
                      <a:pt x="290" y="429"/>
                    </a:lnTo>
                    <a:lnTo>
                      <a:pt x="295" y="429"/>
                    </a:lnTo>
                    <a:lnTo>
                      <a:pt x="296" y="430"/>
                    </a:lnTo>
                    <a:lnTo>
                      <a:pt x="296" y="431"/>
                    </a:lnTo>
                    <a:lnTo>
                      <a:pt x="297" y="429"/>
                    </a:lnTo>
                    <a:lnTo>
                      <a:pt x="298" y="428"/>
                    </a:lnTo>
                    <a:lnTo>
                      <a:pt x="299" y="426"/>
                    </a:lnTo>
                    <a:lnTo>
                      <a:pt x="311" y="428"/>
                    </a:lnTo>
                    <a:lnTo>
                      <a:pt x="316" y="423"/>
                    </a:lnTo>
                    <a:lnTo>
                      <a:pt x="316" y="417"/>
                    </a:lnTo>
                    <a:lnTo>
                      <a:pt x="315" y="410"/>
                    </a:lnTo>
                    <a:lnTo>
                      <a:pt x="314" y="403"/>
                    </a:lnTo>
                    <a:lnTo>
                      <a:pt x="313" y="403"/>
                    </a:lnTo>
                    <a:lnTo>
                      <a:pt x="310" y="403"/>
                    </a:lnTo>
                    <a:lnTo>
                      <a:pt x="308" y="403"/>
                    </a:lnTo>
                    <a:lnTo>
                      <a:pt x="310" y="397"/>
                    </a:lnTo>
                    <a:lnTo>
                      <a:pt x="309" y="395"/>
                    </a:lnTo>
                    <a:lnTo>
                      <a:pt x="309" y="392"/>
                    </a:lnTo>
                    <a:lnTo>
                      <a:pt x="309" y="388"/>
                    </a:lnTo>
                    <a:lnTo>
                      <a:pt x="309" y="386"/>
                    </a:lnTo>
                    <a:lnTo>
                      <a:pt x="311" y="384"/>
                    </a:lnTo>
                    <a:lnTo>
                      <a:pt x="314" y="383"/>
                    </a:lnTo>
                    <a:lnTo>
                      <a:pt x="320" y="381"/>
                    </a:lnTo>
                    <a:lnTo>
                      <a:pt x="327" y="376"/>
                    </a:lnTo>
                    <a:lnTo>
                      <a:pt x="333" y="373"/>
                    </a:lnTo>
                    <a:lnTo>
                      <a:pt x="332" y="382"/>
                    </a:lnTo>
                    <a:lnTo>
                      <a:pt x="331" y="390"/>
                    </a:lnTo>
                    <a:lnTo>
                      <a:pt x="333" y="390"/>
                    </a:lnTo>
                    <a:lnTo>
                      <a:pt x="337" y="390"/>
                    </a:lnTo>
                    <a:lnTo>
                      <a:pt x="338" y="391"/>
                    </a:lnTo>
                    <a:lnTo>
                      <a:pt x="334" y="393"/>
                    </a:lnTo>
                    <a:lnTo>
                      <a:pt x="331" y="396"/>
                    </a:lnTo>
                    <a:lnTo>
                      <a:pt x="328" y="399"/>
                    </a:lnTo>
                    <a:lnTo>
                      <a:pt x="335" y="402"/>
                    </a:lnTo>
                    <a:lnTo>
                      <a:pt x="335" y="404"/>
                    </a:lnTo>
                    <a:lnTo>
                      <a:pt x="335" y="406"/>
                    </a:lnTo>
                    <a:lnTo>
                      <a:pt x="342" y="410"/>
                    </a:lnTo>
                    <a:lnTo>
                      <a:pt x="343" y="410"/>
                    </a:lnTo>
                    <a:lnTo>
                      <a:pt x="345" y="410"/>
                    </a:lnTo>
                    <a:lnTo>
                      <a:pt x="345" y="408"/>
                    </a:lnTo>
                    <a:lnTo>
                      <a:pt x="345" y="407"/>
                    </a:lnTo>
                    <a:lnTo>
                      <a:pt x="343" y="407"/>
                    </a:lnTo>
                    <a:lnTo>
                      <a:pt x="341" y="407"/>
                    </a:lnTo>
                    <a:lnTo>
                      <a:pt x="340" y="406"/>
                    </a:lnTo>
                    <a:lnTo>
                      <a:pt x="338" y="399"/>
                    </a:lnTo>
                    <a:lnTo>
                      <a:pt x="343" y="397"/>
                    </a:lnTo>
                    <a:lnTo>
                      <a:pt x="344" y="398"/>
                    </a:lnTo>
                    <a:lnTo>
                      <a:pt x="345" y="398"/>
                    </a:lnTo>
                    <a:lnTo>
                      <a:pt x="346" y="399"/>
                    </a:lnTo>
                    <a:lnTo>
                      <a:pt x="348" y="397"/>
                    </a:lnTo>
                    <a:lnTo>
                      <a:pt x="348" y="395"/>
                    </a:lnTo>
                    <a:lnTo>
                      <a:pt x="349" y="395"/>
                    </a:lnTo>
                    <a:lnTo>
                      <a:pt x="351" y="395"/>
                    </a:lnTo>
                    <a:lnTo>
                      <a:pt x="353" y="395"/>
                    </a:lnTo>
                    <a:lnTo>
                      <a:pt x="356" y="388"/>
                    </a:lnTo>
                    <a:lnTo>
                      <a:pt x="349" y="379"/>
                    </a:lnTo>
                    <a:lnTo>
                      <a:pt x="342" y="369"/>
                    </a:lnTo>
                    <a:lnTo>
                      <a:pt x="340" y="363"/>
                    </a:lnTo>
                    <a:lnTo>
                      <a:pt x="339" y="357"/>
                    </a:lnTo>
                    <a:lnTo>
                      <a:pt x="338" y="356"/>
                    </a:lnTo>
                    <a:lnTo>
                      <a:pt x="335" y="355"/>
                    </a:lnTo>
                    <a:lnTo>
                      <a:pt x="334" y="353"/>
                    </a:lnTo>
                    <a:lnTo>
                      <a:pt x="327" y="359"/>
                    </a:lnTo>
                    <a:lnTo>
                      <a:pt x="317" y="366"/>
                    </a:lnTo>
                    <a:lnTo>
                      <a:pt x="308" y="369"/>
                    </a:lnTo>
                    <a:lnTo>
                      <a:pt x="297" y="370"/>
                    </a:lnTo>
                    <a:lnTo>
                      <a:pt x="293" y="368"/>
                    </a:lnTo>
                    <a:lnTo>
                      <a:pt x="287" y="364"/>
                    </a:lnTo>
                    <a:lnTo>
                      <a:pt x="283" y="362"/>
                    </a:lnTo>
                    <a:lnTo>
                      <a:pt x="290" y="358"/>
                    </a:lnTo>
                    <a:lnTo>
                      <a:pt x="288" y="356"/>
                    </a:lnTo>
                    <a:lnTo>
                      <a:pt x="288" y="352"/>
                    </a:lnTo>
                    <a:lnTo>
                      <a:pt x="282" y="357"/>
                    </a:lnTo>
                    <a:lnTo>
                      <a:pt x="281" y="353"/>
                    </a:lnTo>
                    <a:lnTo>
                      <a:pt x="281" y="351"/>
                    </a:lnTo>
                    <a:lnTo>
                      <a:pt x="282" y="348"/>
                    </a:lnTo>
                    <a:lnTo>
                      <a:pt x="284" y="346"/>
                    </a:lnTo>
                    <a:lnTo>
                      <a:pt x="285" y="344"/>
                    </a:lnTo>
                    <a:lnTo>
                      <a:pt x="283" y="343"/>
                    </a:lnTo>
                    <a:lnTo>
                      <a:pt x="282" y="343"/>
                    </a:lnTo>
                    <a:lnTo>
                      <a:pt x="282" y="331"/>
                    </a:lnTo>
                    <a:lnTo>
                      <a:pt x="282" y="319"/>
                    </a:lnTo>
                    <a:lnTo>
                      <a:pt x="283" y="319"/>
                    </a:lnTo>
                    <a:lnTo>
                      <a:pt x="284" y="317"/>
                    </a:lnTo>
                    <a:lnTo>
                      <a:pt x="284" y="316"/>
                    </a:lnTo>
                    <a:lnTo>
                      <a:pt x="284" y="314"/>
                    </a:lnTo>
                    <a:lnTo>
                      <a:pt x="294" y="312"/>
                    </a:lnTo>
                    <a:lnTo>
                      <a:pt x="305" y="310"/>
                    </a:lnTo>
                    <a:lnTo>
                      <a:pt x="301" y="304"/>
                    </a:lnTo>
                    <a:lnTo>
                      <a:pt x="310" y="306"/>
                    </a:lnTo>
                    <a:lnTo>
                      <a:pt x="310" y="304"/>
                    </a:lnTo>
                    <a:lnTo>
                      <a:pt x="310" y="302"/>
                    </a:lnTo>
                    <a:lnTo>
                      <a:pt x="310" y="300"/>
                    </a:lnTo>
                    <a:lnTo>
                      <a:pt x="311" y="301"/>
                    </a:lnTo>
                    <a:lnTo>
                      <a:pt x="313" y="303"/>
                    </a:lnTo>
                    <a:lnTo>
                      <a:pt x="314" y="305"/>
                    </a:lnTo>
                    <a:lnTo>
                      <a:pt x="317" y="299"/>
                    </a:lnTo>
                    <a:lnTo>
                      <a:pt x="323" y="300"/>
                    </a:lnTo>
                    <a:lnTo>
                      <a:pt x="328" y="297"/>
                    </a:lnTo>
                    <a:lnTo>
                      <a:pt x="332" y="292"/>
                    </a:lnTo>
                    <a:lnTo>
                      <a:pt x="338" y="289"/>
                    </a:lnTo>
                    <a:lnTo>
                      <a:pt x="339" y="289"/>
                    </a:lnTo>
                    <a:lnTo>
                      <a:pt x="340" y="290"/>
                    </a:lnTo>
                    <a:lnTo>
                      <a:pt x="341" y="291"/>
                    </a:lnTo>
                    <a:lnTo>
                      <a:pt x="340" y="286"/>
                    </a:lnTo>
                    <a:lnTo>
                      <a:pt x="344" y="284"/>
                    </a:lnTo>
                    <a:lnTo>
                      <a:pt x="348" y="280"/>
                    </a:lnTo>
                    <a:lnTo>
                      <a:pt x="350" y="277"/>
                    </a:lnTo>
                    <a:lnTo>
                      <a:pt x="353" y="274"/>
                    </a:lnTo>
                    <a:lnTo>
                      <a:pt x="353" y="271"/>
                    </a:lnTo>
                    <a:lnTo>
                      <a:pt x="354" y="268"/>
                    </a:lnTo>
                    <a:lnTo>
                      <a:pt x="355" y="266"/>
                    </a:lnTo>
                    <a:lnTo>
                      <a:pt x="357" y="265"/>
                    </a:lnTo>
                    <a:lnTo>
                      <a:pt x="360" y="264"/>
                    </a:lnTo>
                    <a:lnTo>
                      <a:pt x="360" y="263"/>
                    </a:lnTo>
                    <a:lnTo>
                      <a:pt x="361" y="263"/>
                    </a:lnTo>
                    <a:lnTo>
                      <a:pt x="361" y="262"/>
                    </a:lnTo>
                    <a:lnTo>
                      <a:pt x="363" y="262"/>
                    </a:lnTo>
                    <a:lnTo>
                      <a:pt x="365" y="259"/>
                    </a:lnTo>
                    <a:lnTo>
                      <a:pt x="368" y="258"/>
                    </a:lnTo>
                    <a:lnTo>
                      <a:pt x="370" y="251"/>
                    </a:lnTo>
                    <a:lnTo>
                      <a:pt x="374" y="249"/>
                    </a:lnTo>
                    <a:lnTo>
                      <a:pt x="376" y="247"/>
                    </a:lnTo>
                    <a:lnTo>
                      <a:pt x="379" y="245"/>
                    </a:lnTo>
                    <a:lnTo>
                      <a:pt x="379" y="244"/>
                    </a:lnTo>
                    <a:lnTo>
                      <a:pt x="357" y="247"/>
                    </a:lnTo>
                    <a:lnTo>
                      <a:pt x="361" y="245"/>
                    </a:lnTo>
                    <a:lnTo>
                      <a:pt x="363" y="244"/>
                    </a:lnTo>
                    <a:lnTo>
                      <a:pt x="366" y="243"/>
                    </a:lnTo>
                    <a:lnTo>
                      <a:pt x="369" y="242"/>
                    </a:lnTo>
                    <a:lnTo>
                      <a:pt x="373" y="242"/>
                    </a:lnTo>
                    <a:lnTo>
                      <a:pt x="370" y="241"/>
                    </a:lnTo>
                    <a:lnTo>
                      <a:pt x="368" y="241"/>
                    </a:lnTo>
                    <a:lnTo>
                      <a:pt x="366" y="241"/>
                    </a:lnTo>
                    <a:lnTo>
                      <a:pt x="373" y="235"/>
                    </a:lnTo>
                    <a:lnTo>
                      <a:pt x="374" y="235"/>
                    </a:lnTo>
                    <a:lnTo>
                      <a:pt x="376" y="236"/>
                    </a:lnTo>
                    <a:lnTo>
                      <a:pt x="381" y="231"/>
                    </a:lnTo>
                    <a:lnTo>
                      <a:pt x="380" y="236"/>
                    </a:lnTo>
                    <a:lnTo>
                      <a:pt x="391" y="239"/>
                    </a:lnTo>
                    <a:lnTo>
                      <a:pt x="392" y="238"/>
                    </a:lnTo>
                    <a:lnTo>
                      <a:pt x="392" y="236"/>
                    </a:lnTo>
                    <a:lnTo>
                      <a:pt x="392" y="235"/>
                    </a:lnTo>
                    <a:lnTo>
                      <a:pt x="391" y="234"/>
                    </a:lnTo>
                    <a:lnTo>
                      <a:pt x="390" y="233"/>
                    </a:lnTo>
                    <a:lnTo>
                      <a:pt x="390" y="231"/>
                    </a:lnTo>
                    <a:lnTo>
                      <a:pt x="394" y="228"/>
                    </a:lnTo>
                    <a:lnTo>
                      <a:pt x="400" y="226"/>
                    </a:lnTo>
                    <a:lnTo>
                      <a:pt x="405" y="222"/>
                    </a:lnTo>
                    <a:lnTo>
                      <a:pt x="408" y="221"/>
                    </a:lnTo>
                    <a:lnTo>
                      <a:pt x="409" y="222"/>
                    </a:lnTo>
                    <a:lnTo>
                      <a:pt x="411" y="223"/>
                    </a:lnTo>
                    <a:lnTo>
                      <a:pt x="412" y="224"/>
                    </a:lnTo>
                    <a:lnTo>
                      <a:pt x="420" y="224"/>
                    </a:lnTo>
                    <a:lnTo>
                      <a:pt x="426" y="221"/>
                    </a:lnTo>
                    <a:lnTo>
                      <a:pt x="425" y="220"/>
                    </a:lnTo>
                    <a:lnTo>
                      <a:pt x="424" y="218"/>
                    </a:lnTo>
                    <a:lnTo>
                      <a:pt x="429" y="217"/>
                    </a:lnTo>
                    <a:lnTo>
                      <a:pt x="434" y="216"/>
                    </a:lnTo>
                    <a:lnTo>
                      <a:pt x="438" y="215"/>
                    </a:lnTo>
                    <a:lnTo>
                      <a:pt x="436" y="214"/>
                    </a:lnTo>
                    <a:lnTo>
                      <a:pt x="434" y="214"/>
                    </a:lnTo>
                    <a:lnTo>
                      <a:pt x="432" y="212"/>
                    </a:lnTo>
                    <a:lnTo>
                      <a:pt x="436" y="210"/>
                    </a:lnTo>
                    <a:lnTo>
                      <a:pt x="441" y="208"/>
                    </a:lnTo>
                    <a:lnTo>
                      <a:pt x="441" y="209"/>
                    </a:lnTo>
                    <a:lnTo>
                      <a:pt x="441" y="211"/>
                    </a:lnTo>
                    <a:lnTo>
                      <a:pt x="449" y="211"/>
                    </a:lnTo>
                    <a:lnTo>
                      <a:pt x="451" y="206"/>
                    </a:lnTo>
                    <a:lnTo>
                      <a:pt x="456" y="208"/>
                    </a:lnTo>
                    <a:lnTo>
                      <a:pt x="457" y="206"/>
                    </a:lnTo>
                    <a:lnTo>
                      <a:pt x="458" y="205"/>
                    </a:lnTo>
                    <a:lnTo>
                      <a:pt x="460" y="205"/>
                    </a:lnTo>
                    <a:lnTo>
                      <a:pt x="461" y="204"/>
                    </a:lnTo>
                    <a:lnTo>
                      <a:pt x="463" y="204"/>
                    </a:lnTo>
                    <a:lnTo>
                      <a:pt x="462" y="207"/>
                    </a:lnTo>
                    <a:lnTo>
                      <a:pt x="460" y="210"/>
                    </a:lnTo>
                    <a:lnTo>
                      <a:pt x="458" y="212"/>
                    </a:lnTo>
                    <a:lnTo>
                      <a:pt x="458" y="215"/>
                    </a:lnTo>
                    <a:lnTo>
                      <a:pt x="457" y="218"/>
                    </a:lnTo>
                    <a:lnTo>
                      <a:pt x="469" y="208"/>
                    </a:lnTo>
                    <a:lnTo>
                      <a:pt x="469" y="209"/>
                    </a:lnTo>
                    <a:lnTo>
                      <a:pt x="469" y="211"/>
                    </a:lnTo>
                    <a:lnTo>
                      <a:pt x="469" y="214"/>
                    </a:lnTo>
                    <a:lnTo>
                      <a:pt x="470" y="214"/>
                    </a:lnTo>
                    <a:lnTo>
                      <a:pt x="472" y="214"/>
                    </a:lnTo>
                    <a:lnTo>
                      <a:pt x="472" y="210"/>
                    </a:lnTo>
                    <a:lnTo>
                      <a:pt x="473" y="208"/>
                    </a:lnTo>
                    <a:lnTo>
                      <a:pt x="475" y="206"/>
                    </a:lnTo>
                    <a:lnTo>
                      <a:pt x="482" y="206"/>
                    </a:lnTo>
                    <a:lnTo>
                      <a:pt x="483" y="208"/>
                    </a:lnTo>
                    <a:lnTo>
                      <a:pt x="484" y="211"/>
                    </a:lnTo>
                    <a:lnTo>
                      <a:pt x="485" y="214"/>
                    </a:lnTo>
                    <a:lnTo>
                      <a:pt x="486" y="211"/>
                    </a:lnTo>
                    <a:lnTo>
                      <a:pt x="486" y="210"/>
                    </a:lnTo>
                    <a:lnTo>
                      <a:pt x="507" y="215"/>
                    </a:lnTo>
                    <a:lnTo>
                      <a:pt x="499" y="223"/>
                    </a:lnTo>
                    <a:lnTo>
                      <a:pt x="503" y="222"/>
                    </a:lnTo>
                    <a:lnTo>
                      <a:pt x="507" y="222"/>
                    </a:lnTo>
                    <a:lnTo>
                      <a:pt x="510" y="223"/>
                    </a:lnTo>
                    <a:lnTo>
                      <a:pt x="514" y="222"/>
                    </a:lnTo>
                    <a:lnTo>
                      <a:pt x="517" y="221"/>
                    </a:lnTo>
                    <a:lnTo>
                      <a:pt x="520" y="220"/>
                    </a:lnTo>
                    <a:lnTo>
                      <a:pt x="525" y="219"/>
                    </a:lnTo>
                    <a:lnTo>
                      <a:pt x="525" y="221"/>
                    </a:lnTo>
                    <a:lnTo>
                      <a:pt x="525" y="223"/>
                    </a:lnTo>
                    <a:lnTo>
                      <a:pt x="525" y="224"/>
                    </a:lnTo>
                    <a:lnTo>
                      <a:pt x="537" y="224"/>
                    </a:lnTo>
                    <a:lnTo>
                      <a:pt x="543" y="224"/>
                    </a:lnTo>
                    <a:lnTo>
                      <a:pt x="551" y="224"/>
                    </a:lnTo>
                    <a:lnTo>
                      <a:pt x="557" y="226"/>
                    </a:lnTo>
                    <a:lnTo>
                      <a:pt x="581" y="234"/>
                    </a:lnTo>
                    <a:lnTo>
                      <a:pt x="585" y="236"/>
                    </a:lnTo>
                    <a:lnTo>
                      <a:pt x="587" y="240"/>
                    </a:lnTo>
                    <a:lnTo>
                      <a:pt x="590" y="243"/>
                    </a:lnTo>
                    <a:lnTo>
                      <a:pt x="591" y="246"/>
                    </a:lnTo>
                    <a:lnTo>
                      <a:pt x="592" y="251"/>
                    </a:lnTo>
                    <a:lnTo>
                      <a:pt x="585" y="262"/>
                    </a:lnTo>
                    <a:lnTo>
                      <a:pt x="575" y="271"/>
                    </a:lnTo>
                    <a:lnTo>
                      <a:pt x="535" y="268"/>
                    </a:lnTo>
                    <a:lnTo>
                      <a:pt x="550" y="278"/>
                    </a:lnTo>
                    <a:lnTo>
                      <a:pt x="550" y="285"/>
                    </a:lnTo>
                    <a:lnTo>
                      <a:pt x="552" y="290"/>
                    </a:lnTo>
                    <a:lnTo>
                      <a:pt x="555" y="297"/>
                    </a:lnTo>
                    <a:lnTo>
                      <a:pt x="561" y="300"/>
                    </a:lnTo>
                    <a:lnTo>
                      <a:pt x="564" y="302"/>
                    </a:lnTo>
                    <a:lnTo>
                      <a:pt x="568" y="303"/>
                    </a:lnTo>
                    <a:lnTo>
                      <a:pt x="573" y="305"/>
                    </a:lnTo>
                    <a:lnTo>
                      <a:pt x="576" y="306"/>
                    </a:lnTo>
                    <a:lnTo>
                      <a:pt x="578" y="304"/>
                    </a:lnTo>
                    <a:lnTo>
                      <a:pt x="579" y="301"/>
                    </a:lnTo>
                    <a:lnTo>
                      <a:pt x="576" y="299"/>
                    </a:lnTo>
                    <a:lnTo>
                      <a:pt x="573" y="299"/>
                    </a:lnTo>
                    <a:lnTo>
                      <a:pt x="569" y="298"/>
                    </a:lnTo>
                    <a:lnTo>
                      <a:pt x="568" y="297"/>
                    </a:lnTo>
                    <a:lnTo>
                      <a:pt x="566" y="296"/>
                    </a:lnTo>
                    <a:lnTo>
                      <a:pt x="565" y="293"/>
                    </a:lnTo>
                    <a:lnTo>
                      <a:pt x="564" y="291"/>
                    </a:lnTo>
                    <a:lnTo>
                      <a:pt x="564" y="289"/>
                    </a:lnTo>
                    <a:lnTo>
                      <a:pt x="565" y="288"/>
                    </a:lnTo>
                    <a:lnTo>
                      <a:pt x="567" y="287"/>
                    </a:lnTo>
                    <a:lnTo>
                      <a:pt x="569" y="288"/>
                    </a:lnTo>
                    <a:lnTo>
                      <a:pt x="572" y="289"/>
                    </a:lnTo>
                    <a:lnTo>
                      <a:pt x="574" y="290"/>
                    </a:lnTo>
                    <a:lnTo>
                      <a:pt x="578" y="291"/>
                    </a:lnTo>
                    <a:lnTo>
                      <a:pt x="582" y="292"/>
                    </a:lnTo>
                    <a:lnTo>
                      <a:pt x="587" y="294"/>
                    </a:lnTo>
                    <a:lnTo>
                      <a:pt x="588" y="293"/>
                    </a:lnTo>
                    <a:lnTo>
                      <a:pt x="590" y="293"/>
                    </a:lnTo>
                    <a:lnTo>
                      <a:pt x="591" y="293"/>
                    </a:lnTo>
                    <a:lnTo>
                      <a:pt x="593" y="292"/>
                    </a:lnTo>
                    <a:lnTo>
                      <a:pt x="593" y="291"/>
                    </a:lnTo>
                    <a:lnTo>
                      <a:pt x="593" y="290"/>
                    </a:lnTo>
                    <a:lnTo>
                      <a:pt x="590" y="287"/>
                    </a:lnTo>
                    <a:lnTo>
                      <a:pt x="587" y="285"/>
                    </a:lnTo>
                    <a:lnTo>
                      <a:pt x="585" y="281"/>
                    </a:lnTo>
                    <a:lnTo>
                      <a:pt x="582" y="278"/>
                    </a:lnTo>
                    <a:lnTo>
                      <a:pt x="592" y="268"/>
                    </a:lnTo>
                    <a:lnTo>
                      <a:pt x="600" y="258"/>
                    </a:lnTo>
                    <a:lnTo>
                      <a:pt x="611" y="261"/>
                    </a:lnTo>
                    <a:lnTo>
                      <a:pt x="620" y="266"/>
                    </a:lnTo>
                    <a:lnTo>
                      <a:pt x="621" y="253"/>
                    </a:lnTo>
                    <a:lnTo>
                      <a:pt x="617" y="250"/>
                    </a:lnTo>
                    <a:lnTo>
                      <a:pt x="613" y="247"/>
                    </a:lnTo>
                    <a:lnTo>
                      <a:pt x="615" y="242"/>
                    </a:lnTo>
                    <a:lnTo>
                      <a:pt x="616" y="236"/>
                    </a:lnTo>
                    <a:lnTo>
                      <a:pt x="617" y="232"/>
                    </a:lnTo>
                    <a:lnTo>
                      <a:pt x="609" y="226"/>
                    </a:lnTo>
                    <a:lnTo>
                      <a:pt x="634" y="231"/>
                    </a:lnTo>
                    <a:lnTo>
                      <a:pt x="638" y="238"/>
                    </a:lnTo>
                    <a:lnTo>
                      <a:pt x="641" y="244"/>
                    </a:lnTo>
                    <a:lnTo>
                      <a:pt x="637" y="243"/>
                    </a:lnTo>
                    <a:lnTo>
                      <a:pt x="633" y="243"/>
                    </a:lnTo>
                    <a:lnTo>
                      <a:pt x="629" y="244"/>
                    </a:lnTo>
                    <a:lnTo>
                      <a:pt x="625" y="245"/>
                    </a:lnTo>
                    <a:lnTo>
                      <a:pt x="625" y="246"/>
                    </a:lnTo>
                    <a:lnTo>
                      <a:pt x="626" y="247"/>
                    </a:lnTo>
                    <a:lnTo>
                      <a:pt x="632" y="253"/>
                    </a:lnTo>
                    <a:lnTo>
                      <a:pt x="637" y="259"/>
                    </a:lnTo>
                    <a:lnTo>
                      <a:pt x="646" y="263"/>
                    </a:lnTo>
                    <a:lnTo>
                      <a:pt x="653" y="266"/>
                    </a:lnTo>
                    <a:lnTo>
                      <a:pt x="653" y="263"/>
                    </a:lnTo>
                    <a:lnTo>
                      <a:pt x="655" y="258"/>
                    </a:lnTo>
                    <a:lnTo>
                      <a:pt x="655" y="254"/>
                    </a:lnTo>
                    <a:lnTo>
                      <a:pt x="659" y="255"/>
                    </a:lnTo>
                    <a:lnTo>
                      <a:pt x="664" y="256"/>
                    </a:lnTo>
                    <a:lnTo>
                      <a:pt x="669" y="255"/>
                    </a:lnTo>
                    <a:lnTo>
                      <a:pt x="681" y="252"/>
                    </a:lnTo>
                    <a:lnTo>
                      <a:pt x="692" y="249"/>
                    </a:lnTo>
                    <a:lnTo>
                      <a:pt x="693" y="251"/>
                    </a:lnTo>
                    <a:lnTo>
                      <a:pt x="694" y="252"/>
                    </a:lnTo>
                    <a:lnTo>
                      <a:pt x="695" y="247"/>
                    </a:lnTo>
                    <a:lnTo>
                      <a:pt x="696" y="243"/>
                    </a:lnTo>
                    <a:lnTo>
                      <a:pt x="706" y="236"/>
                    </a:lnTo>
                    <a:lnTo>
                      <a:pt x="704" y="244"/>
                    </a:lnTo>
                    <a:lnTo>
                      <a:pt x="703" y="253"/>
                    </a:lnTo>
                    <a:lnTo>
                      <a:pt x="709" y="252"/>
                    </a:lnTo>
                    <a:lnTo>
                      <a:pt x="710" y="249"/>
                    </a:lnTo>
                    <a:lnTo>
                      <a:pt x="712" y="245"/>
                    </a:lnTo>
                    <a:lnTo>
                      <a:pt x="715" y="243"/>
                    </a:lnTo>
                    <a:lnTo>
                      <a:pt x="720" y="241"/>
                    </a:lnTo>
                    <a:lnTo>
                      <a:pt x="727" y="240"/>
                    </a:lnTo>
                    <a:lnTo>
                      <a:pt x="729" y="238"/>
                    </a:lnTo>
                    <a:lnTo>
                      <a:pt x="731" y="234"/>
                    </a:lnTo>
                    <a:lnTo>
                      <a:pt x="733" y="232"/>
                    </a:lnTo>
                    <a:lnTo>
                      <a:pt x="737" y="231"/>
                    </a:lnTo>
                    <a:lnTo>
                      <a:pt x="739" y="230"/>
                    </a:lnTo>
                    <a:lnTo>
                      <a:pt x="743" y="230"/>
                    </a:lnTo>
                    <a:lnTo>
                      <a:pt x="741" y="239"/>
                    </a:lnTo>
                    <a:lnTo>
                      <a:pt x="742" y="239"/>
                    </a:lnTo>
                    <a:lnTo>
                      <a:pt x="744" y="239"/>
                    </a:lnTo>
                    <a:lnTo>
                      <a:pt x="746" y="239"/>
                    </a:lnTo>
                    <a:lnTo>
                      <a:pt x="746" y="236"/>
                    </a:lnTo>
                    <a:lnTo>
                      <a:pt x="747" y="233"/>
                    </a:lnTo>
                    <a:lnTo>
                      <a:pt x="751" y="231"/>
                    </a:lnTo>
                    <a:lnTo>
                      <a:pt x="754" y="229"/>
                    </a:lnTo>
                    <a:lnTo>
                      <a:pt x="752" y="226"/>
                    </a:lnTo>
                    <a:lnTo>
                      <a:pt x="751" y="221"/>
                    </a:lnTo>
                    <a:lnTo>
                      <a:pt x="739" y="216"/>
                    </a:lnTo>
                    <a:lnTo>
                      <a:pt x="739" y="214"/>
                    </a:lnTo>
                    <a:lnTo>
                      <a:pt x="739" y="211"/>
                    </a:lnTo>
                    <a:lnTo>
                      <a:pt x="740" y="210"/>
                    </a:lnTo>
                    <a:lnTo>
                      <a:pt x="744" y="208"/>
                    </a:lnTo>
                    <a:lnTo>
                      <a:pt x="750" y="212"/>
                    </a:lnTo>
                    <a:lnTo>
                      <a:pt x="754" y="216"/>
                    </a:lnTo>
                    <a:lnTo>
                      <a:pt x="779" y="214"/>
                    </a:lnTo>
                    <a:lnTo>
                      <a:pt x="805" y="216"/>
                    </a:lnTo>
                    <a:lnTo>
                      <a:pt x="829" y="221"/>
                    </a:lnTo>
                    <a:lnTo>
                      <a:pt x="830" y="216"/>
                    </a:lnTo>
                    <a:lnTo>
                      <a:pt x="832" y="210"/>
                    </a:lnTo>
                    <a:lnTo>
                      <a:pt x="825" y="209"/>
                    </a:lnTo>
                    <a:lnTo>
                      <a:pt x="820" y="206"/>
                    </a:lnTo>
                    <a:lnTo>
                      <a:pt x="814" y="203"/>
                    </a:lnTo>
                    <a:lnTo>
                      <a:pt x="811" y="203"/>
                    </a:lnTo>
                    <a:lnTo>
                      <a:pt x="808" y="203"/>
                    </a:lnTo>
                    <a:lnTo>
                      <a:pt x="804" y="204"/>
                    </a:lnTo>
                    <a:lnTo>
                      <a:pt x="804" y="201"/>
                    </a:lnTo>
                    <a:lnTo>
                      <a:pt x="805" y="200"/>
                    </a:lnTo>
                    <a:lnTo>
                      <a:pt x="806" y="198"/>
                    </a:lnTo>
                    <a:lnTo>
                      <a:pt x="808" y="197"/>
                    </a:lnTo>
                    <a:lnTo>
                      <a:pt x="808" y="194"/>
                    </a:lnTo>
                    <a:lnTo>
                      <a:pt x="808" y="191"/>
                    </a:lnTo>
                    <a:lnTo>
                      <a:pt x="809" y="187"/>
                    </a:lnTo>
                    <a:lnTo>
                      <a:pt x="809" y="185"/>
                    </a:lnTo>
                    <a:lnTo>
                      <a:pt x="802" y="186"/>
                    </a:lnTo>
                    <a:lnTo>
                      <a:pt x="803" y="180"/>
                    </a:lnTo>
                    <a:lnTo>
                      <a:pt x="805" y="177"/>
                    </a:lnTo>
                    <a:lnTo>
                      <a:pt x="808" y="174"/>
                    </a:lnTo>
                    <a:lnTo>
                      <a:pt x="810" y="172"/>
                    </a:lnTo>
                    <a:lnTo>
                      <a:pt x="812" y="170"/>
                    </a:lnTo>
                    <a:lnTo>
                      <a:pt x="813" y="166"/>
                    </a:lnTo>
                    <a:lnTo>
                      <a:pt x="814" y="157"/>
                    </a:lnTo>
                    <a:lnTo>
                      <a:pt x="814" y="147"/>
                    </a:lnTo>
                    <a:lnTo>
                      <a:pt x="830" y="144"/>
                    </a:lnTo>
                    <a:lnTo>
                      <a:pt x="847" y="142"/>
                    </a:lnTo>
                    <a:lnTo>
                      <a:pt x="850" y="149"/>
                    </a:lnTo>
                    <a:lnTo>
                      <a:pt x="850" y="157"/>
                    </a:lnTo>
                    <a:lnTo>
                      <a:pt x="849" y="165"/>
                    </a:lnTo>
                    <a:lnTo>
                      <a:pt x="852" y="166"/>
                    </a:lnTo>
                    <a:lnTo>
                      <a:pt x="856" y="168"/>
                    </a:lnTo>
                    <a:lnTo>
                      <a:pt x="858" y="170"/>
                    </a:lnTo>
                    <a:lnTo>
                      <a:pt x="860" y="172"/>
                    </a:lnTo>
                    <a:lnTo>
                      <a:pt x="861" y="177"/>
                    </a:lnTo>
                    <a:lnTo>
                      <a:pt x="862" y="182"/>
                    </a:lnTo>
                    <a:lnTo>
                      <a:pt x="864" y="191"/>
                    </a:lnTo>
                    <a:lnTo>
                      <a:pt x="867" y="199"/>
                    </a:lnTo>
                    <a:lnTo>
                      <a:pt x="880" y="204"/>
                    </a:lnTo>
                    <a:lnTo>
                      <a:pt x="879" y="208"/>
                    </a:lnTo>
                    <a:lnTo>
                      <a:pt x="879" y="211"/>
                    </a:lnTo>
                    <a:lnTo>
                      <a:pt x="879" y="216"/>
                    </a:lnTo>
                    <a:lnTo>
                      <a:pt x="877" y="220"/>
                    </a:lnTo>
                    <a:lnTo>
                      <a:pt x="875" y="224"/>
                    </a:lnTo>
                    <a:lnTo>
                      <a:pt x="873" y="229"/>
                    </a:lnTo>
                    <a:lnTo>
                      <a:pt x="860" y="235"/>
                    </a:lnTo>
                    <a:lnTo>
                      <a:pt x="845" y="240"/>
                    </a:lnTo>
                    <a:lnTo>
                      <a:pt x="846" y="240"/>
                    </a:lnTo>
                    <a:lnTo>
                      <a:pt x="847" y="241"/>
                    </a:lnTo>
                    <a:lnTo>
                      <a:pt x="848" y="242"/>
                    </a:lnTo>
                    <a:lnTo>
                      <a:pt x="863" y="242"/>
                    </a:lnTo>
                    <a:lnTo>
                      <a:pt x="880" y="241"/>
                    </a:lnTo>
                    <a:lnTo>
                      <a:pt x="880" y="238"/>
                    </a:lnTo>
                    <a:lnTo>
                      <a:pt x="880" y="235"/>
                    </a:lnTo>
                    <a:lnTo>
                      <a:pt x="885" y="231"/>
                    </a:lnTo>
                    <a:lnTo>
                      <a:pt x="891" y="227"/>
                    </a:lnTo>
                    <a:lnTo>
                      <a:pt x="889" y="220"/>
                    </a:lnTo>
                    <a:lnTo>
                      <a:pt x="892" y="218"/>
                    </a:lnTo>
                    <a:lnTo>
                      <a:pt x="893" y="217"/>
                    </a:lnTo>
                    <a:lnTo>
                      <a:pt x="895" y="215"/>
                    </a:lnTo>
                    <a:lnTo>
                      <a:pt x="895" y="212"/>
                    </a:lnTo>
                    <a:lnTo>
                      <a:pt x="895" y="210"/>
                    </a:lnTo>
                    <a:lnTo>
                      <a:pt x="892" y="208"/>
                    </a:lnTo>
                    <a:lnTo>
                      <a:pt x="888" y="205"/>
                    </a:lnTo>
                    <a:lnTo>
                      <a:pt x="887" y="198"/>
                    </a:lnTo>
                    <a:lnTo>
                      <a:pt x="892" y="197"/>
                    </a:lnTo>
                    <a:lnTo>
                      <a:pt x="895" y="195"/>
                    </a:lnTo>
                    <a:lnTo>
                      <a:pt x="898" y="194"/>
                    </a:lnTo>
                    <a:lnTo>
                      <a:pt x="903" y="193"/>
                    </a:lnTo>
                    <a:lnTo>
                      <a:pt x="908" y="195"/>
                    </a:lnTo>
                    <a:lnTo>
                      <a:pt x="914" y="198"/>
                    </a:lnTo>
                    <a:lnTo>
                      <a:pt x="916" y="203"/>
                    </a:lnTo>
                    <a:lnTo>
                      <a:pt x="917" y="207"/>
                    </a:lnTo>
                    <a:lnTo>
                      <a:pt x="918" y="208"/>
                    </a:lnTo>
                    <a:lnTo>
                      <a:pt x="920" y="199"/>
                    </a:lnTo>
                    <a:lnTo>
                      <a:pt x="917" y="196"/>
                    </a:lnTo>
                    <a:lnTo>
                      <a:pt x="914" y="193"/>
                    </a:lnTo>
                    <a:lnTo>
                      <a:pt x="906" y="192"/>
                    </a:lnTo>
                    <a:lnTo>
                      <a:pt x="898" y="191"/>
                    </a:lnTo>
                    <a:lnTo>
                      <a:pt x="891" y="192"/>
                    </a:lnTo>
                    <a:lnTo>
                      <a:pt x="885" y="195"/>
                    </a:lnTo>
                    <a:lnTo>
                      <a:pt x="879" y="196"/>
                    </a:lnTo>
                    <a:lnTo>
                      <a:pt x="877" y="195"/>
                    </a:lnTo>
                    <a:lnTo>
                      <a:pt x="877" y="193"/>
                    </a:lnTo>
                    <a:lnTo>
                      <a:pt x="877" y="191"/>
                    </a:lnTo>
                    <a:lnTo>
                      <a:pt x="875" y="188"/>
                    </a:lnTo>
                    <a:lnTo>
                      <a:pt x="872" y="186"/>
                    </a:lnTo>
                    <a:lnTo>
                      <a:pt x="872" y="181"/>
                    </a:lnTo>
                    <a:lnTo>
                      <a:pt x="873" y="176"/>
                    </a:lnTo>
                    <a:lnTo>
                      <a:pt x="874" y="172"/>
                    </a:lnTo>
                    <a:lnTo>
                      <a:pt x="869" y="169"/>
                    </a:lnTo>
                    <a:lnTo>
                      <a:pt x="864" y="165"/>
                    </a:lnTo>
                    <a:lnTo>
                      <a:pt x="859" y="163"/>
                    </a:lnTo>
                    <a:lnTo>
                      <a:pt x="861" y="154"/>
                    </a:lnTo>
                    <a:lnTo>
                      <a:pt x="870" y="149"/>
                    </a:lnTo>
                    <a:lnTo>
                      <a:pt x="869" y="145"/>
                    </a:lnTo>
                    <a:lnTo>
                      <a:pt x="867" y="140"/>
                    </a:lnTo>
                    <a:lnTo>
                      <a:pt x="864" y="136"/>
                    </a:lnTo>
                    <a:lnTo>
                      <a:pt x="868" y="136"/>
                    </a:lnTo>
                    <a:lnTo>
                      <a:pt x="870" y="136"/>
                    </a:lnTo>
                    <a:lnTo>
                      <a:pt x="875" y="146"/>
                    </a:lnTo>
                    <a:lnTo>
                      <a:pt x="874" y="151"/>
                    </a:lnTo>
                    <a:lnTo>
                      <a:pt x="876" y="156"/>
                    </a:lnTo>
                    <a:lnTo>
                      <a:pt x="879" y="159"/>
                    </a:lnTo>
                    <a:lnTo>
                      <a:pt x="887" y="159"/>
                    </a:lnTo>
                    <a:lnTo>
                      <a:pt x="896" y="159"/>
                    </a:lnTo>
                    <a:lnTo>
                      <a:pt x="905" y="159"/>
                    </a:lnTo>
                    <a:lnTo>
                      <a:pt x="900" y="156"/>
                    </a:lnTo>
                    <a:lnTo>
                      <a:pt x="895" y="156"/>
                    </a:lnTo>
                    <a:lnTo>
                      <a:pt x="889" y="156"/>
                    </a:lnTo>
                    <a:lnTo>
                      <a:pt x="884" y="156"/>
                    </a:lnTo>
                    <a:lnTo>
                      <a:pt x="883" y="153"/>
                    </a:lnTo>
                    <a:lnTo>
                      <a:pt x="883" y="152"/>
                    </a:lnTo>
                    <a:lnTo>
                      <a:pt x="882" y="150"/>
                    </a:lnTo>
                    <a:lnTo>
                      <a:pt x="882" y="149"/>
                    </a:lnTo>
                    <a:lnTo>
                      <a:pt x="883" y="147"/>
                    </a:lnTo>
                    <a:lnTo>
                      <a:pt x="884" y="147"/>
                    </a:lnTo>
                    <a:lnTo>
                      <a:pt x="888" y="147"/>
                    </a:lnTo>
                    <a:lnTo>
                      <a:pt x="893" y="147"/>
                    </a:lnTo>
                    <a:lnTo>
                      <a:pt x="897" y="148"/>
                    </a:lnTo>
                    <a:lnTo>
                      <a:pt x="897" y="146"/>
                    </a:lnTo>
                    <a:lnTo>
                      <a:pt x="897" y="145"/>
                    </a:lnTo>
                    <a:lnTo>
                      <a:pt x="892" y="145"/>
                    </a:lnTo>
                    <a:lnTo>
                      <a:pt x="894" y="138"/>
                    </a:lnTo>
                    <a:lnTo>
                      <a:pt x="900" y="137"/>
                    </a:lnTo>
                    <a:lnTo>
                      <a:pt x="908" y="137"/>
                    </a:lnTo>
                    <a:lnTo>
                      <a:pt x="916" y="138"/>
                    </a:lnTo>
                    <a:lnTo>
                      <a:pt x="936" y="142"/>
                    </a:lnTo>
                    <a:lnTo>
                      <a:pt x="933" y="138"/>
                    </a:lnTo>
                    <a:lnTo>
                      <a:pt x="928" y="135"/>
                    </a:lnTo>
                    <a:lnTo>
                      <a:pt x="922" y="134"/>
                    </a:lnTo>
                    <a:lnTo>
                      <a:pt x="917" y="132"/>
                    </a:lnTo>
                    <a:lnTo>
                      <a:pt x="916" y="129"/>
                    </a:lnTo>
                    <a:lnTo>
                      <a:pt x="914" y="126"/>
                    </a:lnTo>
                    <a:lnTo>
                      <a:pt x="911" y="124"/>
                    </a:lnTo>
                    <a:lnTo>
                      <a:pt x="909" y="122"/>
                    </a:lnTo>
                    <a:lnTo>
                      <a:pt x="909" y="115"/>
                    </a:lnTo>
                    <a:lnTo>
                      <a:pt x="928" y="111"/>
                    </a:lnTo>
                    <a:lnTo>
                      <a:pt x="943" y="107"/>
                    </a:lnTo>
                    <a:lnTo>
                      <a:pt x="958" y="103"/>
                    </a:lnTo>
                    <a:lnTo>
                      <a:pt x="955" y="98"/>
                    </a:lnTo>
                    <a:lnTo>
                      <a:pt x="947" y="98"/>
                    </a:lnTo>
                    <a:lnTo>
                      <a:pt x="952" y="92"/>
                    </a:lnTo>
                    <a:lnTo>
                      <a:pt x="943" y="92"/>
                    </a:lnTo>
                    <a:lnTo>
                      <a:pt x="944" y="90"/>
                    </a:lnTo>
                    <a:lnTo>
                      <a:pt x="945" y="89"/>
                    </a:lnTo>
                    <a:lnTo>
                      <a:pt x="951" y="90"/>
                    </a:lnTo>
                    <a:lnTo>
                      <a:pt x="952" y="88"/>
                    </a:lnTo>
                    <a:lnTo>
                      <a:pt x="953" y="87"/>
                    </a:lnTo>
                    <a:lnTo>
                      <a:pt x="953" y="84"/>
                    </a:lnTo>
                    <a:lnTo>
                      <a:pt x="952" y="82"/>
                    </a:lnTo>
                    <a:lnTo>
                      <a:pt x="952" y="81"/>
                    </a:lnTo>
                    <a:lnTo>
                      <a:pt x="956" y="80"/>
                    </a:lnTo>
                    <a:lnTo>
                      <a:pt x="959" y="78"/>
                    </a:lnTo>
                    <a:lnTo>
                      <a:pt x="963" y="75"/>
                    </a:lnTo>
                    <a:lnTo>
                      <a:pt x="977" y="67"/>
                    </a:lnTo>
                    <a:lnTo>
                      <a:pt x="991" y="60"/>
                    </a:lnTo>
                    <a:lnTo>
                      <a:pt x="992" y="58"/>
                    </a:lnTo>
                    <a:lnTo>
                      <a:pt x="993" y="57"/>
                    </a:lnTo>
                    <a:lnTo>
                      <a:pt x="994" y="55"/>
                    </a:lnTo>
                    <a:lnTo>
                      <a:pt x="995" y="53"/>
                    </a:lnTo>
                    <a:lnTo>
                      <a:pt x="997" y="51"/>
                    </a:lnTo>
                    <a:lnTo>
                      <a:pt x="999" y="49"/>
                    </a:lnTo>
                    <a:lnTo>
                      <a:pt x="1000" y="49"/>
                    </a:lnTo>
                    <a:lnTo>
                      <a:pt x="1003" y="49"/>
                    </a:lnTo>
                    <a:lnTo>
                      <a:pt x="1006" y="48"/>
                    </a:lnTo>
                    <a:lnTo>
                      <a:pt x="1010" y="47"/>
                    </a:lnTo>
                    <a:lnTo>
                      <a:pt x="1012" y="46"/>
                    </a:lnTo>
                    <a:lnTo>
                      <a:pt x="1016" y="46"/>
                    </a:lnTo>
                    <a:lnTo>
                      <a:pt x="1020" y="46"/>
                    </a:lnTo>
                    <a:lnTo>
                      <a:pt x="1023" y="47"/>
                    </a:lnTo>
                    <a:lnTo>
                      <a:pt x="1027" y="46"/>
                    </a:lnTo>
                    <a:lnTo>
                      <a:pt x="1029" y="46"/>
                    </a:lnTo>
                    <a:lnTo>
                      <a:pt x="1032" y="45"/>
                    </a:lnTo>
                    <a:lnTo>
                      <a:pt x="1033" y="42"/>
                    </a:lnTo>
                    <a:lnTo>
                      <a:pt x="1036" y="40"/>
                    </a:lnTo>
                    <a:lnTo>
                      <a:pt x="1038" y="39"/>
                    </a:lnTo>
                    <a:lnTo>
                      <a:pt x="1041" y="37"/>
                    </a:lnTo>
                    <a:lnTo>
                      <a:pt x="1038" y="33"/>
                    </a:lnTo>
                    <a:lnTo>
                      <a:pt x="1042" y="32"/>
                    </a:lnTo>
                    <a:lnTo>
                      <a:pt x="1048" y="31"/>
                    </a:lnTo>
                    <a:lnTo>
                      <a:pt x="1053" y="30"/>
                    </a:lnTo>
                    <a:lnTo>
                      <a:pt x="1052" y="20"/>
                    </a:lnTo>
                    <a:lnTo>
                      <a:pt x="1053" y="10"/>
                    </a:lnTo>
                    <a:lnTo>
                      <a:pt x="1057" y="7"/>
                    </a:lnTo>
                    <a:lnTo>
                      <a:pt x="1060" y="4"/>
                    </a:lnTo>
                    <a:lnTo>
                      <a:pt x="1063" y="2"/>
                    </a:lnTo>
                    <a:lnTo>
                      <a:pt x="1068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7" name="Google Shape;487;p38"/>
              <p:cNvSpPr/>
              <p:nvPr/>
            </p:nvSpPr>
            <p:spPr>
              <a:xfrm>
                <a:off x="5565682" y="3861840"/>
                <a:ext cx="23129" cy="60136"/>
              </a:xfrm>
              <a:custGeom>
                <a:rect b="b" l="l" r="r" t="t"/>
                <a:pathLst>
                  <a:path extrusionOk="0" h="26" w="10">
                    <a:moveTo>
                      <a:pt x="10" y="0"/>
                    </a:moveTo>
                    <a:lnTo>
                      <a:pt x="10" y="3"/>
                    </a:lnTo>
                    <a:lnTo>
                      <a:pt x="10" y="7"/>
                    </a:lnTo>
                    <a:lnTo>
                      <a:pt x="10" y="11"/>
                    </a:lnTo>
                    <a:lnTo>
                      <a:pt x="10" y="14"/>
                    </a:lnTo>
                    <a:lnTo>
                      <a:pt x="7" y="17"/>
                    </a:lnTo>
                    <a:lnTo>
                      <a:pt x="3" y="22"/>
                    </a:lnTo>
                    <a:lnTo>
                      <a:pt x="0" y="26"/>
                    </a:lnTo>
                    <a:lnTo>
                      <a:pt x="1" y="23"/>
                    </a:lnTo>
                    <a:lnTo>
                      <a:pt x="0" y="18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8" name="Google Shape;488;p38"/>
              <p:cNvSpPr/>
              <p:nvPr/>
            </p:nvSpPr>
            <p:spPr>
              <a:xfrm>
                <a:off x="5466227" y="3794766"/>
                <a:ext cx="39321" cy="43946"/>
              </a:xfrm>
              <a:custGeom>
                <a:rect b="b" l="l" r="r" t="t"/>
                <a:pathLst>
                  <a:path extrusionOk="0" h="19" w="17">
                    <a:moveTo>
                      <a:pt x="0" y="0"/>
                    </a:moveTo>
                    <a:lnTo>
                      <a:pt x="4" y="0"/>
                    </a:lnTo>
                    <a:lnTo>
                      <a:pt x="8" y="0"/>
                    </a:lnTo>
                    <a:lnTo>
                      <a:pt x="11" y="1"/>
                    </a:lnTo>
                    <a:lnTo>
                      <a:pt x="16" y="6"/>
                    </a:lnTo>
                    <a:lnTo>
                      <a:pt x="17" y="13"/>
                    </a:lnTo>
                    <a:lnTo>
                      <a:pt x="12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9" name="Google Shape;489;p38"/>
              <p:cNvSpPr/>
              <p:nvPr/>
            </p:nvSpPr>
            <p:spPr>
              <a:xfrm>
                <a:off x="5593438" y="3822521"/>
                <a:ext cx="48572" cy="80953"/>
              </a:xfrm>
              <a:custGeom>
                <a:rect b="b" l="l" r="r" t="t"/>
                <a:pathLst>
                  <a:path extrusionOk="0" h="35" w="21">
                    <a:moveTo>
                      <a:pt x="13" y="0"/>
                    </a:moveTo>
                    <a:lnTo>
                      <a:pt x="17" y="7"/>
                    </a:lnTo>
                    <a:lnTo>
                      <a:pt x="19" y="15"/>
                    </a:lnTo>
                    <a:lnTo>
                      <a:pt x="21" y="22"/>
                    </a:lnTo>
                    <a:lnTo>
                      <a:pt x="11" y="20"/>
                    </a:lnTo>
                    <a:lnTo>
                      <a:pt x="11" y="21"/>
                    </a:lnTo>
                    <a:lnTo>
                      <a:pt x="11" y="23"/>
                    </a:lnTo>
                    <a:lnTo>
                      <a:pt x="12" y="25"/>
                    </a:lnTo>
                    <a:lnTo>
                      <a:pt x="13" y="25"/>
                    </a:lnTo>
                    <a:lnTo>
                      <a:pt x="14" y="27"/>
                    </a:lnTo>
                    <a:lnTo>
                      <a:pt x="15" y="28"/>
                    </a:lnTo>
                    <a:lnTo>
                      <a:pt x="15" y="35"/>
                    </a:lnTo>
                    <a:lnTo>
                      <a:pt x="13" y="35"/>
                    </a:lnTo>
                    <a:lnTo>
                      <a:pt x="11" y="35"/>
                    </a:lnTo>
                    <a:lnTo>
                      <a:pt x="10" y="35"/>
                    </a:lnTo>
                    <a:lnTo>
                      <a:pt x="9" y="33"/>
                    </a:lnTo>
                    <a:lnTo>
                      <a:pt x="8" y="31"/>
                    </a:lnTo>
                    <a:lnTo>
                      <a:pt x="8" y="28"/>
                    </a:lnTo>
                    <a:lnTo>
                      <a:pt x="7" y="25"/>
                    </a:lnTo>
                    <a:lnTo>
                      <a:pt x="6" y="23"/>
                    </a:lnTo>
                    <a:lnTo>
                      <a:pt x="3" y="22"/>
                    </a:lnTo>
                    <a:lnTo>
                      <a:pt x="1" y="23"/>
                    </a:lnTo>
                    <a:lnTo>
                      <a:pt x="2" y="11"/>
                    </a:lnTo>
                    <a:lnTo>
                      <a:pt x="7" y="18"/>
                    </a:lnTo>
                    <a:lnTo>
                      <a:pt x="8" y="17"/>
                    </a:lnTo>
                    <a:lnTo>
                      <a:pt x="9" y="16"/>
                    </a:lnTo>
                    <a:lnTo>
                      <a:pt x="9" y="13"/>
                    </a:lnTo>
                    <a:lnTo>
                      <a:pt x="9" y="12"/>
                    </a:lnTo>
                    <a:lnTo>
                      <a:pt x="4" y="9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0" name="Google Shape;490;p38"/>
              <p:cNvSpPr/>
              <p:nvPr/>
            </p:nvSpPr>
            <p:spPr>
              <a:xfrm>
                <a:off x="5579560" y="3898847"/>
                <a:ext cx="27755" cy="18503"/>
              </a:xfrm>
              <a:custGeom>
                <a:rect b="b" l="l" r="r" t="t"/>
                <a:pathLst>
                  <a:path extrusionOk="0" h="8" w="12">
                    <a:moveTo>
                      <a:pt x="8" y="0"/>
                    </a:moveTo>
                    <a:lnTo>
                      <a:pt x="9" y="0"/>
                    </a:lnTo>
                    <a:lnTo>
                      <a:pt x="10" y="2"/>
                    </a:lnTo>
                    <a:lnTo>
                      <a:pt x="12" y="3"/>
                    </a:lnTo>
                    <a:lnTo>
                      <a:pt x="12" y="6"/>
                    </a:lnTo>
                    <a:lnTo>
                      <a:pt x="10" y="7"/>
                    </a:lnTo>
                    <a:lnTo>
                      <a:pt x="8" y="8"/>
                    </a:lnTo>
                    <a:lnTo>
                      <a:pt x="6" y="8"/>
                    </a:lnTo>
                    <a:lnTo>
                      <a:pt x="4" y="8"/>
                    </a:lnTo>
                    <a:lnTo>
                      <a:pt x="2" y="7"/>
                    </a:lnTo>
                    <a:lnTo>
                      <a:pt x="0" y="6"/>
                    </a:lnTo>
                    <a:lnTo>
                      <a:pt x="2" y="3"/>
                    </a:lnTo>
                    <a:lnTo>
                      <a:pt x="5" y="1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1" name="Google Shape;491;p38"/>
              <p:cNvSpPr/>
              <p:nvPr/>
            </p:nvSpPr>
            <p:spPr>
              <a:xfrm>
                <a:off x="5445410" y="3630547"/>
                <a:ext cx="143402" cy="191974"/>
              </a:xfrm>
              <a:custGeom>
                <a:rect b="b" l="l" r="r" t="t"/>
                <a:pathLst>
                  <a:path extrusionOk="0" h="83" w="62">
                    <a:moveTo>
                      <a:pt x="11" y="0"/>
                    </a:moveTo>
                    <a:lnTo>
                      <a:pt x="13" y="1"/>
                    </a:lnTo>
                    <a:lnTo>
                      <a:pt x="15" y="2"/>
                    </a:lnTo>
                    <a:lnTo>
                      <a:pt x="18" y="3"/>
                    </a:lnTo>
                    <a:lnTo>
                      <a:pt x="20" y="5"/>
                    </a:lnTo>
                    <a:lnTo>
                      <a:pt x="23" y="6"/>
                    </a:lnTo>
                    <a:lnTo>
                      <a:pt x="24" y="5"/>
                    </a:lnTo>
                    <a:lnTo>
                      <a:pt x="25" y="3"/>
                    </a:lnTo>
                    <a:lnTo>
                      <a:pt x="25" y="2"/>
                    </a:lnTo>
                    <a:lnTo>
                      <a:pt x="26" y="5"/>
                    </a:lnTo>
                    <a:lnTo>
                      <a:pt x="26" y="8"/>
                    </a:lnTo>
                    <a:lnTo>
                      <a:pt x="26" y="10"/>
                    </a:lnTo>
                    <a:lnTo>
                      <a:pt x="26" y="13"/>
                    </a:lnTo>
                    <a:lnTo>
                      <a:pt x="28" y="17"/>
                    </a:lnTo>
                    <a:lnTo>
                      <a:pt x="30" y="20"/>
                    </a:lnTo>
                    <a:lnTo>
                      <a:pt x="30" y="25"/>
                    </a:lnTo>
                    <a:lnTo>
                      <a:pt x="29" y="30"/>
                    </a:lnTo>
                    <a:lnTo>
                      <a:pt x="29" y="34"/>
                    </a:lnTo>
                    <a:lnTo>
                      <a:pt x="26" y="36"/>
                    </a:lnTo>
                    <a:lnTo>
                      <a:pt x="24" y="40"/>
                    </a:lnTo>
                    <a:lnTo>
                      <a:pt x="21" y="43"/>
                    </a:lnTo>
                    <a:lnTo>
                      <a:pt x="21" y="46"/>
                    </a:lnTo>
                    <a:lnTo>
                      <a:pt x="25" y="54"/>
                    </a:lnTo>
                    <a:lnTo>
                      <a:pt x="27" y="63"/>
                    </a:lnTo>
                    <a:lnTo>
                      <a:pt x="29" y="63"/>
                    </a:lnTo>
                    <a:lnTo>
                      <a:pt x="30" y="63"/>
                    </a:lnTo>
                    <a:lnTo>
                      <a:pt x="31" y="63"/>
                    </a:lnTo>
                    <a:lnTo>
                      <a:pt x="34" y="63"/>
                    </a:lnTo>
                    <a:lnTo>
                      <a:pt x="34" y="60"/>
                    </a:lnTo>
                    <a:lnTo>
                      <a:pt x="36" y="59"/>
                    </a:lnTo>
                    <a:lnTo>
                      <a:pt x="38" y="59"/>
                    </a:lnTo>
                    <a:lnTo>
                      <a:pt x="40" y="59"/>
                    </a:lnTo>
                    <a:lnTo>
                      <a:pt x="41" y="60"/>
                    </a:lnTo>
                    <a:lnTo>
                      <a:pt x="43" y="61"/>
                    </a:lnTo>
                    <a:lnTo>
                      <a:pt x="44" y="64"/>
                    </a:lnTo>
                    <a:lnTo>
                      <a:pt x="46" y="65"/>
                    </a:lnTo>
                    <a:lnTo>
                      <a:pt x="49" y="65"/>
                    </a:lnTo>
                    <a:lnTo>
                      <a:pt x="52" y="65"/>
                    </a:lnTo>
                    <a:lnTo>
                      <a:pt x="55" y="66"/>
                    </a:lnTo>
                    <a:lnTo>
                      <a:pt x="59" y="68"/>
                    </a:lnTo>
                    <a:lnTo>
                      <a:pt x="56" y="68"/>
                    </a:lnTo>
                    <a:lnTo>
                      <a:pt x="54" y="68"/>
                    </a:lnTo>
                    <a:lnTo>
                      <a:pt x="52" y="68"/>
                    </a:lnTo>
                    <a:lnTo>
                      <a:pt x="54" y="71"/>
                    </a:lnTo>
                    <a:lnTo>
                      <a:pt x="58" y="75"/>
                    </a:lnTo>
                    <a:lnTo>
                      <a:pt x="62" y="78"/>
                    </a:lnTo>
                    <a:lnTo>
                      <a:pt x="62" y="81"/>
                    </a:lnTo>
                    <a:lnTo>
                      <a:pt x="62" y="83"/>
                    </a:lnTo>
                    <a:lnTo>
                      <a:pt x="49" y="76"/>
                    </a:lnTo>
                    <a:lnTo>
                      <a:pt x="39" y="66"/>
                    </a:lnTo>
                    <a:lnTo>
                      <a:pt x="40" y="76"/>
                    </a:lnTo>
                    <a:lnTo>
                      <a:pt x="30" y="66"/>
                    </a:lnTo>
                    <a:lnTo>
                      <a:pt x="29" y="66"/>
                    </a:lnTo>
                    <a:lnTo>
                      <a:pt x="27" y="66"/>
                    </a:lnTo>
                    <a:lnTo>
                      <a:pt x="25" y="66"/>
                    </a:lnTo>
                    <a:lnTo>
                      <a:pt x="24" y="67"/>
                    </a:lnTo>
                    <a:lnTo>
                      <a:pt x="24" y="68"/>
                    </a:lnTo>
                    <a:lnTo>
                      <a:pt x="23" y="70"/>
                    </a:lnTo>
                    <a:lnTo>
                      <a:pt x="18" y="69"/>
                    </a:lnTo>
                    <a:lnTo>
                      <a:pt x="15" y="67"/>
                    </a:lnTo>
                    <a:lnTo>
                      <a:pt x="12" y="66"/>
                    </a:lnTo>
                    <a:lnTo>
                      <a:pt x="14" y="59"/>
                    </a:lnTo>
                    <a:lnTo>
                      <a:pt x="16" y="54"/>
                    </a:lnTo>
                    <a:lnTo>
                      <a:pt x="13" y="56"/>
                    </a:lnTo>
                    <a:lnTo>
                      <a:pt x="11" y="58"/>
                    </a:lnTo>
                    <a:lnTo>
                      <a:pt x="7" y="55"/>
                    </a:lnTo>
                    <a:lnTo>
                      <a:pt x="4" y="52"/>
                    </a:lnTo>
                    <a:lnTo>
                      <a:pt x="0" y="33"/>
                    </a:lnTo>
                    <a:lnTo>
                      <a:pt x="7" y="37"/>
                    </a:lnTo>
                    <a:lnTo>
                      <a:pt x="6" y="25"/>
                    </a:lnTo>
                    <a:lnTo>
                      <a:pt x="5" y="14"/>
                    </a:lnTo>
                    <a:lnTo>
                      <a:pt x="6" y="2"/>
                    </a:lnTo>
                    <a:lnTo>
                      <a:pt x="8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2" name="Google Shape;492;p38"/>
              <p:cNvSpPr/>
              <p:nvPr/>
            </p:nvSpPr>
            <p:spPr>
              <a:xfrm>
                <a:off x="5581874" y="3780888"/>
                <a:ext cx="11565" cy="11565"/>
              </a:xfrm>
              <a:custGeom>
                <a:rect b="b" l="l" r="r" t="t"/>
                <a:pathLst>
                  <a:path extrusionOk="0" h="5" w="5">
                    <a:moveTo>
                      <a:pt x="2" y="0"/>
                    </a:moveTo>
                    <a:lnTo>
                      <a:pt x="3" y="0"/>
                    </a:lnTo>
                    <a:lnTo>
                      <a:pt x="4" y="1"/>
                    </a:lnTo>
                    <a:lnTo>
                      <a:pt x="5" y="3"/>
                    </a:lnTo>
                    <a:lnTo>
                      <a:pt x="4" y="4"/>
                    </a:lnTo>
                    <a:lnTo>
                      <a:pt x="3" y="5"/>
                    </a:lnTo>
                    <a:lnTo>
                      <a:pt x="2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3" name="Google Shape;493;p38"/>
              <p:cNvSpPr/>
              <p:nvPr/>
            </p:nvSpPr>
            <p:spPr>
              <a:xfrm>
                <a:off x="5392213" y="3861840"/>
                <a:ext cx="67076" cy="94831"/>
              </a:xfrm>
              <a:custGeom>
                <a:rect b="b" l="l" r="r" t="t"/>
                <a:pathLst>
                  <a:path extrusionOk="0" h="41" w="29">
                    <a:moveTo>
                      <a:pt x="26" y="0"/>
                    </a:moveTo>
                    <a:lnTo>
                      <a:pt x="27" y="3"/>
                    </a:lnTo>
                    <a:lnTo>
                      <a:pt x="27" y="6"/>
                    </a:lnTo>
                    <a:lnTo>
                      <a:pt x="28" y="10"/>
                    </a:lnTo>
                    <a:lnTo>
                      <a:pt x="29" y="13"/>
                    </a:lnTo>
                    <a:lnTo>
                      <a:pt x="17" y="20"/>
                    </a:lnTo>
                    <a:lnTo>
                      <a:pt x="17" y="23"/>
                    </a:lnTo>
                    <a:lnTo>
                      <a:pt x="16" y="25"/>
                    </a:lnTo>
                    <a:lnTo>
                      <a:pt x="15" y="28"/>
                    </a:lnTo>
                    <a:lnTo>
                      <a:pt x="14" y="30"/>
                    </a:lnTo>
                    <a:lnTo>
                      <a:pt x="11" y="34"/>
                    </a:lnTo>
                    <a:lnTo>
                      <a:pt x="7" y="36"/>
                    </a:lnTo>
                    <a:lnTo>
                      <a:pt x="4" y="39"/>
                    </a:lnTo>
                    <a:lnTo>
                      <a:pt x="0" y="41"/>
                    </a:lnTo>
                    <a:lnTo>
                      <a:pt x="4" y="34"/>
                    </a:lnTo>
                    <a:lnTo>
                      <a:pt x="10" y="27"/>
                    </a:lnTo>
                    <a:lnTo>
                      <a:pt x="16" y="20"/>
                    </a:lnTo>
                    <a:lnTo>
                      <a:pt x="17" y="17"/>
                    </a:lnTo>
                    <a:lnTo>
                      <a:pt x="19" y="14"/>
                    </a:lnTo>
                    <a:lnTo>
                      <a:pt x="23" y="12"/>
                    </a:lnTo>
                    <a:lnTo>
                      <a:pt x="23" y="8"/>
                    </a:lnTo>
                    <a:lnTo>
                      <a:pt x="23" y="6"/>
                    </a:lnTo>
                    <a:lnTo>
                      <a:pt x="23" y="4"/>
                    </a:lnTo>
                    <a:lnTo>
                      <a:pt x="24" y="2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4" name="Google Shape;494;p38"/>
              <p:cNvSpPr/>
              <p:nvPr/>
            </p:nvSpPr>
            <p:spPr>
              <a:xfrm>
                <a:off x="5517112" y="3843337"/>
                <a:ext cx="57824" cy="90205"/>
              </a:xfrm>
              <a:custGeom>
                <a:rect b="b" l="l" r="r" t="t"/>
                <a:pathLst>
                  <a:path extrusionOk="0" h="39" w="25">
                    <a:moveTo>
                      <a:pt x="0" y="0"/>
                    </a:moveTo>
                    <a:lnTo>
                      <a:pt x="3" y="1"/>
                    </a:lnTo>
                    <a:lnTo>
                      <a:pt x="5" y="1"/>
                    </a:lnTo>
                    <a:lnTo>
                      <a:pt x="9" y="3"/>
                    </a:lnTo>
                    <a:lnTo>
                      <a:pt x="13" y="6"/>
                    </a:lnTo>
                    <a:lnTo>
                      <a:pt x="18" y="6"/>
                    </a:lnTo>
                    <a:lnTo>
                      <a:pt x="17" y="9"/>
                    </a:lnTo>
                    <a:lnTo>
                      <a:pt x="16" y="12"/>
                    </a:lnTo>
                    <a:lnTo>
                      <a:pt x="15" y="15"/>
                    </a:lnTo>
                    <a:lnTo>
                      <a:pt x="15" y="19"/>
                    </a:lnTo>
                    <a:lnTo>
                      <a:pt x="16" y="16"/>
                    </a:lnTo>
                    <a:lnTo>
                      <a:pt x="16" y="15"/>
                    </a:lnTo>
                    <a:lnTo>
                      <a:pt x="17" y="13"/>
                    </a:lnTo>
                    <a:lnTo>
                      <a:pt x="21" y="13"/>
                    </a:lnTo>
                    <a:lnTo>
                      <a:pt x="25" y="14"/>
                    </a:lnTo>
                    <a:lnTo>
                      <a:pt x="23" y="18"/>
                    </a:lnTo>
                    <a:lnTo>
                      <a:pt x="22" y="22"/>
                    </a:lnTo>
                    <a:lnTo>
                      <a:pt x="21" y="26"/>
                    </a:lnTo>
                    <a:lnTo>
                      <a:pt x="20" y="27"/>
                    </a:lnTo>
                    <a:lnTo>
                      <a:pt x="19" y="28"/>
                    </a:lnTo>
                    <a:lnTo>
                      <a:pt x="19" y="30"/>
                    </a:lnTo>
                    <a:lnTo>
                      <a:pt x="19" y="32"/>
                    </a:lnTo>
                    <a:lnTo>
                      <a:pt x="20" y="33"/>
                    </a:lnTo>
                    <a:lnTo>
                      <a:pt x="21" y="34"/>
                    </a:lnTo>
                    <a:lnTo>
                      <a:pt x="21" y="36"/>
                    </a:lnTo>
                    <a:lnTo>
                      <a:pt x="21" y="37"/>
                    </a:lnTo>
                    <a:lnTo>
                      <a:pt x="19" y="38"/>
                    </a:lnTo>
                    <a:lnTo>
                      <a:pt x="18" y="39"/>
                    </a:lnTo>
                    <a:lnTo>
                      <a:pt x="17" y="39"/>
                    </a:lnTo>
                    <a:lnTo>
                      <a:pt x="13" y="36"/>
                    </a:lnTo>
                    <a:lnTo>
                      <a:pt x="10" y="33"/>
                    </a:lnTo>
                    <a:lnTo>
                      <a:pt x="7" y="28"/>
                    </a:lnTo>
                    <a:lnTo>
                      <a:pt x="13" y="26"/>
                    </a:lnTo>
                    <a:lnTo>
                      <a:pt x="13" y="24"/>
                    </a:lnTo>
                    <a:lnTo>
                      <a:pt x="13" y="22"/>
                    </a:lnTo>
                    <a:lnTo>
                      <a:pt x="13" y="20"/>
                    </a:lnTo>
                    <a:lnTo>
                      <a:pt x="9" y="20"/>
                    </a:lnTo>
                    <a:lnTo>
                      <a:pt x="6" y="19"/>
                    </a:lnTo>
                    <a:lnTo>
                      <a:pt x="3" y="20"/>
                    </a:lnTo>
                    <a:lnTo>
                      <a:pt x="1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5" name="Google Shape;495;p38"/>
              <p:cNvSpPr/>
              <p:nvPr/>
            </p:nvSpPr>
            <p:spPr>
              <a:xfrm>
                <a:off x="5526363" y="3912725"/>
                <a:ext cx="143402" cy="136464"/>
              </a:xfrm>
              <a:custGeom>
                <a:rect b="b" l="l" r="r" t="t"/>
                <a:pathLst>
                  <a:path extrusionOk="0" h="59" w="62">
                    <a:moveTo>
                      <a:pt x="47" y="0"/>
                    </a:moveTo>
                    <a:lnTo>
                      <a:pt x="50" y="2"/>
                    </a:lnTo>
                    <a:lnTo>
                      <a:pt x="53" y="4"/>
                    </a:lnTo>
                    <a:lnTo>
                      <a:pt x="55" y="6"/>
                    </a:lnTo>
                    <a:lnTo>
                      <a:pt x="58" y="9"/>
                    </a:lnTo>
                    <a:lnTo>
                      <a:pt x="59" y="13"/>
                    </a:lnTo>
                    <a:lnTo>
                      <a:pt x="59" y="17"/>
                    </a:lnTo>
                    <a:lnTo>
                      <a:pt x="61" y="27"/>
                    </a:lnTo>
                    <a:lnTo>
                      <a:pt x="62" y="38"/>
                    </a:lnTo>
                    <a:lnTo>
                      <a:pt x="61" y="39"/>
                    </a:lnTo>
                    <a:lnTo>
                      <a:pt x="60" y="40"/>
                    </a:lnTo>
                    <a:lnTo>
                      <a:pt x="59" y="41"/>
                    </a:lnTo>
                    <a:lnTo>
                      <a:pt x="58" y="42"/>
                    </a:lnTo>
                    <a:lnTo>
                      <a:pt x="58" y="44"/>
                    </a:lnTo>
                    <a:lnTo>
                      <a:pt x="58" y="47"/>
                    </a:lnTo>
                    <a:lnTo>
                      <a:pt x="53" y="37"/>
                    </a:lnTo>
                    <a:lnTo>
                      <a:pt x="50" y="38"/>
                    </a:lnTo>
                    <a:lnTo>
                      <a:pt x="47" y="39"/>
                    </a:lnTo>
                    <a:lnTo>
                      <a:pt x="48" y="44"/>
                    </a:lnTo>
                    <a:lnTo>
                      <a:pt x="50" y="50"/>
                    </a:lnTo>
                    <a:lnTo>
                      <a:pt x="48" y="54"/>
                    </a:lnTo>
                    <a:lnTo>
                      <a:pt x="46" y="59"/>
                    </a:lnTo>
                    <a:lnTo>
                      <a:pt x="44" y="56"/>
                    </a:lnTo>
                    <a:lnTo>
                      <a:pt x="43" y="54"/>
                    </a:lnTo>
                    <a:lnTo>
                      <a:pt x="42" y="52"/>
                    </a:lnTo>
                    <a:lnTo>
                      <a:pt x="38" y="51"/>
                    </a:lnTo>
                    <a:lnTo>
                      <a:pt x="35" y="50"/>
                    </a:lnTo>
                    <a:lnTo>
                      <a:pt x="30" y="48"/>
                    </a:lnTo>
                    <a:lnTo>
                      <a:pt x="26" y="47"/>
                    </a:lnTo>
                    <a:lnTo>
                      <a:pt x="27" y="40"/>
                    </a:lnTo>
                    <a:lnTo>
                      <a:pt x="28" y="35"/>
                    </a:lnTo>
                    <a:lnTo>
                      <a:pt x="29" y="29"/>
                    </a:lnTo>
                    <a:lnTo>
                      <a:pt x="21" y="25"/>
                    </a:lnTo>
                    <a:lnTo>
                      <a:pt x="20" y="26"/>
                    </a:lnTo>
                    <a:lnTo>
                      <a:pt x="19" y="28"/>
                    </a:lnTo>
                    <a:lnTo>
                      <a:pt x="18" y="29"/>
                    </a:lnTo>
                    <a:lnTo>
                      <a:pt x="19" y="30"/>
                    </a:lnTo>
                    <a:lnTo>
                      <a:pt x="19" y="32"/>
                    </a:lnTo>
                    <a:lnTo>
                      <a:pt x="18" y="31"/>
                    </a:lnTo>
                    <a:lnTo>
                      <a:pt x="16" y="31"/>
                    </a:lnTo>
                    <a:lnTo>
                      <a:pt x="14" y="31"/>
                    </a:lnTo>
                    <a:lnTo>
                      <a:pt x="12" y="30"/>
                    </a:lnTo>
                    <a:lnTo>
                      <a:pt x="9" y="29"/>
                    </a:lnTo>
                    <a:lnTo>
                      <a:pt x="9" y="27"/>
                    </a:lnTo>
                    <a:lnTo>
                      <a:pt x="7" y="27"/>
                    </a:lnTo>
                    <a:lnTo>
                      <a:pt x="6" y="29"/>
                    </a:lnTo>
                    <a:lnTo>
                      <a:pt x="5" y="32"/>
                    </a:lnTo>
                    <a:lnTo>
                      <a:pt x="4" y="35"/>
                    </a:lnTo>
                    <a:lnTo>
                      <a:pt x="3" y="38"/>
                    </a:lnTo>
                    <a:lnTo>
                      <a:pt x="0" y="39"/>
                    </a:lnTo>
                    <a:lnTo>
                      <a:pt x="2" y="29"/>
                    </a:lnTo>
                    <a:lnTo>
                      <a:pt x="6" y="21"/>
                    </a:lnTo>
                    <a:lnTo>
                      <a:pt x="13" y="21"/>
                    </a:lnTo>
                    <a:lnTo>
                      <a:pt x="14" y="19"/>
                    </a:lnTo>
                    <a:lnTo>
                      <a:pt x="14" y="17"/>
                    </a:lnTo>
                    <a:lnTo>
                      <a:pt x="14" y="16"/>
                    </a:lnTo>
                    <a:lnTo>
                      <a:pt x="20" y="14"/>
                    </a:lnTo>
                    <a:lnTo>
                      <a:pt x="23" y="15"/>
                    </a:lnTo>
                    <a:lnTo>
                      <a:pt x="25" y="16"/>
                    </a:lnTo>
                    <a:lnTo>
                      <a:pt x="25" y="17"/>
                    </a:lnTo>
                    <a:lnTo>
                      <a:pt x="25" y="19"/>
                    </a:lnTo>
                    <a:lnTo>
                      <a:pt x="25" y="21"/>
                    </a:lnTo>
                    <a:lnTo>
                      <a:pt x="28" y="21"/>
                    </a:lnTo>
                    <a:lnTo>
                      <a:pt x="30" y="21"/>
                    </a:lnTo>
                    <a:lnTo>
                      <a:pt x="30" y="19"/>
                    </a:lnTo>
                    <a:lnTo>
                      <a:pt x="31" y="17"/>
                    </a:lnTo>
                    <a:lnTo>
                      <a:pt x="31" y="16"/>
                    </a:lnTo>
                    <a:lnTo>
                      <a:pt x="33" y="15"/>
                    </a:lnTo>
                    <a:lnTo>
                      <a:pt x="37" y="15"/>
                    </a:lnTo>
                    <a:lnTo>
                      <a:pt x="39" y="9"/>
                    </a:lnTo>
                    <a:lnTo>
                      <a:pt x="40" y="11"/>
                    </a:lnTo>
                    <a:lnTo>
                      <a:pt x="42" y="12"/>
                    </a:lnTo>
                    <a:lnTo>
                      <a:pt x="48" y="9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6" name="Google Shape;496;p38"/>
              <p:cNvSpPr/>
              <p:nvPr/>
            </p:nvSpPr>
            <p:spPr>
              <a:xfrm>
                <a:off x="5558744" y="3822521"/>
                <a:ext cx="30069" cy="25443"/>
              </a:xfrm>
              <a:custGeom>
                <a:rect b="b" l="l" r="r" t="t"/>
                <a:pathLst>
                  <a:path extrusionOk="0" h="11" w="13">
                    <a:moveTo>
                      <a:pt x="0" y="0"/>
                    </a:moveTo>
                    <a:lnTo>
                      <a:pt x="6" y="1"/>
                    </a:lnTo>
                    <a:lnTo>
                      <a:pt x="10" y="7"/>
                    </a:lnTo>
                    <a:lnTo>
                      <a:pt x="13" y="11"/>
                    </a:lnTo>
                    <a:lnTo>
                      <a:pt x="9" y="9"/>
                    </a:lnTo>
                    <a:lnTo>
                      <a:pt x="3" y="7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7" name="Google Shape;497;p38"/>
              <p:cNvSpPr/>
              <p:nvPr/>
            </p:nvSpPr>
            <p:spPr>
              <a:xfrm>
                <a:off x="5563370" y="2943608"/>
                <a:ext cx="224355" cy="312246"/>
              </a:xfrm>
              <a:custGeom>
                <a:rect b="b" l="l" r="r" t="t"/>
                <a:pathLst>
                  <a:path extrusionOk="0" h="135" w="97">
                    <a:moveTo>
                      <a:pt x="56" y="0"/>
                    </a:moveTo>
                    <a:lnTo>
                      <a:pt x="61" y="3"/>
                    </a:lnTo>
                    <a:lnTo>
                      <a:pt x="67" y="6"/>
                    </a:lnTo>
                    <a:lnTo>
                      <a:pt x="72" y="10"/>
                    </a:lnTo>
                    <a:lnTo>
                      <a:pt x="75" y="11"/>
                    </a:lnTo>
                    <a:lnTo>
                      <a:pt x="78" y="13"/>
                    </a:lnTo>
                    <a:lnTo>
                      <a:pt x="80" y="16"/>
                    </a:lnTo>
                    <a:lnTo>
                      <a:pt x="81" y="18"/>
                    </a:lnTo>
                    <a:lnTo>
                      <a:pt x="81" y="22"/>
                    </a:lnTo>
                    <a:lnTo>
                      <a:pt x="82" y="25"/>
                    </a:lnTo>
                    <a:lnTo>
                      <a:pt x="79" y="29"/>
                    </a:lnTo>
                    <a:lnTo>
                      <a:pt x="83" y="35"/>
                    </a:lnTo>
                    <a:lnTo>
                      <a:pt x="87" y="39"/>
                    </a:lnTo>
                    <a:lnTo>
                      <a:pt x="89" y="46"/>
                    </a:lnTo>
                    <a:lnTo>
                      <a:pt x="91" y="51"/>
                    </a:lnTo>
                    <a:lnTo>
                      <a:pt x="94" y="54"/>
                    </a:lnTo>
                    <a:lnTo>
                      <a:pt x="97" y="57"/>
                    </a:lnTo>
                    <a:lnTo>
                      <a:pt x="94" y="70"/>
                    </a:lnTo>
                    <a:lnTo>
                      <a:pt x="90" y="62"/>
                    </a:lnTo>
                    <a:lnTo>
                      <a:pt x="87" y="64"/>
                    </a:lnTo>
                    <a:lnTo>
                      <a:pt x="86" y="68"/>
                    </a:lnTo>
                    <a:lnTo>
                      <a:pt x="84" y="71"/>
                    </a:lnTo>
                    <a:lnTo>
                      <a:pt x="84" y="74"/>
                    </a:lnTo>
                    <a:lnTo>
                      <a:pt x="84" y="77"/>
                    </a:lnTo>
                    <a:lnTo>
                      <a:pt x="79" y="73"/>
                    </a:lnTo>
                    <a:lnTo>
                      <a:pt x="76" y="81"/>
                    </a:lnTo>
                    <a:lnTo>
                      <a:pt x="61" y="88"/>
                    </a:lnTo>
                    <a:lnTo>
                      <a:pt x="63" y="88"/>
                    </a:lnTo>
                    <a:lnTo>
                      <a:pt x="64" y="89"/>
                    </a:lnTo>
                    <a:lnTo>
                      <a:pt x="64" y="90"/>
                    </a:lnTo>
                    <a:lnTo>
                      <a:pt x="63" y="93"/>
                    </a:lnTo>
                    <a:lnTo>
                      <a:pt x="63" y="94"/>
                    </a:lnTo>
                    <a:lnTo>
                      <a:pt x="62" y="95"/>
                    </a:lnTo>
                    <a:lnTo>
                      <a:pt x="61" y="103"/>
                    </a:lnTo>
                    <a:lnTo>
                      <a:pt x="51" y="100"/>
                    </a:lnTo>
                    <a:lnTo>
                      <a:pt x="51" y="98"/>
                    </a:lnTo>
                    <a:lnTo>
                      <a:pt x="50" y="98"/>
                    </a:lnTo>
                    <a:lnTo>
                      <a:pt x="49" y="90"/>
                    </a:lnTo>
                    <a:lnTo>
                      <a:pt x="47" y="94"/>
                    </a:lnTo>
                    <a:lnTo>
                      <a:pt x="47" y="98"/>
                    </a:lnTo>
                    <a:lnTo>
                      <a:pt x="47" y="103"/>
                    </a:lnTo>
                    <a:lnTo>
                      <a:pt x="46" y="106"/>
                    </a:lnTo>
                    <a:lnTo>
                      <a:pt x="38" y="105"/>
                    </a:lnTo>
                    <a:lnTo>
                      <a:pt x="36" y="113"/>
                    </a:lnTo>
                    <a:lnTo>
                      <a:pt x="31" y="111"/>
                    </a:lnTo>
                    <a:lnTo>
                      <a:pt x="27" y="106"/>
                    </a:lnTo>
                    <a:lnTo>
                      <a:pt x="28" y="97"/>
                    </a:lnTo>
                    <a:lnTo>
                      <a:pt x="36" y="98"/>
                    </a:lnTo>
                    <a:lnTo>
                      <a:pt x="37" y="92"/>
                    </a:lnTo>
                    <a:lnTo>
                      <a:pt x="46" y="95"/>
                    </a:lnTo>
                    <a:lnTo>
                      <a:pt x="44" y="88"/>
                    </a:lnTo>
                    <a:lnTo>
                      <a:pt x="37" y="92"/>
                    </a:lnTo>
                    <a:lnTo>
                      <a:pt x="32" y="94"/>
                    </a:lnTo>
                    <a:lnTo>
                      <a:pt x="25" y="94"/>
                    </a:lnTo>
                    <a:lnTo>
                      <a:pt x="23" y="96"/>
                    </a:lnTo>
                    <a:lnTo>
                      <a:pt x="20" y="97"/>
                    </a:lnTo>
                    <a:lnTo>
                      <a:pt x="16" y="98"/>
                    </a:lnTo>
                    <a:lnTo>
                      <a:pt x="13" y="98"/>
                    </a:lnTo>
                    <a:lnTo>
                      <a:pt x="10" y="99"/>
                    </a:lnTo>
                    <a:lnTo>
                      <a:pt x="13" y="101"/>
                    </a:lnTo>
                    <a:lnTo>
                      <a:pt x="16" y="103"/>
                    </a:lnTo>
                    <a:lnTo>
                      <a:pt x="20" y="103"/>
                    </a:lnTo>
                    <a:lnTo>
                      <a:pt x="22" y="106"/>
                    </a:lnTo>
                    <a:lnTo>
                      <a:pt x="24" y="109"/>
                    </a:lnTo>
                    <a:lnTo>
                      <a:pt x="26" y="112"/>
                    </a:lnTo>
                    <a:lnTo>
                      <a:pt x="27" y="116"/>
                    </a:lnTo>
                    <a:lnTo>
                      <a:pt x="27" y="119"/>
                    </a:lnTo>
                    <a:lnTo>
                      <a:pt x="27" y="124"/>
                    </a:lnTo>
                    <a:lnTo>
                      <a:pt x="27" y="130"/>
                    </a:lnTo>
                    <a:lnTo>
                      <a:pt x="26" y="135"/>
                    </a:lnTo>
                    <a:lnTo>
                      <a:pt x="20" y="132"/>
                    </a:lnTo>
                    <a:lnTo>
                      <a:pt x="16" y="129"/>
                    </a:lnTo>
                    <a:lnTo>
                      <a:pt x="15" y="125"/>
                    </a:lnTo>
                    <a:lnTo>
                      <a:pt x="13" y="121"/>
                    </a:lnTo>
                    <a:lnTo>
                      <a:pt x="14" y="116"/>
                    </a:lnTo>
                    <a:lnTo>
                      <a:pt x="13" y="112"/>
                    </a:lnTo>
                    <a:lnTo>
                      <a:pt x="11" y="110"/>
                    </a:lnTo>
                    <a:lnTo>
                      <a:pt x="5" y="113"/>
                    </a:lnTo>
                    <a:lnTo>
                      <a:pt x="0" y="105"/>
                    </a:lnTo>
                    <a:lnTo>
                      <a:pt x="4" y="100"/>
                    </a:lnTo>
                    <a:lnTo>
                      <a:pt x="10" y="97"/>
                    </a:lnTo>
                    <a:lnTo>
                      <a:pt x="9" y="96"/>
                    </a:lnTo>
                    <a:lnTo>
                      <a:pt x="8" y="95"/>
                    </a:lnTo>
                    <a:lnTo>
                      <a:pt x="8" y="94"/>
                    </a:lnTo>
                    <a:lnTo>
                      <a:pt x="11" y="92"/>
                    </a:lnTo>
                    <a:lnTo>
                      <a:pt x="14" y="88"/>
                    </a:lnTo>
                    <a:lnTo>
                      <a:pt x="16" y="85"/>
                    </a:lnTo>
                    <a:lnTo>
                      <a:pt x="19" y="82"/>
                    </a:lnTo>
                    <a:lnTo>
                      <a:pt x="21" y="77"/>
                    </a:lnTo>
                    <a:lnTo>
                      <a:pt x="47" y="78"/>
                    </a:lnTo>
                    <a:lnTo>
                      <a:pt x="47" y="73"/>
                    </a:lnTo>
                    <a:lnTo>
                      <a:pt x="47" y="66"/>
                    </a:lnTo>
                    <a:lnTo>
                      <a:pt x="47" y="64"/>
                    </a:lnTo>
                    <a:lnTo>
                      <a:pt x="46" y="62"/>
                    </a:lnTo>
                    <a:lnTo>
                      <a:pt x="45" y="60"/>
                    </a:lnTo>
                    <a:lnTo>
                      <a:pt x="45" y="58"/>
                    </a:lnTo>
                    <a:lnTo>
                      <a:pt x="45" y="56"/>
                    </a:lnTo>
                    <a:lnTo>
                      <a:pt x="47" y="53"/>
                    </a:lnTo>
                    <a:lnTo>
                      <a:pt x="48" y="58"/>
                    </a:lnTo>
                    <a:lnTo>
                      <a:pt x="50" y="62"/>
                    </a:lnTo>
                    <a:lnTo>
                      <a:pt x="52" y="61"/>
                    </a:lnTo>
                    <a:lnTo>
                      <a:pt x="55" y="60"/>
                    </a:lnTo>
                    <a:lnTo>
                      <a:pt x="57" y="58"/>
                    </a:lnTo>
                    <a:lnTo>
                      <a:pt x="59" y="56"/>
                    </a:lnTo>
                    <a:lnTo>
                      <a:pt x="62" y="42"/>
                    </a:lnTo>
                    <a:lnTo>
                      <a:pt x="61" y="29"/>
                    </a:lnTo>
                    <a:lnTo>
                      <a:pt x="60" y="26"/>
                    </a:lnTo>
                    <a:lnTo>
                      <a:pt x="59" y="24"/>
                    </a:lnTo>
                    <a:lnTo>
                      <a:pt x="57" y="22"/>
                    </a:lnTo>
                    <a:lnTo>
                      <a:pt x="56" y="18"/>
                    </a:lnTo>
                    <a:lnTo>
                      <a:pt x="54" y="16"/>
                    </a:lnTo>
                    <a:lnTo>
                      <a:pt x="54" y="13"/>
                    </a:lnTo>
                    <a:lnTo>
                      <a:pt x="54" y="10"/>
                    </a:lnTo>
                    <a:lnTo>
                      <a:pt x="54" y="6"/>
                    </a:lnTo>
                    <a:lnTo>
                      <a:pt x="56" y="6"/>
                    </a:lnTo>
                    <a:lnTo>
                      <a:pt x="57" y="7"/>
                    </a:lnTo>
                    <a:lnTo>
                      <a:pt x="58" y="6"/>
                    </a:lnTo>
                    <a:lnTo>
                      <a:pt x="59" y="4"/>
                    </a:lnTo>
                    <a:lnTo>
                      <a:pt x="57" y="3"/>
                    </a:lnTo>
                    <a:lnTo>
                      <a:pt x="56" y="2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8" name="Google Shape;498;p38"/>
              <p:cNvSpPr/>
              <p:nvPr/>
            </p:nvSpPr>
            <p:spPr>
              <a:xfrm>
                <a:off x="5646636" y="2830273"/>
                <a:ext cx="92517" cy="120272"/>
              </a:xfrm>
              <a:custGeom>
                <a:rect b="b" l="l" r="r" t="t"/>
                <a:pathLst>
                  <a:path extrusionOk="0" h="52" w="40">
                    <a:moveTo>
                      <a:pt x="32" y="0"/>
                    </a:moveTo>
                    <a:lnTo>
                      <a:pt x="33" y="0"/>
                    </a:lnTo>
                    <a:lnTo>
                      <a:pt x="33" y="3"/>
                    </a:lnTo>
                    <a:lnTo>
                      <a:pt x="34" y="6"/>
                    </a:lnTo>
                    <a:lnTo>
                      <a:pt x="36" y="8"/>
                    </a:lnTo>
                    <a:lnTo>
                      <a:pt x="38" y="12"/>
                    </a:lnTo>
                    <a:lnTo>
                      <a:pt x="40" y="14"/>
                    </a:lnTo>
                    <a:lnTo>
                      <a:pt x="39" y="16"/>
                    </a:lnTo>
                    <a:lnTo>
                      <a:pt x="37" y="18"/>
                    </a:lnTo>
                    <a:lnTo>
                      <a:pt x="35" y="19"/>
                    </a:lnTo>
                    <a:lnTo>
                      <a:pt x="33" y="20"/>
                    </a:lnTo>
                    <a:lnTo>
                      <a:pt x="32" y="22"/>
                    </a:lnTo>
                    <a:lnTo>
                      <a:pt x="31" y="25"/>
                    </a:lnTo>
                    <a:lnTo>
                      <a:pt x="31" y="29"/>
                    </a:lnTo>
                    <a:lnTo>
                      <a:pt x="31" y="32"/>
                    </a:lnTo>
                    <a:lnTo>
                      <a:pt x="31" y="35"/>
                    </a:lnTo>
                    <a:lnTo>
                      <a:pt x="23" y="37"/>
                    </a:lnTo>
                    <a:lnTo>
                      <a:pt x="18" y="36"/>
                    </a:lnTo>
                    <a:lnTo>
                      <a:pt x="13" y="41"/>
                    </a:lnTo>
                    <a:lnTo>
                      <a:pt x="11" y="40"/>
                    </a:lnTo>
                    <a:lnTo>
                      <a:pt x="9" y="40"/>
                    </a:lnTo>
                    <a:lnTo>
                      <a:pt x="11" y="41"/>
                    </a:lnTo>
                    <a:lnTo>
                      <a:pt x="13" y="43"/>
                    </a:lnTo>
                    <a:lnTo>
                      <a:pt x="15" y="44"/>
                    </a:lnTo>
                    <a:lnTo>
                      <a:pt x="18" y="45"/>
                    </a:lnTo>
                    <a:lnTo>
                      <a:pt x="16" y="47"/>
                    </a:lnTo>
                    <a:lnTo>
                      <a:pt x="16" y="49"/>
                    </a:lnTo>
                    <a:lnTo>
                      <a:pt x="15" y="50"/>
                    </a:lnTo>
                    <a:lnTo>
                      <a:pt x="15" y="52"/>
                    </a:lnTo>
                    <a:lnTo>
                      <a:pt x="14" y="52"/>
                    </a:lnTo>
                    <a:lnTo>
                      <a:pt x="12" y="52"/>
                    </a:lnTo>
                    <a:lnTo>
                      <a:pt x="3" y="41"/>
                    </a:lnTo>
                    <a:lnTo>
                      <a:pt x="6" y="36"/>
                    </a:lnTo>
                    <a:lnTo>
                      <a:pt x="3" y="30"/>
                    </a:lnTo>
                    <a:lnTo>
                      <a:pt x="11" y="30"/>
                    </a:lnTo>
                    <a:lnTo>
                      <a:pt x="9" y="22"/>
                    </a:lnTo>
                    <a:lnTo>
                      <a:pt x="7" y="15"/>
                    </a:lnTo>
                    <a:lnTo>
                      <a:pt x="6" y="12"/>
                    </a:lnTo>
                    <a:lnTo>
                      <a:pt x="3" y="9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4" y="2"/>
                    </a:lnTo>
                    <a:lnTo>
                      <a:pt x="10" y="4"/>
                    </a:lnTo>
                    <a:lnTo>
                      <a:pt x="14" y="5"/>
                    </a:lnTo>
                    <a:lnTo>
                      <a:pt x="22" y="6"/>
                    </a:lnTo>
                    <a:lnTo>
                      <a:pt x="28" y="6"/>
                    </a:lnTo>
                    <a:lnTo>
                      <a:pt x="30" y="4"/>
                    </a:lnTo>
                    <a:lnTo>
                      <a:pt x="31" y="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9" name="Google Shape;499;p38"/>
              <p:cNvSpPr/>
              <p:nvPr/>
            </p:nvSpPr>
            <p:spPr>
              <a:xfrm>
                <a:off x="5128539" y="3588915"/>
                <a:ext cx="60136" cy="55510"/>
              </a:xfrm>
              <a:custGeom>
                <a:rect b="b" l="l" r="r" t="t"/>
                <a:pathLst>
                  <a:path extrusionOk="0" h="24" w="26">
                    <a:moveTo>
                      <a:pt x="18" y="0"/>
                    </a:moveTo>
                    <a:lnTo>
                      <a:pt x="23" y="0"/>
                    </a:lnTo>
                    <a:lnTo>
                      <a:pt x="26" y="3"/>
                    </a:lnTo>
                    <a:lnTo>
                      <a:pt x="25" y="8"/>
                    </a:lnTo>
                    <a:lnTo>
                      <a:pt x="24" y="13"/>
                    </a:lnTo>
                    <a:lnTo>
                      <a:pt x="23" y="17"/>
                    </a:lnTo>
                    <a:lnTo>
                      <a:pt x="19" y="20"/>
                    </a:lnTo>
                    <a:lnTo>
                      <a:pt x="15" y="23"/>
                    </a:lnTo>
                    <a:lnTo>
                      <a:pt x="11" y="24"/>
                    </a:lnTo>
                    <a:lnTo>
                      <a:pt x="8" y="24"/>
                    </a:lnTo>
                    <a:lnTo>
                      <a:pt x="6" y="23"/>
                    </a:lnTo>
                    <a:lnTo>
                      <a:pt x="2" y="23"/>
                    </a:lnTo>
                    <a:lnTo>
                      <a:pt x="0" y="9"/>
                    </a:lnTo>
                    <a:lnTo>
                      <a:pt x="7" y="1"/>
                    </a:lnTo>
                    <a:lnTo>
                      <a:pt x="12" y="1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0" name="Google Shape;500;p38"/>
              <p:cNvSpPr/>
              <p:nvPr/>
            </p:nvSpPr>
            <p:spPr>
              <a:xfrm>
                <a:off x="2390030" y="2862654"/>
                <a:ext cx="23129" cy="53198"/>
              </a:xfrm>
              <a:custGeom>
                <a:rect b="b" l="l" r="r" t="t"/>
                <a:pathLst>
                  <a:path extrusionOk="0" h="23" w="10">
                    <a:moveTo>
                      <a:pt x="8" y="0"/>
                    </a:moveTo>
                    <a:lnTo>
                      <a:pt x="9" y="6"/>
                    </a:lnTo>
                    <a:lnTo>
                      <a:pt x="10" y="12"/>
                    </a:lnTo>
                    <a:lnTo>
                      <a:pt x="8" y="17"/>
                    </a:lnTo>
                    <a:lnTo>
                      <a:pt x="7" y="23"/>
                    </a:lnTo>
                    <a:lnTo>
                      <a:pt x="2" y="21"/>
                    </a:lnTo>
                    <a:lnTo>
                      <a:pt x="1" y="15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1" name="Google Shape;501;p38"/>
              <p:cNvSpPr/>
              <p:nvPr/>
            </p:nvSpPr>
            <p:spPr>
              <a:xfrm>
                <a:off x="5452350" y="4162521"/>
                <a:ext cx="182722" cy="240545"/>
              </a:xfrm>
              <a:custGeom>
                <a:rect b="b" l="l" r="r" t="t"/>
                <a:pathLst>
                  <a:path extrusionOk="0" h="104" w="79">
                    <a:moveTo>
                      <a:pt x="74" y="0"/>
                    </a:moveTo>
                    <a:lnTo>
                      <a:pt x="76" y="1"/>
                    </a:lnTo>
                    <a:lnTo>
                      <a:pt x="79" y="2"/>
                    </a:lnTo>
                    <a:lnTo>
                      <a:pt x="75" y="9"/>
                    </a:lnTo>
                    <a:lnTo>
                      <a:pt x="71" y="14"/>
                    </a:lnTo>
                    <a:lnTo>
                      <a:pt x="67" y="20"/>
                    </a:lnTo>
                    <a:lnTo>
                      <a:pt x="18" y="17"/>
                    </a:lnTo>
                    <a:lnTo>
                      <a:pt x="16" y="21"/>
                    </a:lnTo>
                    <a:lnTo>
                      <a:pt x="15" y="25"/>
                    </a:lnTo>
                    <a:lnTo>
                      <a:pt x="14" y="28"/>
                    </a:lnTo>
                    <a:lnTo>
                      <a:pt x="15" y="33"/>
                    </a:lnTo>
                    <a:lnTo>
                      <a:pt x="20" y="38"/>
                    </a:lnTo>
                    <a:lnTo>
                      <a:pt x="25" y="44"/>
                    </a:lnTo>
                    <a:lnTo>
                      <a:pt x="26" y="45"/>
                    </a:lnTo>
                    <a:lnTo>
                      <a:pt x="28" y="44"/>
                    </a:lnTo>
                    <a:lnTo>
                      <a:pt x="29" y="42"/>
                    </a:lnTo>
                    <a:lnTo>
                      <a:pt x="31" y="40"/>
                    </a:lnTo>
                    <a:lnTo>
                      <a:pt x="32" y="38"/>
                    </a:lnTo>
                    <a:lnTo>
                      <a:pt x="33" y="37"/>
                    </a:lnTo>
                    <a:lnTo>
                      <a:pt x="40" y="36"/>
                    </a:lnTo>
                    <a:lnTo>
                      <a:pt x="49" y="35"/>
                    </a:lnTo>
                    <a:lnTo>
                      <a:pt x="49" y="34"/>
                    </a:lnTo>
                    <a:lnTo>
                      <a:pt x="50" y="33"/>
                    </a:lnTo>
                    <a:lnTo>
                      <a:pt x="51" y="32"/>
                    </a:lnTo>
                    <a:lnTo>
                      <a:pt x="57" y="34"/>
                    </a:lnTo>
                    <a:lnTo>
                      <a:pt x="57" y="36"/>
                    </a:lnTo>
                    <a:lnTo>
                      <a:pt x="57" y="39"/>
                    </a:lnTo>
                    <a:lnTo>
                      <a:pt x="50" y="37"/>
                    </a:lnTo>
                    <a:lnTo>
                      <a:pt x="47" y="41"/>
                    </a:lnTo>
                    <a:lnTo>
                      <a:pt x="43" y="46"/>
                    </a:lnTo>
                    <a:lnTo>
                      <a:pt x="38" y="49"/>
                    </a:lnTo>
                    <a:lnTo>
                      <a:pt x="34" y="52"/>
                    </a:lnTo>
                    <a:lnTo>
                      <a:pt x="45" y="68"/>
                    </a:lnTo>
                    <a:lnTo>
                      <a:pt x="41" y="75"/>
                    </a:lnTo>
                    <a:lnTo>
                      <a:pt x="47" y="79"/>
                    </a:lnTo>
                    <a:lnTo>
                      <a:pt x="43" y="86"/>
                    </a:lnTo>
                    <a:lnTo>
                      <a:pt x="41" y="86"/>
                    </a:lnTo>
                    <a:lnTo>
                      <a:pt x="40" y="87"/>
                    </a:lnTo>
                    <a:lnTo>
                      <a:pt x="39" y="90"/>
                    </a:lnTo>
                    <a:lnTo>
                      <a:pt x="39" y="91"/>
                    </a:lnTo>
                    <a:lnTo>
                      <a:pt x="32" y="91"/>
                    </a:lnTo>
                    <a:lnTo>
                      <a:pt x="33" y="81"/>
                    </a:lnTo>
                    <a:lnTo>
                      <a:pt x="29" y="79"/>
                    </a:lnTo>
                    <a:lnTo>
                      <a:pt x="26" y="75"/>
                    </a:lnTo>
                    <a:lnTo>
                      <a:pt x="27" y="71"/>
                    </a:lnTo>
                    <a:lnTo>
                      <a:pt x="27" y="67"/>
                    </a:lnTo>
                    <a:lnTo>
                      <a:pt x="28" y="62"/>
                    </a:lnTo>
                    <a:lnTo>
                      <a:pt x="26" y="62"/>
                    </a:lnTo>
                    <a:lnTo>
                      <a:pt x="24" y="62"/>
                    </a:lnTo>
                    <a:lnTo>
                      <a:pt x="23" y="62"/>
                    </a:lnTo>
                    <a:lnTo>
                      <a:pt x="18" y="65"/>
                    </a:lnTo>
                    <a:lnTo>
                      <a:pt x="18" y="84"/>
                    </a:lnTo>
                    <a:lnTo>
                      <a:pt x="17" y="102"/>
                    </a:lnTo>
                    <a:lnTo>
                      <a:pt x="9" y="104"/>
                    </a:lnTo>
                    <a:lnTo>
                      <a:pt x="6" y="102"/>
                    </a:lnTo>
                    <a:lnTo>
                      <a:pt x="5" y="98"/>
                    </a:lnTo>
                    <a:lnTo>
                      <a:pt x="9" y="86"/>
                    </a:lnTo>
                    <a:lnTo>
                      <a:pt x="9" y="74"/>
                    </a:lnTo>
                    <a:lnTo>
                      <a:pt x="1" y="73"/>
                    </a:lnTo>
                    <a:lnTo>
                      <a:pt x="0" y="69"/>
                    </a:lnTo>
                    <a:lnTo>
                      <a:pt x="1" y="65"/>
                    </a:lnTo>
                    <a:lnTo>
                      <a:pt x="2" y="62"/>
                    </a:lnTo>
                    <a:lnTo>
                      <a:pt x="4" y="59"/>
                    </a:lnTo>
                    <a:lnTo>
                      <a:pt x="12" y="24"/>
                    </a:lnTo>
                    <a:lnTo>
                      <a:pt x="13" y="20"/>
                    </a:lnTo>
                    <a:lnTo>
                      <a:pt x="14" y="15"/>
                    </a:lnTo>
                    <a:lnTo>
                      <a:pt x="16" y="12"/>
                    </a:lnTo>
                    <a:lnTo>
                      <a:pt x="18" y="13"/>
                    </a:lnTo>
                    <a:lnTo>
                      <a:pt x="20" y="14"/>
                    </a:lnTo>
                    <a:lnTo>
                      <a:pt x="24" y="5"/>
                    </a:lnTo>
                    <a:lnTo>
                      <a:pt x="37" y="10"/>
                    </a:lnTo>
                    <a:lnTo>
                      <a:pt x="51" y="11"/>
                    </a:lnTo>
                    <a:lnTo>
                      <a:pt x="64" y="12"/>
                    </a:lnTo>
                    <a:lnTo>
                      <a:pt x="67" y="9"/>
                    </a:lnTo>
                    <a:lnTo>
                      <a:pt x="69" y="5"/>
                    </a:lnTo>
                    <a:lnTo>
                      <a:pt x="71" y="3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2" name="Google Shape;502;p38"/>
              <p:cNvSpPr/>
              <p:nvPr/>
            </p:nvSpPr>
            <p:spPr>
              <a:xfrm>
                <a:off x="5565682" y="4255038"/>
                <a:ext cx="23129" cy="20817"/>
              </a:xfrm>
              <a:custGeom>
                <a:rect b="b" l="l" r="r" t="t"/>
                <a:pathLst>
                  <a:path extrusionOk="0" h="9" w="10">
                    <a:moveTo>
                      <a:pt x="10" y="0"/>
                    </a:moveTo>
                    <a:lnTo>
                      <a:pt x="10" y="9"/>
                    </a:lnTo>
                    <a:lnTo>
                      <a:pt x="9" y="8"/>
                    </a:lnTo>
                    <a:lnTo>
                      <a:pt x="8" y="6"/>
                    </a:lnTo>
                    <a:lnTo>
                      <a:pt x="8" y="5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3" name="Google Shape;503;p38"/>
              <p:cNvSpPr/>
              <p:nvPr/>
            </p:nvSpPr>
            <p:spPr>
              <a:xfrm>
                <a:off x="5179424" y="4000616"/>
                <a:ext cx="277552" cy="353879"/>
              </a:xfrm>
              <a:custGeom>
                <a:rect b="b" l="l" r="r" t="t"/>
                <a:pathLst>
                  <a:path extrusionOk="0" h="153" w="120">
                    <a:moveTo>
                      <a:pt x="90" y="0"/>
                    </a:moveTo>
                    <a:lnTo>
                      <a:pt x="92" y="1"/>
                    </a:lnTo>
                    <a:lnTo>
                      <a:pt x="99" y="6"/>
                    </a:lnTo>
                    <a:lnTo>
                      <a:pt x="100" y="14"/>
                    </a:lnTo>
                    <a:lnTo>
                      <a:pt x="103" y="13"/>
                    </a:lnTo>
                    <a:lnTo>
                      <a:pt x="104" y="14"/>
                    </a:lnTo>
                    <a:lnTo>
                      <a:pt x="105" y="16"/>
                    </a:lnTo>
                    <a:lnTo>
                      <a:pt x="111" y="18"/>
                    </a:lnTo>
                    <a:lnTo>
                      <a:pt x="118" y="23"/>
                    </a:lnTo>
                    <a:lnTo>
                      <a:pt x="119" y="24"/>
                    </a:lnTo>
                    <a:lnTo>
                      <a:pt x="119" y="25"/>
                    </a:lnTo>
                    <a:lnTo>
                      <a:pt x="112" y="27"/>
                    </a:lnTo>
                    <a:lnTo>
                      <a:pt x="107" y="28"/>
                    </a:lnTo>
                    <a:lnTo>
                      <a:pt x="110" y="32"/>
                    </a:lnTo>
                    <a:lnTo>
                      <a:pt x="114" y="34"/>
                    </a:lnTo>
                    <a:lnTo>
                      <a:pt x="111" y="36"/>
                    </a:lnTo>
                    <a:lnTo>
                      <a:pt x="108" y="37"/>
                    </a:lnTo>
                    <a:lnTo>
                      <a:pt x="106" y="37"/>
                    </a:lnTo>
                    <a:lnTo>
                      <a:pt x="105" y="38"/>
                    </a:lnTo>
                    <a:lnTo>
                      <a:pt x="104" y="39"/>
                    </a:lnTo>
                    <a:lnTo>
                      <a:pt x="103" y="41"/>
                    </a:lnTo>
                    <a:lnTo>
                      <a:pt x="102" y="42"/>
                    </a:lnTo>
                    <a:lnTo>
                      <a:pt x="103" y="45"/>
                    </a:lnTo>
                    <a:lnTo>
                      <a:pt x="104" y="47"/>
                    </a:lnTo>
                    <a:lnTo>
                      <a:pt x="102" y="47"/>
                    </a:lnTo>
                    <a:lnTo>
                      <a:pt x="99" y="47"/>
                    </a:lnTo>
                    <a:lnTo>
                      <a:pt x="100" y="49"/>
                    </a:lnTo>
                    <a:lnTo>
                      <a:pt x="102" y="50"/>
                    </a:lnTo>
                    <a:lnTo>
                      <a:pt x="99" y="50"/>
                    </a:lnTo>
                    <a:lnTo>
                      <a:pt x="98" y="51"/>
                    </a:lnTo>
                    <a:lnTo>
                      <a:pt x="102" y="55"/>
                    </a:lnTo>
                    <a:lnTo>
                      <a:pt x="105" y="60"/>
                    </a:lnTo>
                    <a:lnTo>
                      <a:pt x="107" y="64"/>
                    </a:lnTo>
                    <a:lnTo>
                      <a:pt x="105" y="70"/>
                    </a:lnTo>
                    <a:lnTo>
                      <a:pt x="109" y="73"/>
                    </a:lnTo>
                    <a:lnTo>
                      <a:pt x="112" y="75"/>
                    </a:lnTo>
                    <a:lnTo>
                      <a:pt x="117" y="79"/>
                    </a:lnTo>
                    <a:lnTo>
                      <a:pt x="120" y="83"/>
                    </a:lnTo>
                    <a:lnTo>
                      <a:pt x="115" y="82"/>
                    </a:lnTo>
                    <a:lnTo>
                      <a:pt x="110" y="83"/>
                    </a:lnTo>
                    <a:lnTo>
                      <a:pt x="107" y="85"/>
                    </a:lnTo>
                    <a:lnTo>
                      <a:pt x="104" y="88"/>
                    </a:lnTo>
                    <a:lnTo>
                      <a:pt x="103" y="92"/>
                    </a:lnTo>
                    <a:lnTo>
                      <a:pt x="103" y="97"/>
                    </a:lnTo>
                    <a:lnTo>
                      <a:pt x="103" y="102"/>
                    </a:lnTo>
                    <a:lnTo>
                      <a:pt x="104" y="106"/>
                    </a:lnTo>
                    <a:lnTo>
                      <a:pt x="100" y="108"/>
                    </a:lnTo>
                    <a:lnTo>
                      <a:pt x="97" y="110"/>
                    </a:lnTo>
                    <a:lnTo>
                      <a:pt x="95" y="114"/>
                    </a:lnTo>
                    <a:lnTo>
                      <a:pt x="93" y="116"/>
                    </a:lnTo>
                    <a:lnTo>
                      <a:pt x="91" y="119"/>
                    </a:lnTo>
                    <a:lnTo>
                      <a:pt x="91" y="121"/>
                    </a:lnTo>
                    <a:lnTo>
                      <a:pt x="91" y="123"/>
                    </a:lnTo>
                    <a:lnTo>
                      <a:pt x="92" y="126"/>
                    </a:lnTo>
                    <a:lnTo>
                      <a:pt x="91" y="129"/>
                    </a:lnTo>
                    <a:lnTo>
                      <a:pt x="90" y="130"/>
                    </a:lnTo>
                    <a:lnTo>
                      <a:pt x="91" y="133"/>
                    </a:lnTo>
                    <a:lnTo>
                      <a:pt x="90" y="135"/>
                    </a:lnTo>
                    <a:lnTo>
                      <a:pt x="88" y="139"/>
                    </a:lnTo>
                    <a:lnTo>
                      <a:pt x="87" y="141"/>
                    </a:lnTo>
                    <a:lnTo>
                      <a:pt x="90" y="143"/>
                    </a:lnTo>
                    <a:lnTo>
                      <a:pt x="90" y="145"/>
                    </a:lnTo>
                    <a:lnTo>
                      <a:pt x="88" y="147"/>
                    </a:lnTo>
                    <a:lnTo>
                      <a:pt x="88" y="149"/>
                    </a:lnTo>
                    <a:lnTo>
                      <a:pt x="85" y="147"/>
                    </a:lnTo>
                    <a:lnTo>
                      <a:pt x="82" y="146"/>
                    </a:lnTo>
                    <a:lnTo>
                      <a:pt x="76" y="147"/>
                    </a:lnTo>
                    <a:lnTo>
                      <a:pt x="72" y="151"/>
                    </a:lnTo>
                    <a:lnTo>
                      <a:pt x="68" y="153"/>
                    </a:lnTo>
                    <a:lnTo>
                      <a:pt x="67" y="144"/>
                    </a:lnTo>
                    <a:lnTo>
                      <a:pt x="65" y="143"/>
                    </a:lnTo>
                    <a:lnTo>
                      <a:pt x="64" y="142"/>
                    </a:lnTo>
                    <a:lnTo>
                      <a:pt x="62" y="142"/>
                    </a:lnTo>
                    <a:lnTo>
                      <a:pt x="61" y="142"/>
                    </a:lnTo>
                    <a:lnTo>
                      <a:pt x="59" y="142"/>
                    </a:lnTo>
                    <a:lnTo>
                      <a:pt x="58" y="142"/>
                    </a:lnTo>
                    <a:lnTo>
                      <a:pt x="52" y="139"/>
                    </a:lnTo>
                    <a:lnTo>
                      <a:pt x="47" y="140"/>
                    </a:lnTo>
                    <a:lnTo>
                      <a:pt x="40" y="142"/>
                    </a:lnTo>
                    <a:lnTo>
                      <a:pt x="34" y="143"/>
                    </a:lnTo>
                    <a:lnTo>
                      <a:pt x="34" y="135"/>
                    </a:lnTo>
                    <a:lnTo>
                      <a:pt x="24" y="137"/>
                    </a:lnTo>
                    <a:lnTo>
                      <a:pt x="15" y="135"/>
                    </a:lnTo>
                    <a:lnTo>
                      <a:pt x="14" y="126"/>
                    </a:lnTo>
                    <a:lnTo>
                      <a:pt x="14" y="115"/>
                    </a:lnTo>
                    <a:lnTo>
                      <a:pt x="13" y="112"/>
                    </a:lnTo>
                    <a:lnTo>
                      <a:pt x="12" y="110"/>
                    </a:lnTo>
                    <a:lnTo>
                      <a:pt x="8" y="112"/>
                    </a:lnTo>
                    <a:lnTo>
                      <a:pt x="0" y="85"/>
                    </a:lnTo>
                    <a:lnTo>
                      <a:pt x="0" y="81"/>
                    </a:lnTo>
                    <a:lnTo>
                      <a:pt x="1" y="76"/>
                    </a:lnTo>
                    <a:lnTo>
                      <a:pt x="3" y="72"/>
                    </a:lnTo>
                    <a:lnTo>
                      <a:pt x="5" y="69"/>
                    </a:lnTo>
                    <a:lnTo>
                      <a:pt x="8" y="69"/>
                    </a:lnTo>
                    <a:lnTo>
                      <a:pt x="8" y="70"/>
                    </a:lnTo>
                    <a:lnTo>
                      <a:pt x="9" y="71"/>
                    </a:lnTo>
                    <a:lnTo>
                      <a:pt x="11" y="71"/>
                    </a:lnTo>
                    <a:lnTo>
                      <a:pt x="13" y="71"/>
                    </a:lnTo>
                    <a:lnTo>
                      <a:pt x="15" y="72"/>
                    </a:lnTo>
                    <a:lnTo>
                      <a:pt x="17" y="72"/>
                    </a:lnTo>
                    <a:lnTo>
                      <a:pt x="18" y="74"/>
                    </a:lnTo>
                    <a:lnTo>
                      <a:pt x="21" y="74"/>
                    </a:lnTo>
                    <a:lnTo>
                      <a:pt x="24" y="73"/>
                    </a:lnTo>
                    <a:lnTo>
                      <a:pt x="25" y="72"/>
                    </a:lnTo>
                    <a:lnTo>
                      <a:pt x="26" y="70"/>
                    </a:lnTo>
                    <a:lnTo>
                      <a:pt x="26" y="67"/>
                    </a:lnTo>
                    <a:lnTo>
                      <a:pt x="27" y="64"/>
                    </a:lnTo>
                    <a:lnTo>
                      <a:pt x="26" y="63"/>
                    </a:lnTo>
                    <a:lnTo>
                      <a:pt x="26" y="61"/>
                    </a:lnTo>
                    <a:lnTo>
                      <a:pt x="27" y="59"/>
                    </a:lnTo>
                    <a:lnTo>
                      <a:pt x="28" y="59"/>
                    </a:lnTo>
                    <a:lnTo>
                      <a:pt x="31" y="59"/>
                    </a:lnTo>
                    <a:lnTo>
                      <a:pt x="32" y="57"/>
                    </a:lnTo>
                    <a:lnTo>
                      <a:pt x="33" y="56"/>
                    </a:lnTo>
                    <a:lnTo>
                      <a:pt x="35" y="56"/>
                    </a:lnTo>
                    <a:lnTo>
                      <a:pt x="36" y="57"/>
                    </a:lnTo>
                    <a:lnTo>
                      <a:pt x="38" y="58"/>
                    </a:lnTo>
                    <a:lnTo>
                      <a:pt x="47" y="52"/>
                    </a:lnTo>
                    <a:lnTo>
                      <a:pt x="53" y="44"/>
                    </a:lnTo>
                    <a:lnTo>
                      <a:pt x="58" y="35"/>
                    </a:lnTo>
                    <a:lnTo>
                      <a:pt x="57" y="34"/>
                    </a:lnTo>
                    <a:lnTo>
                      <a:pt x="59" y="34"/>
                    </a:lnTo>
                    <a:lnTo>
                      <a:pt x="61" y="33"/>
                    </a:lnTo>
                    <a:lnTo>
                      <a:pt x="62" y="33"/>
                    </a:lnTo>
                    <a:lnTo>
                      <a:pt x="63" y="32"/>
                    </a:lnTo>
                    <a:lnTo>
                      <a:pt x="65" y="30"/>
                    </a:lnTo>
                    <a:lnTo>
                      <a:pt x="67" y="29"/>
                    </a:lnTo>
                    <a:lnTo>
                      <a:pt x="68" y="28"/>
                    </a:lnTo>
                    <a:lnTo>
                      <a:pt x="70" y="28"/>
                    </a:lnTo>
                    <a:lnTo>
                      <a:pt x="71" y="29"/>
                    </a:lnTo>
                    <a:lnTo>
                      <a:pt x="72" y="29"/>
                    </a:lnTo>
                    <a:lnTo>
                      <a:pt x="73" y="28"/>
                    </a:lnTo>
                    <a:lnTo>
                      <a:pt x="74" y="27"/>
                    </a:lnTo>
                    <a:lnTo>
                      <a:pt x="73" y="23"/>
                    </a:lnTo>
                    <a:lnTo>
                      <a:pt x="79" y="17"/>
                    </a:lnTo>
                    <a:lnTo>
                      <a:pt x="83" y="11"/>
                    </a:lnTo>
                    <a:lnTo>
                      <a:pt x="86" y="4"/>
                    </a:lnTo>
                    <a:lnTo>
                      <a:pt x="86" y="2"/>
                    </a:lnTo>
                    <a:lnTo>
                      <a:pt x="87" y="1"/>
                    </a:lnTo>
                    <a:lnTo>
                      <a:pt x="88" y="0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4" name="Google Shape;504;p38"/>
              <p:cNvSpPr/>
              <p:nvPr/>
            </p:nvSpPr>
            <p:spPr>
              <a:xfrm>
                <a:off x="4795477" y="4042249"/>
                <a:ext cx="323810" cy="365443"/>
              </a:xfrm>
              <a:custGeom>
                <a:rect b="b" l="l" r="r" t="t"/>
                <a:pathLst>
                  <a:path extrusionOk="0" h="158" w="140">
                    <a:moveTo>
                      <a:pt x="4" y="0"/>
                    </a:moveTo>
                    <a:lnTo>
                      <a:pt x="6" y="0"/>
                    </a:lnTo>
                    <a:lnTo>
                      <a:pt x="9" y="2"/>
                    </a:lnTo>
                    <a:lnTo>
                      <a:pt x="10" y="4"/>
                    </a:lnTo>
                    <a:lnTo>
                      <a:pt x="12" y="5"/>
                    </a:lnTo>
                    <a:lnTo>
                      <a:pt x="17" y="5"/>
                    </a:lnTo>
                    <a:lnTo>
                      <a:pt x="23" y="6"/>
                    </a:lnTo>
                    <a:lnTo>
                      <a:pt x="28" y="6"/>
                    </a:lnTo>
                    <a:lnTo>
                      <a:pt x="34" y="14"/>
                    </a:lnTo>
                    <a:lnTo>
                      <a:pt x="39" y="21"/>
                    </a:lnTo>
                    <a:lnTo>
                      <a:pt x="46" y="27"/>
                    </a:lnTo>
                    <a:lnTo>
                      <a:pt x="53" y="32"/>
                    </a:lnTo>
                    <a:lnTo>
                      <a:pt x="60" y="40"/>
                    </a:lnTo>
                    <a:lnTo>
                      <a:pt x="65" y="49"/>
                    </a:lnTo>
                    <a:lnTo>
                      <a:pt x="72" y="46"/>
                    </a:lnTo>
                    <a:lnTo>
                      <a:pt x="73" y="47"/>
                    </a:lnTo>
                    <a:lnTo>
                      <a:pt x="74" y="49"/>
                    </a:lnTo>
                    <a:lnTo>
                      <a:pt x="75" y="50"/>
                    </a:lnTo>
                    <a:lnTo>
                      <a:pt x="81" y="49"/>
                    </a:lnTo>
                    <a:lnTo>
                      <a:pt x="78" y="54"/>
                    </a:lnTo>
                    <a:lnTo>
                      <a:pt x="87" y="56"/>
                    </a:lnTo>
                    <a:lnTo>
                      <a:pt x="91" y="61"/>
                    </a:lnTo>
                    <a:lnTo>
                      <a:pt x="98" y="64"/>
                    </a:lnTo>
                    <a:lnTo>
                      <a:pt x="96" y="69"/>
                    </a:lnTo>
                    <a:lnTo>
                      <a:pt x="97" y="68"/>
                    </a:lnTo>
                    <a:lnTo>
                      <a:pt x="99" y="67"/>
                    </a:lnTo>
                    <a:lnTo>
                      <a:pt x="103" y="72"/>
                    </a:lnTo>
                    <a:lnTo>
                      <a:pt x="106" y="75"/>
                    </a:lnTo>
                    <a:lnTo>
                      <a:pt x="103" y="80"/>
                    </a:lnTo>
                    <a:lnTo>
                      <a:pt x="103" y="81"/>
                    </a:lnTo>
                    <a:lnTo>
                      <a:pt x="103" y="82"/>
                    </a:lnTo>
                    <a:lnTo>
                      <a:pt x="99" y="87"/>
                    </a:lnTo>
                    <a:lnTo>
                      <a:pt x="104" y="90"/>
                    </a:lnTo>
                    <a:lnTo>
                      <a:pt x="111" y="91"/>
                    </a:lnTo>
                    <a:lnTo>
                      <a:pt x="115" y="101"/>
                    </a:lnTo>
                    <a:lnTo>
                      <a:pt x="119" y="110"/>
                    </a:lnTo>
                    <a:lnTo>
                      <a:pt x="127" y="110"/>
                    </a:lnTo>
                    <a:lnTo>
                      <a:pt x="128" y="112"/>
                    </a:lnTo>
                    <a:lnTo>
                      <a:pt x="128" y="113"/>
                    </a:lnTo>
                    <a:lnTo>
                      <a:pt x="128" y="114"/>
                    </a:lnTo>
                    <a:lnTo>
                      <a:pt x="129" y="107"/>
                    </a:lnTo>
                    <a:lnTo>
                      <a:pt x="120" y="105"/>
                    </a:lnTo>
                    <a:lnTo>
                      <a:pt x="121" y="104"/>
                    </a:lnTo>
                    <a:lnTo>
                      <a:pt x="122" y="102"/>
                    </a:lnTo>
                    <a:lnTo>
                      <a:pt x="123" y="100"/>
                    </a:lnTo>
                    <a:lnTo>
                      <a:pt x="123" y="99"/>
                    </a:lnTo>
                    <a:lnTo>
                      <a:pt x="125" y="98"/>
                    </a:lnTo>
                    <a:lnTo>
                      <a:pt x="127" y="97"/>
                    </a:lnTo>
                    <a:lnTo>
                      <a:pt x="129" y="98"/>
                    </a:lnTo>
                    <a:lnTo>
                      <a:pt x="132" y="99"/>
                    </a:lnTo>
                    <a:lnTo>
                      <a:pt x="132" y="102"/>
                    </a:lnTo>
                    <a:lnTo>
                      <a:pt x="133" y="105"/>
                    </a:lnTo>
                    <a:lnTo>
                      <a:pt x="134" y="109"/>
                    </a:lnTo>
                    <a:lnTo>
                      <a:pt x="136" y="111"/>
                    </a:lnTo>
                    <a:lnTo>
                      <a:pt x="140" y="113"/>
                    </a:lnTo>
                    <a:lnTo>
                      <a:pt x="139" y="114"/>
                    </a:lnTo>
                    <a:lnTo>
                      <a:pt x="139" y="115"/>
                    </a:lnTo>
                    <a:lnTo>
                      <a:pt x="139" y="117"/>
                    </a:lnTo>
                    <a:lnTo>
                      <a:pt x="140" y="119"/>
                    </a:lnTo>
                    <a:lnTo>
                      <a:pt x="140" y="120"/>
                    </a:lnTo>
                    <a:lnTo>
                      <a:pt x="132" y="117"/>
                    </a:lnTo>
                    <a:lnTo>
                      <a:pt x="131" y="121"/>
                    </a:lnTo>
                    <a:lnTo>
                      <a:pt x="130" y="124"/>
                    </a:lnTo>
                    <a:lnTo>
                      <a:pt x="130" y="127"/>
                    </a:lnTo>
                    <a:lnTo>
                      <a:pt x="127" y="158"/>
                    </a:lnTo>
                    <a:lnTo>
                      <a:pt x="122" y="155"/>
                    </a:lnTo>
                    <a:lnTo>
                      <a:pt x="115" y="156"/>
                    </a:lnTo>
                    <a:lnTo>
                      <a:pt x="112" y="157"/>
                    </a:lnTo>
                    <a:lnTo>
                      <a:pt x="111" y="158"/>
                    </a:lnTo>
                    <a:lnTo>
                      <a:pt x="101" y="145"/>
                    </a:lnTo>
                    <a:lnTo>
                      <a:pt x="97" y="142"/>
                    </a:lnTo>
                    <a:lnTo>
                      <a:pt x="94" y="138"/>
                    </a:lnTo>
                    <a:lnTo>
                      <a:pt x="89" y="135"/>
                    </a:lnTo>
                    <a:lnTo>
                      <a:pt x="86" y="132"/>
                    </a:lnTo>
                    <a:lnTo>
                      <a:pt x="77" y="121"/>
                    </a:lnTo>
                    <a:lnTo>
                      <a:pt x="70" y="109"/>
                    </a:lnTo>
                    <a:lnTo>
                      <a:pt x="66" y="99"/>
                    </a:lnTo>
                    <a:lnTo>
                      <a:pt x="62" y="89"/>
                    </a:lnTo>
                    <a:lnTo>
                      <a:pt x="57" y="80"/>
                    </a:lnTo>
                    <a:lnTo>
                      <a:pt x="48" y="73"/>
                    </a:lnTo>
                    <a:lnTo>
                      <a:pt x="46" y="62"/>
                    </a:lnTo>
                    <a:lnTo>
                      <a:pt x="41" y="51"/>
                    </a:lnTo>
                    <a:lnTo>
                      <a:pt x="36" y="47"/>
                    </a:lnTo>
                    <a:lnTo>
                      <a:pt x="32" y="45"/>
                    </a:lnTo>
                    <a:lnTo>
                      <a:pt x="25" y="33"/>
                    </a:lnTo>
                    <a:lnTo>
                      <a:pt x="15" y="24"/>
                    </a:lnTo>
                    <a:lnTo>
                      <a:pt x="9" y="18"/>
                    </a:lnTo>
                    <a:lnTo>
                      <a:pt x="2" y="11"/>
                    </a:lnTo>
                    <a:lnTo>
                      <a:pt x="0" y="3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5" name="Google Shape;505;p38"/>
              <p:cNvSpPr/>
              <p:nvPr/>
            </p:nvSpPr>
            <p:spPr>
              <a:xfrm>
                <a:off x="5142417" y="4301297"/>
                <a:ext cx="16191" cy="20817"/>
              </a:xfrm>
              <a:custGeom>
                <a:rect b="b" l="l" r="r" t="t"/>
                <a:pathLst>
                  <a:path extrusionOk="0" h="9" w="7">
                    <a:moveTo>
                      <a:pt x="0" y="0"/>
                    </a:moveTo>
                    <a:lnTo>
                      <a:pt x="2" y="0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7" y="2"/>
                    </a:lnTo>
                    <a:lnTo>
                      <a:pt x="7" y="3"/>
                    </a:lnTo>
                    <a:lnTo>
                      <a:pt x="7" y="5"/>
                    </a:lnTo>
                    <a:lnTo>
                      <a:pt x="7" y="7"/>
                    </a:lnTo>
                    <a:lnTo>
                      <a:pt x="7" y="9"/>
                    </a:lnTo>
                    <a:lnTo>
                      <a:pt x="6" y="9"/>
                    </a:lnTo>
                    <a:lnTo>
                      <a:pt x="0" y="9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6" name="Google Shape;506;p38"/>
              <p:cNvSpPr/>
              <p:nvPr/>
            </p:nvSpPr>
            <p:spPr>
              <a:xfrm>
                <a:off x="4890307" y="4248100"/>
                <a:ext cx="20817" cy="30069"/>
              </a:xfrm>
              <a:custGeom>
                <a:rect b="b" l="l" r="r" t="t"/>
                <a:pathLst>
                  <a:path extrusionOk="0" h="13" w="9">
                    <a:moveTo>
                      <a:pt x="5" y="0"/>
                    </a:moveTo>
                    <a:lnTo>
                      <a:pt x="7" y="7"/>
                    </a:lnTo>
                    <a:lnTo>
                      <a:pt x="9" y="13"/>
                    </a:lnTo>
                    <a:lnTo>
                      <a:pt x="6" y="13"/>
                    </a:lnTo>
                    <a:lnTo>
                      <a:pt x="4" y="11"/>
                    </a:lnTo>
                    <a:lnTo>
                      <a:pt x="3" y="10"/>
                    </a:lnTo>
                    <a:lnTo>
                      <a:pt x="1" y="8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7" name="Google Shape;507;p38"/>
              <p:cNvSpPr/>
              <p:nvPr/>
            </p:nvSpPr>
            <p:spPr>
              <a:xfrm>
                <a:off x="4811667" y="4130140"/>
                <a:ext cx="11565" cy="9252"/>
              </a:xfrm>
              <a:custGeom>
                <a:rect b="b" l="l" r="r" t="t"/>
                <a:pathLst>
                  <a:path extrusionOk="0" h="4" w="5">
                    <a:moveTo>
                      <a:pt x="3" y="0"/>
                    </a:moveTo>
                    <a:lnTo>
                      <a:pt x="4" y="1"/>
                    </a:lnTo>
                    <a:lnTo>
                      <a:pt x="5" y="2"/>
                    </a:lnTo>
                    <a:lnTo>
                      <a:pt x="5" y="4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8" name="Google Shape;508;p38"/>
              <p:cNvSpPr/>
              <p:nvPr/>
            </p:nvSpPr>
            <p:spPr>
              <a:xfrm>
                <a:off x="4850988" y="4171773"/>
                <a:ext cx="23129" cy="32381"/>
              </a:xfrm>
              <a:custGeom>
                <a:rect b="b" l="l" r="r" t="t"/>
                <a:pathLst>
                  <a:path extrusionOk="0" h="14" w="10">
                    <a:moveTo>
                      <a:pt x="4" y="0"/>
                    </a:moveTo>
                    <a:lnTo>
                      <a:pt x="10" y="6"/>
                    </a:lnTo>
                    <a:lnTo>
                      <a:pt x="10" y="14"/>
                    </a:lnTo>
                    <a:lnTo>
                      <a:pt x="5" y="11"/>
                    </a:lnTo>
                    <a:lnTo>
                      <a:pt x="3" y="7"/>
                    </a:lnTo>
                    <a:lnTo>
                      <a:pt x="0" y="2"/>
                    </a:lnTo>
                    <a:lnTo>
                      <a:pt x="2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9" name="Google Shape;509;p38"/>
              <p:cNvSpPr/>
              <p:nvPr/>
            </p:nvSpPr>
            <p:spPr>
              <a:xfrm>
                <a:off x="5070715" y="4410005"/>
                <a:ext cx="286803" cy="97143"/>
              </a:xfrm>
              <a:custGeom>
                <a:rect b="b" l="l" r="r" t="t"/>
                <a:pathLst>
                  <a:path extrusionOk="0" h="42" w="124">
                    <a:moveTo>
                      <a:pt x="10" y="0"/>
                    </a:moveTo>
                    <a:lnTo>
                      <a:pt x="20" y="2"/>
                    </a:lnTo>
                    <a:lnTo>
                      <a:pt x="29" y="3"/>
                    </a:lnTo>
                    <a:lnTo>
                      <a:pt x="34" y="4"/>
                    </a:lnTo>
                    <a:lnTo>
                      <a:pt x="38" y="5"/>
                    </a:lnTo>
                    <a:lnTo>
                      <a:pt x="39" y="8"/>
                    </a:lnTo>
                    <a:lnTo>
                      <a:pt x="40" y="10"/>
                    </a:lnTo>
                    <a:lnTo>
                      <a:pt x="41" y="12"/>
                    </a:lnTo>
                    <a:lnTo>
                      <a:pt x="63" y="14"/>
                    </a:lnTo>
                    <a:lnTo>
                      <a:pt x="67" y="7"/>
                    </a:lnTo>
                    <a:lnTo>
                      <a:pt x="76" y="12"/>
                    </a:lnTo>
                    <a:lnTo>
                      <a:pt x="87" y="15"/>
                    </a:lnTo>
                    <a:lnTo>
                      <a:pt x="88" y="15"/>
                    </a:lnTo>
                    <a:lnTo>
                      <a:pt x="90" y="15"/>
                    </a:lnTo>
                    <a:lnTo>
                      <a:pt x="97" y="14"/>
                    </a:lnTo>
                    <a:lnTo>
                      <a:pt x="104" y="13"/>
                    </a:lnTo>
                    <a:lnTo>
                      <a:pt x="107" y="16"/>
                    </a:lnTo>
                    <a:lnTo>
                      <a:pt x="102" y="17"/>
                    </a:lnTo>
                    <a:lnTo>
                      <a:pt x="96" y="19"/>
                    </a:lnTo>
                    <a:lnTo>
                      <a:pt x="92" y="19"/>
                    </a:lnTo>
                    <a:lnTo>
                      <a:pt x="91" y="21"/>
                    </a:lnTo>
                    <a:lnTo>
                      <a:pt x="91" y="22"/>
                    </a:lnTo>
                    <a:lnTo>
                      <a:pt x="91" y="24"/>
                    </a:lnTo>
                    <a:lnTo>
                      <a:pt x="96" y="25"/>
                    </a:lnTo>
                    <a:lnTo>
                      <a:pt x="100" y="25"/>
                    </a:lnTo>
                    <a:lnTo>
                      <a:pt x="106" y="24"/>
                    </a:lnTo>
                    <a:lnTo>
                      <a:pt x="107" y="26"/>
                    </a:lnTo>
                    <a:lnTo>
                      <a:pt x="107" y="27"/>
                    </a:lnTo>
                    <a:lnTo>
                      <a:pt x="110" y="26"/>
                    </a:lnTo>
                    <a:lnTo>
                      <a:pt x="110" y="28"/>
                    </a:lnTo>
                    <a:lnTo>
                      <a:pt x="110" y="31"/>
                    </a:lnTo>
                    <a:lnTo>
                      <a:pt x="110" y="33"/>
                    </a:lnTo>
                    <a:lnTo>
                      <a:pt x="118" y="30"/>
                    </a:lnTo>
                    <a:lnTo>
                      <a:pt x="121" y="33"/>
                    </a:lnTo>
                    <a:lnTo>
                      <a:pt x="124" y="35"/>
                    </a:lnTo>
                    <a:lnTo>
                      <a:pt x="117" y="42"/>
                    </a:lnTo>
                    <a:lnTo>
                      <a:pt x="115" y="38"/>
                    </a:lnTo>
                    <a:lnTo>
                      <a:pt x="111" y="36"/>
                    </a:lnTo>
                    <a:lnTo>
                      <a:pt x="108" y="34"/>
                    </a:lnTo>
                    <a:lnTo>
                      <a:pt x="110" y="42"/>
                    </a:lnTo>
                    <a:lnTo>
                      <a:pt x="102" y="38"/>
                    </a:lnTo>
                    <a:lnTo>
                      <a:pt x="93" y="35"/>
                    </a:lnTo>
                    <a:lnTo>
                      <a:pt x="83" y="35"/>
                    </a:lnTo>
                    <a:lnTo>
                      <a:pt x="74" y="35"/>
                    </a:lnTo>
                    <a:lnTo>
                      <a:pt x="65" y="33"/>
                    </a:lnTo>
                    <a:lnTo>
                      <a:pt x="58" y="30"/>
                    </a:lnTo>
                    <a:lnTo>
                      <a:pt x="50" y="27"/>
                    </a:lnTo>
                    <a:lnTo>
                      <a:pt x="43" y="26"/>
                    </a:lnTo>
                    <a:lnTo>
                      <a:pt x="27" y="24"/>
                    </a:lnTo>
                    <a:lnTo>
                      <a:pt x="13" y="20"/>
                    </a:lnTo>
                    <a:lnTo>
                      <a:pt x="15" y="14"/>
                    </a:lnTo>
                    <a:lnTo>
                      <a:pt x="8" y="13"/>
                    </a:lnTo>
                    <a:lnTo>
                      <a:pt x="0" y="13"/>
                    </a:lnTo>
                    <a:lnTo>
                      <a:pt x="3" y="10"/>
                    </a:lnTo>
                    <a:lnTo>
                      <a:pt x="6" y="7"/>
                    </a:lnTo>
                    <a:lnTo>
                      <a:pt x="9" y="3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10" name="Google Shape;510;p38"/>
              <p:cNvSpPr/>
              <p:nvPr/>
            </p:nvSpPr>
            <p:spPr>
              <a:xfrm>
                <a:off x="5362145" y="4481706"/>
                <a:ext cx="87891" cy="34695"/>
              </a:xfrm>
              <a:custGeom>
                <a:rect b="b" l="l" r="r" t="t"/>
                <a:pathLst>
                  <a:path extrusionOk="0" h="15" w="38">
                    <a:moveTo>
                      <a:pt x="23" y="0"/>
                    </a:moveTo>
                    <a:lnTo>
                      <a:pt x="28" y="0"/>
                    </a:lnTo>
                    <a:lnTo>
                      <a:pt x="32" y="1"/>
                    </a:lnTo>
                    <a:lnTo>
                      <a:pt x="38" y="1"/>
                    </a:lnTo>
                    <a:lnTo>
                      <a:pt x="38" y="8"/>
                    </a:lnTo>
                    <a:lnTo>
                      <a:pt x="25" y="11"/>
                    </a:lnTo>
                    <a:lnTo>
                      <a:pt x="12" y="15"/>
                    </a:lnTo>
                    <a:lnTo>
                      <a:pt x="8" y="8"/>
                    </a:lnTo>
                    <a:lnTo>
                      <a:pt x="5" y="13"/>
                    </a:lnTo>
                    <a:lnTo>
                      <a:pt x="0" y="11"/>
                    </a:lnTo>
                    <a:lnTo>
                      <a:pt x="3" y="1"/>
                    </a:lnTo>
                    <a:lnTo>
                      <a:pt x="6" y="1"/>
                    </a:lnTo>
                    <a:lnTo>
                      <a:pt x="9" y="1"/>
                    </a:lnTo>
                    <a:lnTo>
                      <a:pt x="9" y="3"/>
                    </a:lnTo>
                    <a:lnTo>
                      <a:pt x="11" y="4"/>
                    </a:lnTo>
                    <a:lnTo>
                      <a:pt x="11" y="5"/>
                    </a:lnTo>
                    <a:lnTo>
                      <a:pt x="14" y="4"/>
                    </a:lnTo>
                    <a:lnTo>
                      <a:pt x="17" y="3"/>
                    </a:lnTo>
                    <a:lnTo>
                      <a:pt x="20" y="4"/>
                    </a:lnTo>
                    <a:lnTo>
                      <a:pt x="24" y="5"/>
                    </a:lnTo>
                    <a:lnTo>
                      <a:pt x="26" y="7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11" name="Google Shape;511;p38"/>
              <p:cNvSpPr/>
              <p:nvPr/>
            </p:nvSpPr>
            <p:spPr>
              <a:xfrm>
                <a:off x="5438472" y="4518712"/>
                <a:ext cx="25443" cy="16191"/>
              </a:xfrm>
              <a:custGeom>
                <a:rect b="b" l="l" r="r" t="t"/>
                <a:pathLst>
                  <a:path extrusionOk="0" h="7" w="11">
                    <a:moveTo>
                      <a:pt x="9" y="0"/>
                    </a:moveTo>
                    <a:lnTo>
                      <a:pt x="11" y="0"/>
                    </a:lnTo>
                    <a:lnTo>
                      <a:pt x="7" y="7"/>
                    </a:lnTo>
                    <a:lnTo>
                      <a:pt x="0" y="4"/>
                    </a:lnTo>
                    <a:lnTo>
                      <a:pt x="3" y="2"/>
                    </a:lnTo>
                    <a:lnTo>
                      <a:pt x="6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12" name="Google Shape;512;p38"/>
              <p:cNvSpPr/>
              <p:nvPr/>
            </p:nvSpPr>
            <p:spPr>
              <a:xfrm>
                <a:off x="5466227" y="4484019"/>
                <a:ext cx="18503" cy="16191"/>
              </a:xfrm>
              <a:custGeom>
                <a:rect b="b" l="l" r="r" t="t"/>
                <a:pathLst>
                  <a:path extrusionOk="0" h="7" w="8">
                    <a:moveTo>
                      <a:pt x="8" y="0"/>
                    </a:moveTo>
                    <a:lnTo>
                      <a:pt x="4" y="7"/>
                    </a:lnTo>
                    <a:lnTo>
                      <a:pt x="0" y="7"/>
                    </a:lnTo>
                    <a:lnTo>
                      <a:pt x="5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13" name="Google Shape;513;p38"/>
              <p:cNvSpPr/>
              <p:nvPr/>
            </p:nvSpPr>
            <p:spPr>
              <a:xfrm>
                <a:off x="1964451" y="2469456"/>
                <a:ext cx="99457" cy="117960"/>
              </a:xfrm>
              <a:custGeom>
                <a:rect b="b" l="l" r="r" t="t"/>
                <a:pathLst>
                  <a:path extrusionOk="0" h="51" w="43">
                    <a:moveTo>
                      <a:pt x="36" y="0"/>
                    </a:moveTo>
                    <a:lnTo>
                      <a:pt x="39" y="7"/>
                    </a:lnTo>
                    <a:lnTo>
                      <a:pt x="43" y="13"/>
                    </a:lnTo>
                    <a:lnTo>
                      <a:pt x="36" y="18"/>
                    </a:lnTo>
                    <a:lnTo>
                      <a:pt x="34" y="19"/>
                    </a:lnTo>
                    <a:lnTo>
                      <a:pt x="36" y="20"/>
                    </a:lnTo>
                    <a:lnTo>
                      <a:pt x="37" y="20"/>
                    </a:lnTo>
                    <a:lnTo>
                      <a:pt x="38" y="31"/>
                    </a:lnTo>
                    <a:lnTo>
                      <a:pt x="36" y="42"/>
                    </a:lnTo>
                    <a:lnTo>
                      <a:pt x="28" y="44"/>
                    </a:lnTo>
                    <a:lnTo>
                      <a:pt x="22" y="47"/>
                    </a:lnTo>
                    <a:lnTo>
                      <a:pt x="14" y="51"/>
                    </a:lnTo>
                    <a:lnTo>
                      <a:pt x="11" y="51"/>
                    </a:lnTo>
                    <a:lnTo>
                      <a:pt x="9" y="51"/>
                    </a:lnTo>
                    <a:lnTo>
                      <a:pt x="5" y="49"/>
                    </a:lnTo>
                    <a:lnTo>
                      <a:pt x="3" y="47"/>
                    </a:lnTo>
                    <a:lnTo>
                      <a:pt x="0" y="46"/>
                    </a:lnTo>
                    <a:lnTo>
                      <a:pt x="1" y="41"/>
                    </a:lnTo>
                    <a:lnTo>
                      <a:pt x="7" y="39"/>
                    </a:lnTo>
                    <a:lnTo>
                      <a:pt x="5" y="37"/>
                    </a:lnTo>
                    <a:lnTo>
                      <a:pt x="5" y="35"/>
                    </a:lnTo>
                    <a:lnTo>
                      <a:pt x="7" y="33"/>
                    </a:lnTo>
                    <a:lnTo>
                      <a:pt x="9" y="32"/>
                    </a:lnTo>
                    <a:lnTo>
                      <a:pt x="10" y="32"/>
                    </a:lnTo>
                    <a:lnTo>
                      <a:pt x="11" y="30"/>
                    </a:lnTo>
                    <a:lnTo>
                      <a:pt x="11" y="28"/>
                    </a:lnTo>
                    <a:lnTo>
                      <a:pt x="1" y="25"/>
                    </a:lnTo>
                    <a:lnTo>
                      <a:pt x="2" y="24"/>
                    </a:lnTo>
                    <a:lnTo>
                      <a:pt x="3" y="23"/>
                    </a:lnTo>
                    <a:lnTo>
                      <a:pt x="3" y="21"/>
                    </a:lnTo>
                    <a:lnTo>
                      <a:pt x="1" y="13"/>
                    </a:lnTo>
                    <a:lnTo>
                      <a:pt x="7" y="13"/>
                    </a:lnTo>
                    <a:lnTo>
                      <a:pt x="11" y="13"/>
                    </a:lnTo>
                    <a:lnTo>
                      <a:pt x="16" y="11"/>
                    </a:lnTo>
                    <a:lnTo>
                      <a:pt x="14" y="11"/>
                    </a:lnTo>
                    <a:lnTo>
                      <a:pt x="13" y="10"/>
                    </a:lnTo>
                    <a:lnTo>
                      <a:pt x="12" y="9"/>
                    </a:lnTo>
                    <a:lnTo>
                      <a:pt x="13" y="7"/>
                    </a:lnTo>
                    <a:lnTo>
                      <a:pt x="15" y="5"/>
                    </a:lnTo>
                    <a:lnTo>
                      <a:pt x="17" y="2"/>
                    </a:lnTo>
                    <a:lnTo>
                      <a:pt x="20" y="1"/>
                    </a:lnTo>
                    <a:lnTo>
                      <a:pt x="22" y="0"/>
                    </a:lnTo>
                    <a:lnTo>
                      <a:pt x="24" y="0"/>
                    </a:lnTo>
                    <a:lnTo>
                      <a:pt x="26" y="1"/>
                    </a:lnTo>
                    <a:lnTo>
                      <a:pt x="27" y="2"/>
                    </a:lnTo>
                    <a:lnTo>
                      <a:pt x="32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514" name="Google Shape;514;p38"/>
            <p:cNvGrpSpPr/>
            <p:nvPr/>
          </p:nvGrpSpPr>
          <p:grpSpPr>
            <a:xfrm>
              <a:off x="7106327" y="1488734"/>
              <a:ext cx="2918919" cy="3832525"/>
              <a:chOff x="6687227" y="1488734"/>
              <a:chExt cx="2918919" cy="3832525"/>
            </a:xfrm>
          </p:grpSpPr>
          <p:sp>
            <p:nvSpPr>
              <p:cNvPr id="515" name="Google Shape;515;p38"/>
              <p:cNvSpPr/>
              <p:nvPr/>
            </p:nvSpPr>
            <p:spPr>
              <a:xfrm>
                <a:off x="8081924" y="3531050"/>
                <a:ext cx="57824" cy="20817"/>
              </a:xfrm>
              <a:custGeom>
                <a:rect b="b" l="l" r="r" t="t"/>
                <a:pathLst>
                  <a:path extrusionOk="0" h="9" w="25">
                    <a:moveTo>
                      <a:pt x="14" y="0"/>
                    </a:moveTo>
                    <a:lnTo>
                      <a:pt x="21" y="1"/>
                    </a:lnTo>
                    <a:lnTo>
                      <a:pt x="25" y="7"/>
                    </a:lnTo>
                    <a:lnTo>
                      <a:pt x="21" y="8"/>
                    </a:lnTo>
                    <a:lnTo>
                      <a:pt x="16" y="9"/>
                    </a:lnTo>
                    <a:lnTo>
                      <a:pt x="12" y="9"/>
                    </a:lnTo>
                    <a:lnTo>
                      <a:pt x="7" y="9"/>
                    </a:lnTo>
                    <a:lnTo>
                      <a:pt x="3" y="6"/>
                    </a:lnTo>
                    <a:lnTo>
                      <a:pt x="0" y="1"/>
                    </a:lnTo>
                    <a:lnTo>
                      <a:pt x="6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16" name="Google Shape;516;p38"/>
              <p:cNvSpPr/>
              <p:nvPr/>
            </p:nvSpPr>
            <p:spPr>
              <a:xfrm>
                <a:off x="9400294" y="2129415"/>
                <a:ext cx="205852" cy="117960"/>
              </a:xfrm>
              <a:custGeom>
                <a:rect b="b" l="l" r="r" t="t"/>
                <a:pathLst>
                  <a:path extrusionOk="0" h="51" w="89">
                    <a:moveTo>
                      <a:pt x="58" y="0"/>
                    </a:moveTo>
                    <a:lnTo>
                      <a:pt x="63" y="3"/>
                    </a:lnTo>
                    <a:lnTo>
                      <a:pt x="67" y="5"/>
                    </a:lnTo>
                    <a:lnTo>
                      <a:pt x="71" y="4"/>
                    </a:lnTo>
                    <a:lnTo>
                      <a:pt x="75" y="8"/>
                    </a:lnTo>
                    <a:lnTo>
                      <a:pt x="78" y="11"/>
                    </a:lnTo>
                    <a:lnTo>
                      <a:pt x="82" y="14"/>
                    </a:lnTo>
                    <a:lnTo>
                      <a:pt x="85" y="15"/>
                    </a:lnTo>
                    <a:lnTo>
                      <a:pt x="88" y="17"/>
                    </a:lnTo>
                    <a:lnTo>
                      <a:pt x="89" y="19"/>
                    </a:lnTo>
                    <a:lnTo>
                      <a:pt x="89" y="22"/>
                    </a:lnTo>
                    <a:lnTo>
                      <a:pt x="87" y="27"/>
                    </a:lnTo>
                    <a:lnTo>
                      <a:pt x="83" y="31"/>
                    </a:lnTo>
                    <a:lnTo>
                      <a:pt x="79" y="34"/>
                    </a:lnTo>
                    <a:lnTo>
                      <a:pt x="75" y="36"/>
                    </a:lnTo>
                    <a:lnTo>
                      <a:pt x="71" y="40"/>
                    </a:lnTo>
                    <a:lnTo>
                      <a:pt x="67" y="43"/>
                    </a:lnTo>
                    <a:lnTo>
                      <a:pt x="63" y="44"/>
                    </a:lnTo>
                    <a:lnTo>
                      <a:pt x="59" y="50"/>
                    </a:lnTo>
                    <a:lnTo>
                      <a:pt x="56" y="50"/>
                    </a:lnTo>
                    <a:lnTo>
                      <a:pt x="54" y="51"/>
                    </a:lnTo>
                    <a:lnTo>
                      <a:pt x="50" y="51"/>
                    </a:lnTo>
                    <a:lnTo>
                      <a:pt x="47" y="51"/>
                    </a:lnTo>
                    <a:lnTo>
                      <a:pt x="38" y="47"/>
                    </a:lnTo>
                    <a:lnTo>
                      <a:pt x="29" y="46"/>
                    </a:lnTo>
                    <a:lnTo>
                      <a:pt x="19" y="47"/>
                    </a:lnTo>
                    <a:lnTo>
                      <a:pt x="25" y="43"/>
                    </a:lnTo>
                    <a:lnTo>
                      <a:pt x="22" y="40"/>
                    </a:lnTo>
                    <a:lnTo>
                      <a:pt x="19" y="35"/>
                    </a:lnTo>
                    <a:lnTo>
                      <a:pt x="12" y="36"/>
                    </a:lnTo>
                    <a:lnTo>
                      <a:pt x="6" y="38"/>
                    </a:lnTo>
                    <a:lnTo>
                      <a:pt x="5" y="36"/>
                    </a:lnTo>
                    <a:lnTo>
                      <a:pt x="3" y="34"/>
                    </a:lnTo>
                    <a:lnTo>
                      <a:pt x="10" y="32"/>
                    </a:lnTo>
                    <a:lnTo>
                      <a:pt x="11" y="32"/>
                    </a:lnTo>
                    <a:lnTo>
                      <a:pt x="18" y="30"/>
                    </a:lnTo>
                    <a:lnTo>
                      <a:pt x="18" y="28"/>
                    </a:lnTo>
                    <a:lnTo>
                      <a:pt x="17" y="26"/>
                    </a:lnTo>
                    <a:lnTo>
                      <a:pt x="17" y="24"/>
                    </a:lnTo>
                    <a:lnTo>
                      <a:pt x="13" y="24"/>
                    </a:lnTo>
                    <a:lnTo>
                      <a:pt x="10" y="26"/>
                    </a:lnTo>
                    <a:lnTo>
                      <a:pt x="7" y="27"/>
                    </a:lnTo>
                    <a:lnTo>
                      <a:pt x="3" y="28"/>
                    </a:lnTo>
                    <a:lnTo>
                      <a:pt x="0" y="27"/>
                    </a:lnTo>
                    <a:lnTo>
                      <a:pt x="3" y="17"/>
                    </a:lnTo>
                    <a:lnTo>
                      <a:pt x="6" y="11"/>
                    </a:lnTo>
                    <a:lnTo>
                      <a:pt x="14" y="11"/>
                    </a:lnTo>
                    <a:lnTo>
                      <a:pt x="13" y="12"/>
                    </a:lnTo>
                    <a:lnTo>
                      <a:pt x="17" y="14"/>
                    </a:lnTo>
                    <a:lnTo>
                      <a:pt x="19" y="15"/>
                    </a:lnTo>
                    <a:lnTo>
                      <a:pt x="22" y="17"/>
                    </a:lnTo>
                    <a:lnTo>
                      <a:pt x="23" y="19"/>
                    </a:lnTo>
                    <a:lnTo>
                      <a:pt x="24" y="22"/>
                    </a:lnTo>
                    <a:lnTo>
                      <a:pt x="31" y="20"/>
                    </a:lnTo>
                    <a:lnTo>
                      <a:pt x="30" y="12"/>
                    </a:lnTo>
                    <a:lnTo>
                      <a:pt x="36" y="17"/>
                    </a:lnTo>
                    <a:lnTo>
                      <a:pt x="36" y="15"/>
                    </a:lnTo>
                    <a:lnTo>
                      <a:pt x="37" y="12"/>
                    </a:lnTo>
                    <a:lnTo>
                      <a:pt x="37" y="11"/>
                    </a:lnTo>
                    <a:lnTo>
                      <a:pt x="42" y="10"/>
                    </a:lnTo>
                    <a:lnTo>
                      <a:pt x="46" y="10"/>
                    </a:lnTo>
                    <a:lnTo>
                      <a:pt x="52" y="10"/>
                    </a:lnTo>
                    <a:lnTo>
                      <a:pt x="53" y="8"/>
                    </a:lnTo>
                    <a:lnTo>
                      <a:pt x="55" y="7"/>
                    </a:lnTo>
                    <a:lnTo>
                      <a:pt x="57" y="7"/>
                    </a:lnTo>
                    <a:lnTo>
                      <a:pt x="58" y="5"/>
                    </a:lnTo>
                    <a:lnTo>
                      <a:pt x="58" y="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17" name="Google Shape;517;p38"/>
              <p:cNvSpPr/>
              <p:nvPr/>
            </p:nvSpPr>
            <p:spPr>
              <a:xfrm>
                <a:off x="6687227" y="1826422"/>
                <a:ext cx="2574291" cy="3494837"/>
              </a:xfrm>
              <a:custGeom>
                <a:rect b="b" l="l" r="r" t="t"/>
                <a:pathLst>
                  <a:path extrusionOk="0" h="1511" w="1113">
                    <a:moveTo>
                      <a:pt x="712" y="1203"/>
                    </a:moveTo>
                    <a:lnTo>
                      <a:pt x="712" y="1204"/>
                    </a:lnTo>
                    <a:lnTo>
                      <a:pt x="713" y="1204"/>
                    </a:lnTo>
                    <a:lnTo>
                      <a:pt x="712" y="1204"/>
                    </a:lnTo>
                    <a:lnTo>
                      <a:pt x="712" y="1203"/>
                    </a:lnTo>
                    <a:close/>
                    <a:moveTo>
                      <a:pt x="703" y="1191"/>
                    </a:moveTo>
                    <a:lnTo>
                      <a:pt x="702" y="1191"/>
                    </a:lnTo>
                    <a:lnTo>
                      <a:pt x="701" y="1192"/>
                    </a:lnTo>
                    <a:lnTo>
                      <a:pt x="701" y="1194"/>
                    </a:lnTo>
                    <a:lnTo>
                      <a:pt x="701" y="1197"/>
                    </a:lnTo>
                    <a:lnTo>
                      <a:pt x="702" y="1198"/>
                    </a:lnTo>
                    <a:lnTo>
                      <a:pt x="704" y="1199"/>
                    </a:lnTo>
                    <a:lnTo>
                      <a:pt x="706" y="1200"/>
                    </a:lnTo>
                    <a:lnTo>
                      <a:pt x="707" y="1201"/>
                    </a:lnTo>
                    <a:lnTo>
                      <a:pt x="708" y="1200"/>
                    </a:lnTo>
                    <a:lnTo>
                      <a:pt x="709" y="1199"/>
                    </a:lnTo>
                    <a:lnTo>
                      <a:pt x="710" y="1198"/>
                    </a:lnTo>
                    <a:lnTo>
                      <a:pt x="710" y="1197"/>
                    </a:lnTo>
                    <a:lnTo>
                      <a:pt x="709" y="1195"/>
                    </a:lnTo>
                    <a:lnTo>
                      <a:pt x="708" y="1194"/>
                    </a:lnTo>
                    <a:lnTo>
                      <a:pt x="707" y="1194"/>
                    </a:lnTo>
                    <a:lnTo>
                      <a:pt x="707" y="1193"/>
                    </a:lnTo>
                    <a:lnTo>
                      <a:pt x="706" y="1192"/>
                    </a:lnTo>
                    <a:lnTo>
                      <a:pt x="704" y="1191"/>
                    </a:lnTo>
                    <a:lnTo>
                      <a:pt x="703" y="1191"/>
                    </a:lnTo>
                    <a:close/>
                    <a:moveTo>
                      <a:pt x="902" y="999"/>
                    </a:moveTo>
                    <a:lnTo>
                      <a:pt x="901" y="1000"/>
                    </a:lnTo>
                    <a:lnTo>
                      <a:pt x="900" y="1000"/>
                    </a:lnTo>
                    <a:lnTo>
                      <a:pt x="900" y="1001"/>
                    </a:lnTo>
                    <a:lnTo>
                      <a:pt x="901" y="1002"/>
                    </a:lnTo>
                    <a:lnTo>
                      <a:pt x="903" y="1002"/>
                    </a:lnTo>
                    <a:lnTo>
                      <a:pt x="904" y="1002"/>
                    </a:lnTo>
                    <a:lnTo>
                      <a:pt x="906" y="1001"/>
                    </a:lnTo>
                    <a:lnTo>
                      <a:pt x="906" y="1000"/>
                    </a:lnTo>
                    <a:lnTo>
                      <a:pt x="904" y="999"/>
                    </a:lnTo>
                    <a:lnTo>
                      <a:pt x="902" y="999"/>
                    </a:lnTo>
                    <a:close/>
                    <a:moveTo>
                      <a:pt x="919" y="984"/>
                    </a:moveTo>
                    <a:lnTo>
                      <a:pt x="915" y="984"/>
                    </a:lnTo>
                    <a:lnTo>
                      <a:pt x="913" y="985"/>
                    </a:lnTo>
                    <a:lnTo>
                      <a:pt x="913" y="988"/>
                    </a:lnTo>
                    <a:lnTo>
                      <a:pt x="914" y="989"/>
                    </a:lnTo>
                    <a:lnTo>
                      <a:pt x="915" y="989"/>
                    </a:lnTo>
                    <a:lnTo>
                      <a:pt x="918" y="988"/>
                    </a:lnTo>
                    <a:lnTo>
                      <a:pt x="920" y="987"/>
                    </a:lnTo>
                    <a:lnTo>
                      <a:pt x="921" y="984"/>
                    </a:lnTo>
                    <a:lnTo>
                      <a:pt x="919" y="984"/>
                    </a:lnTo>
                    <a:close/>
                    <a:moveTo>
                      <a:pt x="918" y="978"/>
                    </a:moveTo>
                    <a:lnTo>
                      <a:pt x="918" y="979"/>
                    </a:lnTo>
                    <a:lnTo>
                      <a:pt x="916" y="980"/>
                    </a:lnTo>
                    <a:lnTo>
                      <a:pt x="918" y="980"/>
                    </a:lnTo>
                    <a:lnTo>
                      <a:pt x="920" y="980"/>
                    </a:lnTo>
                    <a:lnTo>
                      <a:pt x="920" y="978"/>
                    </a:lnTo>
                    <a:lnTo>
                      <a:pt x="918" y="978"/>
                    </a:lnTo>
                    <a:close/>
                    <a:moveTo>
                      <a:pt x="675" y="836"/>
                    </a:moveTo>
                    <a:lnTo>
                      <a:pt x="667" y="843"/>
                    </a:lnTo>
                    <a:lnTo>
                      <a:pt x="667" y="850"/>
                    </a:lnTo>
                    <a:lnTo>
                      <a:pt x="672" y="856"/>
                    </a:lnTo>
                    <a:lnTo>
                      <a:pt x="679" y="852"/>
                    </a:lnTo>
                    <a:lnTo>
                      <a:pt x="678" y="847"/>
                    </a:lnTo>
                    <a:lnTo>
                      <a:pt x="676" y="841"/>
                    </a:lnTo>
                    <a:lnTo>
                      <a:pt x="675" y="836"/>
                    </a:lnTo>
                    <a:close/>
                    <a:moveTo>
                      <a:pt x="503" y="815"/>
                    </a:moveTo>
                    <a:lnTo>
                      <a:pt x="503" y="824"/>
                    </a:lnTo>
                    <a:lnTo>
                      <a:pt x="508" y="827"/>
                    </a:lnTo>
                    <a:lnTo>
                      <a:pt x="515" y="829"/>
                    </a:lnTo>
                    <a:lnTo>
                      <a:pt x="515" y="828"/>
                    </a:lnTo>
                    <a:lnTo>
                      <a:pt x="515" y="826"/>
                    </a:lnTo>
                    <a:lnTo>
                      <a:pt x="514" y="824"/>
                    </a:lnTo>
                    <a:lnTo>
                      <a:pt x="513" y="823"/>
                    </a:lnTo>
                    <a:lnTo>
                      <a:pt x="513" y="821"/>
                    </a:lnTo>
                    <a:lnTo>
                      <a:pt x="509" y="818"/>
                    </a:lnTo>
                    <a:lnTo>
                      <a:pt x="503" y="815"/>
                    </a:lnTo>
                    <a:close/>
                    <a:moveTo>
                      <a:pt x="621" y="443"/>
                    </a:moveTo>
                    <a:lnTo>
                      <a:pt x="620" y="444"/>
                    </a:lnTo>
                    <a:lnTo>
                      <a:pt x="619" y="445"/>
                    </a:lnTo>
                    <a:lnTo>
                      <a:pt x="621" y="445"/>
                    </a:lnTo>
                    <a:lnTo>
                      <a:pt x="622" y="445"/>
                    </a:lnTo>
                    <a:lnTo>
                      <a:pt x="622" y="444"/>
                    </a:lnTo>
                    <a:lnTo>
                      <a:pt x="621" y="443"/>
                    </a:lnTo>
                    <a:close/>
                    <a:moveTo>
                      <a:pt x="649" y="443"/>
                    </a:moveTo>
                    <a:lnTo>
                      <a:pt x="648" y="444"/>
                    </a:lnTo>
                    <a:lnTo>
                      <a:pt x="647" y="445"/>
                    </a:lnTo>
                    <a:lnTo>
                      <a:pt x="644" y="445"/>
                    </a:lnTo>
                    <a:lnTo>
                      <a:pt x="643" y="444"/>
                    </a:lnTo>
                    <a:lnTo>
                      <a:pt x="642" y="443"/>
                    </a:lnTo>
                    <a:lnTo>
                      <a:pt x="640" y="443"/>
                    </a:lnTo>
                    <a:lnTo>
                      <a:pt x="638" y="443"/>
                    </a:lnTo>
                    <a:lnTo>
                      <a:pt x="637" y="443"/>
                    </a:lnTo>
                    <a:lnTo>
                      <a:pt x="635" y="444"/>
                    </a:lnTo>
                    <a:lnTo>
                      <a:pt x="633" y="444"/>
                    </a:lnTo>
                    <a:lnTo>
                      <a:pt x="632" y="445"/>
                    </a:lnTo>
                    <a:lnTo>
                      <a:pt x="631" y="445"/>
                    </a:lnTo>
                    <a:lnTo>
                      <a:pt x="630" y="446"/>
                    </a:lnTo>
                    <a:lnTo>
                      <a:pt x="628" y="446"/>
                    </a:lnTo>
                    <a:lnTo>
                      <a:pt x="627" y="446"/>
                    </a:lnTo>
                    <a:lnTo>
                      <a:pt x="625" y="447"/>
                    </a:lnTo>
                    <a:lnTo>
                      <a:pt x="624" y="447"/>
                    </a:lnTo>
                    <a:lnTo>
                      <a:pt x="624" y="449"/>
                    </a:lnTo>
                    <a:lnTo>
                      <a:pt x="622" y="450"/>
                    </a:lnTo>
                    <a:lnTo>
                      <a:pt x="620" y="451"/>
                    </a:lnTo>
                    <a:lnTo>
                      <a:pt x="619" y="451"/>
                    </a:lnTo>
                    <a:lnTo>
                      <a:pt x="618" y="450"/>
                    </a:lnTo>
                    <a:lnTo>
                      <a:pt x="617" y="449"/>
                    </a:lnTo>
                    <a:lnTo>
                      <a:pt x="615" y="449"/>
                    </a:lnTo>
                    <a:lnTo>
                      <a:pt x="614" y="450"/>
                    </a:lnTo>
                    <a:lnTo>
                      <a:pt x="613" y="451"/>
                    </a:lnTo>
                    <a:lnTo>
                      <a:pt x="612" y="452"/>
                    </a:lnTo>
                    <a:lnTo>
                      <a:pt x="613" y="453"/>
                    </a:lnTo>
                    <a:lnTo>
                      <a:pt x="614" y="454"/>
                    </a:lnTo>
                    <a:lnTo>
                      <a:pt x="615" y="454"/>
                    </a:lnTo>
                    <a:lnTo>
                      <a:pt x="616" y="455"/>
                    </a:lnTo>
                    <a:lnTo>
                      <a:pt x="617" y="455"/>
                    </a:lnTo>
                    <a:lnTo>
                      <a:pt x="618" y="455"/>
                    </a:lnTo>
                    <a:lnTo>
                      <a:pt x="619" y="456"/>
                    </a:lnTo>
                    <a:lnTo>
                      <a:pt x="620" y="456"/>
                    </a:lnTo>
                    <a:lnTo>
                      <a:pt x="622" y="455"/>
                    </a:lnTo>
                    <a:lnTo>
                      <a:pt x="625" y="454"/>
                    </a:lnTo>
                    <a:lnTo>
                      <a:pt x="627" y="455"/>
                    </a:lnTo>
                    <a:lnTo>
                      <a:pt x="629" y="455"/>
                    </a:lnTo>
                    <a:lnTo>
                      <a:pt x="630" y="454"/>
                    </a:lnTo>
                    <a:lnTo>
                      <a:pt x="631" y="454"/>
                    </a:lnTo>
                    <a:lnTo>
                      <a:pt x="633" y="454"/>
                    </a:lnTo>
                    <a:lnTo>
                      <a:pt x="635" y="453"/>
                    </a:lnTo>
                    <a:lnTo>
                      <a:pt x="637" y="453"/>
                    </a:lnTo>
                    <a:lnTo>
                      <a:pt x="637" y="452"/>
                    </a:lnTo>
                    <a:lnTo>
                      <a:pt x="639" y="451"/>
                    </a:lnTo>
                    <a:lnTo>
                      <a:pt x="641" y="451"/>
                    </a:lnTo>
                    <a:lnTo>
                      <a:pt x="642" y="451"/>
                    </a:lnTo>
                    <a:lnTo>
                      <a:pt x="644" y="451"/>
                    </a:lnTo>
                    <a:lnTo>
                      <a:pt x="645" y="450"/>
                    </a:lnTo>
                    <a:lnTo>
                      <a:pt x="647" y="450"/>
                    </a:lnTo>
                    <a:lnTo>
                      <a:pt x="648" y="449"/>
                    </a:lnTo>
                    <a:lnTo>
                      <a:pt x="649" y="447"/>
                    </a:lnTo>
                    <a:lnTo>
                      <a:pt x="651" y="447"/>
                    </a:lnTo>
                    <a:lnTo>
                      <a:pt x="652" y="447"/>
                    </a:lnTo>
                    <a:lnTo>
                      <a:pt x="654" y="446"/>
                    </a:lnTo>
                    <a:lnTo>
                      <a:pt x="655" y="446"/>
                    </a:lnTo>
                    <a:lnTo>
                      <a:pt x="656" y="445"/>
                    </a:lnTo>
                    <a:lnTo>
                      <a:pt x="657" y="444"/>
                    </a:lnTo>
                    <a:lnTo>
                      <a:pt x="659" y="443"/>
                    </a:lnTo>
                    <a:lnTo>
                      <a:pt x="653" y="443"/>
                    </a:lnTo>
                    <a:lnTo>
                      <a:pt x="649" y="443"/>
                    </a:lnTo>
                    <a:close/>
                    <a:moveTo>
                      <a:pt x="688" y="428"/>
                    </a:moveTo>
                    <a:lnTo>
                      <a:pt x="687" y="428"/>
                    </a:lnTo>
                    <a:lnTo>
                      <a:pt x="686" y="429"/>
                    </a:lnTo>
                    <a:lnTo>
                      <a:pt x="685" y="430"/>
                    </a:lnTo>
                    <a:lnTo>
                      <a:pt x="684" y="431"/>
                    </a:lnTo>
                    <a:lnTo>
                      <a:pt x="683" y="432"/>
                    </a:lnTo>
                    <a:lnTo>
                      <a:pt x="681" y="431"/>
                    </a:lnTo>
                    <a:lnTo>
                      <a:pt x="681" y="430"/>
                    </a:lnTo>
                    <a:lnTo>
                      <a:pt x="679" y="430"/>
                    </a:lnTo>
                    <a:lnTo>
                      <a:pt x="677" y="430"/>
                    </a:lnTo>
                    <a:lnTo>
                      <a:pt x="675" y="430"/>
                    </a:lnTo>
                    <a:lnTo>
                      <a:pt x="673" y="429"/>
                    </a:lnTo>
                    <a:lnTo>
                      <a:pt x="672" y="430"/>
                    </a:lnTo>
                    <a:lnTo>
                      <a:pt x="669" y="430"/>
                    </a:lnTo>
                    <a:lnTo>
                      <a:pt x="667" y="430"/>
                    </a:lnTo>
                    <a:lnTo>
                      <a:pt x="665" y="430"/>
                    </a:lnTo>
                    <a:lnTo>
                      <a:pt x="663" y="430"/>
                    </a:lnTo>
                    <a:lnTo>
                      <a:pt x="662" y="431"/>
                    </a:lnTo>
                    <a:lnTo>
                      <a:pt x="661" y="432"/>
                    </a:lnTo>
                    <a:lnTo>
                      <a:pt x="660" y="432"/>
                    </a:lnTo>
                    <a:lnTo>
                      <a:pt x="659" y="433"/>
                    </a:lnTo>
                    <a:lnTo>
                      <a:pt x="657" y="433"/>
                    </a:lnTo>
                    <a:lnTo>
                      <a:pt x="656" y="434"/>
                    </a:lnTo>
                    <a:lnTo>
                      <a:pt x="656" y="435"/>
                    </a:lnTo>
                    <a:lnTo>
                      <a:pt x="656" y="436"/>
                    </a:lnTo>
                    <a:lnTo>
                      <a:pt x="659" y="438"/>
                    </a:lnTo>
                    <a:lnTo>
                      <a:pt x="660" y="438"/>
                    </a:lnTo>
                    <a:lnTo>
                      <a:pt x="661" y="436"/>
                    </a:lnTo>
                    <a:lnTo>
                      <a:pt x="663" y="435"/>
                    </a:lnTo>
                    <a:lnTo>
                      <a:pt x="666" y="435"/>
                    </a:lnTo>
                    <a:lnTo>
                      <a:pt x="667" y="435"/>
                    </a:lnTo>
                    <a:lnTo>
                      <a:pt x="669" y="435"/>
                    </a:lnTo>
                    <a:lnTo>
                      <a:pt x="672" y="435"/>
                    </a:lnTo>
                    <a:lnTo>
                      <a:pt x="673" y="436"/>
                    </a:lnTo>
                    <a:lnTo>
                      <a:pt x="674" y="436"/>
                    </a:lnTo>
                    <a:lnTo>
                      <a:pt x="675" y="438"/>
                    </a:lnTo>
                    <a:lnTo>
                      <a:pt x="679" y="438"/>
                    </a:lnTo>
                    <a:lnTo>
                      <a:pt x="683" y="438"/>
                    </a:lnTo>
                    <a:lnTo>
                      <a:pt x="685" y="438"/>
                    </a:lnTo>
                    <a:lnTo>
                      <a:pt x="686" y="436"/>
                    </a:lnTo>
                    <a:lnTo>
                      <a:pt x="687" y="436"/>
                    </a:lnTo>
                    <a:lnTo>
                      <a:pt x="691" y="432"/>
                    </a:lnTo>
                    <a:lnTo>
                      <a:pt x="690" y="431"/>
                    </a:lnTo>
                    <a:lnTo>
                      <a:pt x="689" y="429"/>
                    </a:lnTo>
                    <a:lnTo>
                      <a:pt x="688" y="428"/>
                    </a:lnTo>
                    <a:close/>
                    <a:moveTo>
                      <a:pt x="619" y="400"/>
                    </a:moveTo>
                    <a:lnTo>
                      <a:pt x="618" y="400"/>
                    </a:lnTo>
                    <a:lnTo>
                      <a:pt x="616" y="401"/>
                    </a:lnTo>
                    <a:lnTo>
                      <a:pt x="616" y="403"/>
                    </a:lnTo>
                    <a:lnTo>
                      <a:pt x="617" y="404"/>
                    </a:lnTo>
                    <a:lnTo>
                      <a:pt x="618" y="405"/>
                    </a:lnTo>
                    <a:lnTo>
                      <a:pt x="619" y="405"/>
                    </a:lnTo>
                    <a:lnTo>
                      <a:pt x="620" y="406"/>
                    </a:lnTo>
                    <a:lnTo>
                      <a:pt x="621" y="406"/>
                    </a:lnTo>
                    <a:lnTo>
                      <a:pt x="622" y="407"/>
                    </a:lnTo>
                    <a:lnTo>
                      <a:pt x="624" y="408"/>
                    </a:lnTo>
                    <a:lnTo>
                      <a:pt x="625" y="408"/>
                    </a:lnTo>
                    <a:lnTo>
                      <a:pt x="626" y="409"/>
                    </a:lnTo>
                    <a:lnTo>
                      <a:pt x="627" y="410"/>
                    </a:lnTo>
                    <a:lnTo>
                      <a:pt x="626" y="411"/>
                    </a:lnTo>
                    <a:lnTo>
                      <a:pt x="625" y="412"/>
                    </a:lnTo>
                    <a:lnTo>
                      <a:pt x="626" y="415"/>
                    </a:lnTo>
                    <a:lnTo>
                      <a:pt x="625" y="417"/>
                    </a:lnTo>
                    <a:lnTo>
                      <a:pt x="624" y="419"/>
                    </a:lnTo>
                    <a:lnTo>
                      <a:pt x="622" y="420"/>
                    </a:lnTo>
                    <a:lnTo>
                      <a:pt x="622" y="421"/>
                    </a:lnTo>
                    <a:lnTo>
                      <a:pt x="620" y="421"/>
                    </a:lnTo>
                    <a:lnTo>
                      <a:pt x="620" y="422"/>
                    </a:lnTo>
                    <a:lnTo>
                      <a:pt x="618" y="423"/>
                    </a:lnTo>
                    <a:lnTo>
                      <a:pt x="618" y="424"/>
                    </a:lnTo>
                    <a:lnTo>
                      <a:pt x="617" y="426"/>
                    </a:lnTo>
                    <a:lnTo>
                      <a:pt x="617" y="427"/>
                    </a:lnTo>
                    <a:lnTo>
                      <a:pt x="616" y="428"/>
                    </a:lnTo>
                    <a:lnTo>
                      <a:pt x="617" y="428"/>
                    </a:lnTo>
                    <a:lnTo>
                      <a:pt x="619" y="427"/>
                    </a:lnTo>
                    <a:lnTo>
                      <a:pt x="621" y="426"/>
                    </a:lnTo>
                    <a:lnTo>
                      <a:pt x="622" y="424"/>
                    </a:lnTo>
                    <a:lnTo>
                      <a:pt x="624" y="423"/>
                    </a:lnTo>
                    <a:lnTo>
                      <a:pt x="625" y="423"/>
                    </a:lnTo>
                    <a:lnTo>
                      <a:pt x="626" y="424"/>
                    </a:lnTo>
                    <a:lnTo>
                      <a:pt x="627" y="426"/>
                    </a:lnTo>
                    <a:lnTo>
                      <a:pt x="628" y="427"/>
                    </a:lnTo>
                    <a:lnTo>
                      <a:pt x="629" y="428"/>
                    </a:lnTo>
                    <a:lnTo>
                      <a:pt x="628" y="430"/>
                    </a:lnTo>
                    <a:lnTo>
                      <a:pt x="627" y="430"/>
                    </a:lnTo>
                    <a:lnTo>
                      <a:pt x="627" y="431"/>
                    </a:lnTo>
                    <a:lnTo>
                      <a:pt x="627" y="433"/>
                    </a:lnTo>
                    <a:lnTo>
                      <a:pt x="627" y="435"/>
                    </a:lnTo>
                    <a:lnTo>
                      <a:pt x="627" y="436"/>
                    </a:lnTo>
                    <a:lnTo>
                      <a:pt x="629" y="436"/>
                    </a:lnTo>
                    <a:lnTo>
                      <a:pt x="630" y="436"/>
                    </a:lnTo>
                    <a:lnTo>
                      <a:pt x="631" y="435"/>
                    </a:lnTo>
                    <a:lnTo>
                      <a:pt x="632" y="435"/>
                    </a:lnTo>
                    <a:lnTo>
                      <a:pt x="633" y="434"/>
                    </a:lnTo>
                    <a:lnTo>
                      <a:pt x="633" y="433"/>
                    </a:lnTo>
                    <a:lnTo>
                      <a:pt x="635" y="432"/>
                    </a:lnTo>
                    <a:lnTo>
                      <a:pt x="636" y="430"/>
                    </a:lnTo>
                    <a:lnTo>
                      <a:pt x="636" y="429"/>
                    </a:lnTo>
                    <a:lnTo>
                      <a:pt x="637" y="428"/>
                    </a:lnTo>
                    <a:lnTo>
                      <a:pt x="638" y="426"/>
                    </a:lnTo>
                    <a:lnTo>
                      <a:pt x="639" y="424"/>
                    </a:lnTo>
                    <a:lnTo>
                      <a:pt x="639" y="423"/>
                    </a:lnTo>
                    <a:lnTo>
                      <a:pt x="640" y="423"/>
                    </a:lnTo>
                    <a:lnTo>
                      <a:pt x="640" y="422"/>
                    </a:lnTo>
                    <a:lnTo>
                      <a:pt x="641" y="421"/>
                    </a:lnTo>
                    <a:lnTo>
                      <a:pt x="642" y="420"/>
                    </a:lnTo>
                    <a:lnTo>
                      <a:pt x="642" y="419"/>
                    </a:lnTo>
                    <a:lnTo>
                      <a:pt x="643" y="419"/>
                    </a:lnTo>
                    <a:lnTo>
                      <a:pt x="644" y="417"/>
                    </a:lnTo>
                    <a:lnTo>
                      <a:pt x="645" y="416"/>
                    </a:lnTo>
                    <a:lnTo>
                      <a:pt x="644" y="415"/>
                    </a:lnTo>
                    <a:lnTo>
                      <a:pt x="642" y="414"/>
                    </a:lnTo>
                    <a:lnTo>
                      <a:pt x="643" y="411"/>
                    </a:lnTo>
                    <a:lnTo>
                      <a:pt x="643" y="411"/>
                    </a:lnTo>
                    <a:lnTo>
                      <a:pt x="644" y="411"/>
                    </a:lnTo>
                    <a:lnTo>
                      <a:pt x="645" y="411"/>
                    </a:lnTo>
                    <a:lnTo>
                      <a:pt x="647" y="412"/>
                    </a:lnTo>
                    <a:lnTo>
                      <a:pt x="647" y="414"/>
                    </a:lnTo>
                    <a:lnTo>
                      <a:pt x="647" y="415"/>
                    </a:lnTo>
                    <a:lnTo>
                      <a:pt x="648" y="416"/>
                    </a:lnTo>
                    <a:lnTo>
                      <a:pt x="649" y="417"/>
                    </a:lnTo>
                    <a:lnTo>
                      <a:pt x="650" y="417"/>
                    </a:lnTo>
                    <a:lnTo>
                      <a:pt x="650" y="418"/>
                    </a:lnTo>
                    <a:lnTo>
                      <a:pt x="651" y="418"/>
                    </a:lnTo>
                    <a:lnTo>
                      <a:pt x="652" y="419"/>
                    </a:lnTo>
                    <a:lnTo>
                      <a:pt x="653" y="419"/>
                    </a:lnTo>
                    <a:lnTo>
                      <a:pt x="655" y="420"/>
                    </a:lnTo>
                    <a:lnTo>
                      <a:pt x="656" y="417"/>
                    </a:lnTo>
                    <a:lnTo>
                      <a:pt x="659" y="414"/>
                    </a:lnTo>
                    <a:lnTo>
                      <a:pt x="655" y="408"/>
                    </a:lnTo>
                    <a:lnTo>
                      <a:pt x="654" y="407"/>
                    </a:lnTo>
                    <a:lnTo>
                      <a:pt x="654" y="406"/>
                    </a:lnTo>
                    <a:lnTo>
                      <a:pt x="654" y="405"/>
                    </a:lnTo>
                    <a:lnTo>
                      <a:pt x="653" y="405"/>
                    </a:lnTo>
                    <a:lnTo>
                      <a:pt x="651" y="404"/>
                    </a:lnTo>
                    <a:lnTo>
                      <a:pt x="650" y="403"/>
                    </a:lnTo>
                    <a:lnTo>
                      <a:pt x="649" y="403"/>
                    </a:lnTo>
                    <a:lnTo>
                      <a:pt x="648" y="403"/>
                    </a:lnTo>
                    <a:lnTo>
                      <a:pt x="645" y="404"/>
                    </a:lnTo>
                    <a:lnTo>
                      <a:pt x="644" y="405"/>
                    </a:lnTo>
                    <a:lnTo>
                      <a:pt x="643" y="406"/>
                    </a:lnTo>
                    <a:lnTo>
                      <a:pt x="642" y="407"/>
                    </a:lnTo>
                    <a:lnTo>
                      <a:pt x="642" y="409"/>
                    </a:lnTo>
                    <a:lnTo>
                      <a:pt x="641" y="408"/>
                    </a:lnTo>
                    <a:lnTo>
                      <a:pt x="640" y="407"/>
                    </a:lnTo>
                    <a:lnTo>
                      <a:pt x="639" y="406"/>
                    </a:lnTo>
                    <a:lnTo>
                      <a:pt x="638" y="406"/>
                    </a:lnTo>
                    <a:lnTo>
                      <a:pt x="637" y="405"/>
                    </a:lnTo>
                    <a:lnTo>
                      <a:pt x="635" y="405"/>
                    </a:lnTo>
                    <a:lnTo>
                      <a:pt x="631" y="404"/>
                    </a:lnTo>
                    <a:lnTo>
                      <a:pt x="629" y="403"/>
                    </a:lnTo>
                    <a:lnTo>
                      <a:pt x="627" y="400"/>
                    </a:lnTo>
                    <a:lnTo>
                      <a:pt x="619" y="400"/>
                    </a:lnTo>
                    <a:close/>
                    <a:moveTo>
                      <a:pt x="600" y="398"/>
                    </a:moveTo>
                    <a:lnTo>
                      <a:pt x="598" y="400"/>
                    </a:lnTo>
                    <a:lnTo>
                      <a:pt x="597" y="401"/>
                    </a:lnTo>
                    <a:lnTo>
                      <a:pt x="596" y="403"/>
                    </a:lnTo>
                    <a:lnTo>
                      <a:pt x="595" y="404"/>
                    </a:lnTo>
                    <a:lnTo>
                      <a:pt x="594" y="403"/>
                    </a:lnTo>
                    <a:lnTo>
                      <a:pt x="594" y="400"/>
                    </a:lnTo>
                    <a:lnTo>
                      <a:pt x="593" y="401"/>
                    </a:lnTo>
                    <a:lnTo>
                      <a:pt x="591" y="403"/>
                    </a:lnTo>
                    <a:lnTo>
                      <a:pt x="590" y="404"/>
                    </a:lnTo>
                    <a:lnTo>
                      <a:pt x="590" y="405"/>
                    </a:lnTo>
                    <a:lnTo>
                      <a:pt x="590" y="407"/>
                    </a:lnTo>
                    <a:lnTo>
                      <a:pt x="590" y="408"/>
                    </a:lnTo>
                    <a:lnTo>
                      <a:pt x="589" y="409"/>
                    </a:lnTo>
                    <a:lnTo>
                      <a:pt x="588" y="409"/>
                    </a:lnTo>
                    <a:lnTo>
                      <a:pt x="586" y="410"/>
                    </a:lnTo>
                    <a:lnTo>
                      <a:pt x="585" y="411"/>
                    </a:lnTo>
                    <a:lnTo>
                      <a:pt x="584" y="414"/>
                    </a:lnTo>
                    <a:lnTo>
                      <a:pt x="584" y="415"/>
                    </a:lnTo>
                    <a:lnTo>
                      <a:pt x="583" y="416"/>
                    </a:lnTo>
                    <a:lnTo>
                      <a:pt x="582" y="417"/>
                    </a:lnTo>
                    <a:lnTo>
                      <a:pt x="581" y="418"/>
                    </a:lnTo>
                    <a:lnTo>
                      <a:pt x="581" y="419"/>
                    </a:lnTo>
                    <a:lnTo>
                      <a:pt x="580" y="420"/>
                    </a:lnTo>
                    <a:lnTo>
                      <a:pt x="580" y="421"/>
                    </a:lnTo>
                    <a:lnTo>
                      <a:pt x="579" y="422"/>
                    </a:lnTo>
                    <a:lnTo>
                      <a:pt x="578" y="423"/>
                    </a:lnTo>
                    <a:lnTo>
                      <a:pt x="578" y="424"/>
                    </a:lnTo>
                    <a:lnTo>
                      <a:pt x="577" y="426"/>
                    </a:lnTo>
                    <a:lnTo>
                      <a:pt x="575" y="427"/>
                    </a:lnTo>
                    <a:lnTo>
                      <a:pt x="575" y="428"/>
                    </a:lnTo>
                    <a:lnTo>
                      <a:pt x="574" y="429"/>
                    </a:lnTo>
                    <a:lnTo>
                      <a:pt x="573" y="430"/>
                    </a:lnTo>
                    <a:lnTo>
                      <a:pt x="573" y="431"/>
                    </a:lnTo>
                    <a:lnTo>
                      <a:pt x="573" y="433"/>
                    </a:lnTo>
                    <a:lnTo>
                      <a:pt x="572" y="435"/>
                    </a:lnTo>
                    <a:lnTo>
                      <a:pt x="571" y="438"/>
                    </a:lnTo>
                    <a:lnTo>
                      <a:pt x="570" y="439"/>
                    </a:lnTo>
                    <a:lnTo>
                      <a:pt x="570" y="441"/>
                    </a:lnTo>
                    <a:lnTo>
                      <a:pt x="570" y="442"/>
                    </a:lnTo>
                    <a:lnTo>
                      <a:pt x="569" y="443"/>
                    </a:lnTo>
                    <a:lnTo>
                      <a:pt x="571" y="445"/>
                    </a:lnTo>
                    <a:lnTo>
                      <a:pt x="571" y="446"/>
                    </a:lnTo>
                    <a:lnTo>
                      <a:pt x="571" y="450"/>
                    </a:lnTo>
                    <a:lnTo>
                      <a:pt x="573" y="450"/>
                    </a:lnTo>
                    <a:lnTo>
                      <a:pt x="574" y="450"/>
                    </a:lnTo>
                    <a:lnTo>
                      <a:pt x="579" y="447"/>
                    </a:lnTo>
                    <a:lnTo>
                      <a:pt x="582" y="444"/>
                    </a:lnTo>
                    <a:lnTo>
                      <a:pt x="585" y="441"/>
                    </a:lnTo>
                    <a:lnTo>
                      <a:pt x="585" y="440"/>
                    </a:lnTo>
                    <a:lnTo>
                      <a:pt x="586" y="440"/>
                    </a:lnTo>
                    <a:lnTo>
                      <a:pt x="586" y="438"/>
                    </a:lnTo>
                    <a:lnTo>
                      <a:pt x="586" y="436"/>
                    </a:lnTo>
                    <a:lnTo>
                      <a:pt x="588" y="427"/>
                    </a:lnTo>
                    <a:lnTo>
                      <a:pt x="589" y="426"/>
                    </a:lnTo>
                    <a:lnTo>
                      <a:pt x="590" y="424"/>
                    </a:lnTo>
                    <a:lnTo>
                      <a:pt x="591" y="423"/>
                    </a:lnTo>
                    <a:lnTo>
                      <a:pt x="591" y="422"/>
                    </a:lnTo>
                    <a:lnTo>
                      <a:pt x="592" y="421"/>
                    </a:lnTo>
                    <a:lnTo>
                      <a:pt x="592" y="420"/>
                    </a:lnTo>
                    <a:lnTo>
                      <a:pt x="593" y="419"/>
                    </a:lnTo>
                    <a:lnTo>
                      <a:pt x="594" y="418"/>
                    </a:lnTo>
                    <a:lnTo>
                      <a:pt x="595" y="417"/>
                    </a:lnTo>
                    <a:lnTo>
                      <a:pt x="595" y="416"/>
                    </a:lnTo>
                    <a:lnTo>
                      <a:pt x="596" y="415"/>
                    </a:lnTo>
                    <a:lnTo>
                      <a:pt x="597" y="414"/>
                    </a:lnTo>
                    <a:lnTo>
                      <a:pt x="597" y="414"/>
                    </a:lnTo>
                    <a:lnTo>
                      <a:pt x="598" y="412"/>
                    </a:lnTo>
                    <a:lnTo>
                      <a:pt x="600" y="411"/>
                    </a:lnTo>
                    <a:lnTo>
                      <a:pt x="601" y="411"/>
                    </a:lnTo>
                    <a:lnTo>
                      <a:pt x="602" y="409"/>
                    </a:lnTo>
                    <a:lnTo>
                      <a:pt x="604" y="409"/>
                    </a:lnTo>
                    <a:lnTo>
                      <a:pt x="606" y="410"/>
                    </a:lnTo>
                    <a:lnTo>
                      <a:pt x="606" y="409"/>
                    </a:lnTo>
                    <a:lnTo>
                      <a:pt x="607" y="408"/>
                    </a:lnTo>
                    <a:lnTo>
                      <a:pt x="608" y="407"/>
                    </a:lnTo>
                    <a:lnTo>
                      <a:pt x="609" y="406"/>
                    </a:lnTo>
                    <a:lnTo>
                      <a:pt x="609" y="405"/>
                    </a:lnTo>
                    <a:lnTo>
                      <a:pt x="610" y="404"/>
                    </a:lnTo>
                    <a:lnTo>
                      <a:pt x="612" y="403"/>
                    </a:lnTo>
                    <a:lnTo>
                      <a:pt x="613" y="401"/>
                    </a:lnTo>
                    <a:lnTo>
                      <a:pt x="615" y="400"/>
                    </a:lnTo>
                    <a:lnTo>
                      <a:pt x="613" y="399"/>
                    </a:lnTo>
                    <a:lnTo>
                      <a:pt x="612" y="398"/>
                    </a:lnTo>
                    <a:lnTo>
                      <a:pt x="609" y="399"/>
                    </a:lnTo>
                    <a:lnTo>
                      <a:pt x="607" y="399"/>
                    </a:lnTo>
                    <a:lnTo>
                      <a:pt x="600" y="398"/>
                    </a:lnTo>
                    <a:close/>
                    <a:moveTo>
                      <a:pt x="637" y="398"/>
                    </a:moveTo>
                    <a:lnTo>
                      <a:pt x="635" y="398"/>
                    </a:lnTo>
                    <a:lnTo>
                      <a:pt x="632" y="398"/>
                    </a:lnTo>
                    <a:lnTo>
                      <a:pt x="631" y="398"/>
                    </a:lnTo>
                    <a:lnTo>
                      <a:pt x="630" y="399"/>
                    </a:lnTo>
                    <a:lnTo>
                      <a:pt x="628" y="400"/>
                    </a:lnTo>
                    <a:lnTo>
                      <a:pt x="631" y="400"/>
                    </a:lnTo>
                    <a:lnTo>
                      <a:pt x="635" y="401"/>
                    </a:lnTo>
                    <a:lnTo>
                      <a:pt x="637" y="403"/>
                    </a:lnTo>
                    <a:lnTo>
                      <a:pt x="638" y="400"/>
                    </a:lnTo>
                    <a:lnTo>
                      <a:pt x="640" y="399"/>
                    </a:lnTo>
                    <a:lnTo>
                      <a:pt x="638" y="398"/>
                    </a:lnTo>
                    <a:lnTo>
                      <a:pt x="637" y="398"/>
                    </a:lnTo>
                    <a:close/>
                    <a:moveTo>
                      <a:pt x="596" y="362"/>
                    </a:moveTo>
                    <a:lnTo>
                      <a:pt x="594" y="364"/>
                    </a:lnTo>
                    <a:lnTo>
                      <a:pt x="592" y="365"/>
                    </a:lnTo>
                    <a:lnTo>
                      <a:pt x="589" y="365"/>
                    </a:lnTo>
                    <a:lnTo>
                      <a:pt x="589" y="366"/>
                    </a:lnTo>
                    <a:lnTo>
                      <a:pt x="586" y="366"/>
                    </a:lnTo>
                    <a:lnTo>
                      <a:pt x="584" y="366"/>
                    </a:lnTo>
                    <a:lnTo>
                      <a:pt x="583" y="368"/>
                    </a:lnTo>
                    <a:lnTo>
                      <a:pt x="582" y="368"/>
                    </a:lnTo>
                    <a:lnTo>
                      <a:pt x="582" y="370"/>
                    </a:lnTo>
                    <a:lnTo>
                      <a:pt x="581" y="370"/>
                    </a:lnTo>
                    <a:lnTo>
                      <a:pt x="580" y="370"/>
                    </a:lnTo>
                    <a:lnTo>
                      <a:pt x="578" y="371"/>
                    </a:lnTo>
                    <a:lnTo>
                      <a:pt x="577" y="371"/>
                    </a:lnTo>
                    <a:lnTo>
                      <a:pt x="574" y="372"/>
                    </a:lnTo>
                    <a:lnTo>
                      <a:pt x="573" y="372"/>
                    </a:lnTo>
                    <a:lnTo>
                      <a:pt x="572" y="373"/>
                    </a:lnTo>
                    <a:lnTo>
                      <a:pt x="570" y="373"/>
                    </a:lnTo>
                    <a:lnTo>
                      <a:pt x="569" y="374"/>
                    </a:lnTo>
                    <a:lnTo>
                      <a:pt x="567" y="374"/>
                    </a:lnTo>
                    <a:lnTo>
                      <a:pt x="566" y="374"/>
                    </a:lnTo>
                    <a:lnTo>
                      <a:pt x="565" y="375"/>
                    </a:lnTo>
                    <a:lnTo>
                      <a:pt x="563" y="375"/>
                    </a:lnTo>
                    <a:lnTo>
                      <a:pt x="562" y="376"/>
                    </a:lnTo>
                    <a:lnTo>
                      <a:pt x="560" y="377"/>
                    </a:lnTo>
                    <a:lnTo>
                      <a:pt x="559" y="379"/>
                    </a:lnTo>
                    <a:lnTo>
                      <a:pt x="558" y="379"/>
                    </a:lnTo>
                    <a:lnTo>
                      <a:pt x="557" y="380"/>
                    </a:lnTo>
                    <a:lnTo>
                      <a:pt x="556" y="380"/>
                    </a:lnTo>
                    <a:lnTo>
                      <a:pt x="555" y="381"/>
                    </a:lnTo>
                    <a:lnTo>
                      <a:pt x="554" y="381"/>
                    </a:lnTo>
                    <a:lnTo>
                      <a:pt x="553" y="382"/>
                    </a:lnTo>
                    <a:lnTo>
                      <a:pt x="554" y="382"/>
                    </a:lnTo>
                    <a:lnTo>
                      <a:pt x="555" y="383"/>
                    </a:lnTo>
                    <a:lnTo>
                      <a:pt x="556" y="384"/>
                    </a:lnTo>
                    <a:lnTo>
                      <a:pt x="557" y="384"/>
                    </a:lnTo>
                    <a:lnTo>
                      <a:pt x="559" y="383"/>
                    </a:lnTo>
                    <a:lnTo>
                      <a:pt x="559" y="382"/>
                    </a:lnTo>
                    <a:lnTo>
                      <a:pt x="561" y="382"/>
                    </a:lnTo>
                    <a:lnTo>
                      <a:pt x="563" y="382"/>
                    </a:lnTo>
                    <a:lnTo>
                      <a:pt x="567" y="382"/>
                    </a:lnTo>
                    <a:lnTo>
                      <a:pt x="566" y="383"/>
                    </a:lnTo>
                    <a:lnTo>
                      <a:pt x="565" y="383"/>
                    </a:lnTo>
                    <a:lnTo>
                      <a:pt x="562" y="384"/>
                    </a:lnTo>
                    <a:lnTo>
                      <a:pt x="563" y="385"/>
                    </a:lnTo>
                    <a:lnTo>
                      <a:pt x="566" y="385"/>
                    </a:lnTo>
                    <a:lnTo>
                      <a:pt x="567" y="385"/>
                    </a:lnTo>
                    <a:lnTo>
                      <a:pt x="569" y="385"/>
                    </a:lnTo>
                    <a:lnTo>
                      <a:pt x="570" y="384"/>
                    </a:lnTo>
                    <a:lnTo>
                      <a:pt x="572" y="383"/>
                    </a:lnTo>
                    <a:lnTo>
                      <a:pt x="574" y="383"/>
                    </a:lnTo>
                    <a:lnTo>
                      <a:pt x="578" y="383"/>
                    </a:lnTo>
                    <a:lnTo>
                      <a:pt x="579" y="383"/>
                    </a:lnTo>
                    <a:lnTo>
                      <a:pt x="580" y="382"/>
                    </a:lnTo>
                    <a:lnTo>
                      <a:pt x="581" y="382"/>
                    </a:lnTo>
                    <a:lnTo>
                      <a:pt x="582" y="381"/>
                    </a:lnTo>
                    <a:lnTo>
                      <a:pt x="583" y="381"/>
                    </a:lnTo>
                    <a:lnTo>
                      <a:pt x="584" y="381"/>
                    </a:lnTo>
                    <a:lnTo>
                      <a:pt x="585" y="380"/>
                    </a:lnTo>
                    <a:lnTo>
                      <a:pt x="588" y="379"/>
                    </a:lnTo>
                    <a:lnTo>
                      <a:pt x="591" y="377"/>
                    </a:lnTo>
                    <a:lnTo>
                      <a:pt x="593" y="377"/>
                    </a:lnTo>
                    <a:lnTo>
                      <a:pt x="593" y="380"/>
                    </a:lnTo>
                    <a:lnTo>
                      <a:pt x="591" y="381"/>
                    </a:lnTo>
                    <a:lnTo>
                      <a:pt x="590" y="381"/>
                    </a:lnTo>
                    <a:lnTo>
                      <a:pt x="589" y="382"/>
                    </a:lnTo>
                    <a:lnTo>
                      <a:pt x="589" y="383"/>
                    </a:lnTo>
                    <a:lnTo>
                      <a:pt x="589" y="385"/>
                    </a:lnTo>
                    <a:lnTo>
                      <a:pt x="590" y="386"/>
                    </a:lnTo>
                    <a:lnTo>
                      <a:pt x="591" y="386"/>
                    </a:lnTo>
                    <a:lnTo>
                      <a:pt x="592" y="387"/>
                    </a:lnTo>
                    <a:lnTo>
                      <a:pt x="592" y="388"/>
                    </a:lnTo>
                    <a:lnTo>
                      <a:pt x="594" y="388"/>
                    </a:lnTo>
                    <a:lnTo>
                      <a:pt x="595" y="389"/>
                    </a:lnTo>
                    <a:lnTo>
                      <a:pt x="596" y="392"/>
                    </a:lnTo>
                    <a:lnTo>
                      <a:pt x="597" y="391"/>
                    </a:lnTo>
                    <a:lnTo>
                      <a:pt x="600" y="391"/>
                    </a:lnTo>
                    <a:lnTo>
                      <a:pt x="602" y="391"/>
                    </a:lnTo>
                    <a:lnTo>
                      <a:pt x="603" y="389"/>
                    </a:lnTo>
                    <a:lnTo>
                      <a:pt x="613" y="388"/>
                    </a:lnTo>
                    <a:lnTo>
                      <a:pt x="614" y="389"/>
                    </a:lnTo>
                    <a:lnTo>
                      <a:pt x="615" y="391"/>
                    </a:lnTo>
                    <a:lnTo>
                      <a:pt x="616" y="391"/>
                    </a:lnTo>
                    <a:lnTo>
                      <a:pt x="617" y="391"/>
                    </a:lnTo>
                    <a:lnTo>
                      <a:pt x="616" y="391"/>
                    </a:lnTo>
                    <a:lnTo>
                      <a:pt x="617" y="392"/>
                    </a:lnTo>
                    <a:lnTo>
                      <a:pt x="618" y="392"/>
                    </a:lnTo>
                    <a:lnTo>
                      <a:pt x="620" y="393"/>
                    </a:lnTo>
                    <a:lnTo>
                      <a:pt x="619" y="391"/>
                    </a:lnTo>
                    <a:lnTo>
                      <a:pt x="619" y="389"/>
                    </a:lnTo>
                    <a:lnTo>
                      <a:pt x="619" y="387"/>
                    </a:lnTo>
                    <a:lnTo>
                      <a:pt x="620" y="386"/>
                    </a:lnTo>
                    <a:lnTo>
                      <a:pt x="621" y="386"/>
                    </a:lnTo>
                    <a:lnTo>
                      <a:pt x="621" y="384"/>
                    </a:lnTo>
                    <a:lnTo>
                      <a:pt x="621" y="383"/>
                    </a:lnTo>
                    <a:lnTo>
                      <a:pt x="620" y="381"/>
                    </a:lnTo>
                    <a:lnTo>
                      <a:pt x="619" y="380"/>
                    </a:lnTo>
                    <a:lnTo>
                      <a:pt x="619" y="379"/>
                    </a:lnTo>
                    <a:lnTo>
                      <a:pt x="621" y="379"/>
                    </a:lnTo>
                    <a:lnTo>
                      <a:pt x="620" y="376"/>
                    </a:lnTo>
                    <a:lnTo>
                      <a:pt x="618" y="376"/>
                    </a:lnTo>
                    <a:lnTo>
                      <a:pt x="616" y="375"/>
                    </a:lnTo>
                    <a:lnTo>
                      <a:pt x="614" y="373"/>
                    </a:lnTo>
                    <a:lnTo>
                      <a:pt x="613" y="373"/>
                    </a:lnTo>
                    <a:lnTo>
                      <a:pt x="612" y="372"/>
                    </a:lnTo>
                    <a:lnTo>
                      <a:pt x="612" y="370"/>
                    </a:lnTo>
                    <a:lnTo>
                      <a:pt x="612" y="368"/>
                    </a:lnTo>
                    <a:lnTo>
                      <a:pt x="612" y="366"/>
                    </a:lnTo>
                    <a:lnTo>
                      <a:pt x="610" y="365"/>
                    </a:lnTo>
                    <a:lnTo>
                      <a:pt x="609" y="364"/>
                    </a:lnTo>
                    <a:lnTo>
                      <a:pt x="607" y="364"/>
                    </a:lnTo>
                    <a:lnTo>
                      <a:pt x="605" y="363"/>
                    </a:lnTo>
                    <a:lnTo>
                      <a:pt x="603" y="362"/>
                    </a:lnTo>
                    <a:lnTo>
                      <a:pt x="602" y="362"/>
                    </a:lnTo>
                    <a:lnTo>
                      <a:pt x="598" y="362"/>
                    </a:lnTo>
                    <a:lnTo>
                      <a:pt x="596" y="362"/>
                    </a:lnTo>
                    <a:close/>
                    <a:moveTo>
                      <a:pt x="532" y="325"/>
                    </a:moveTo>
                    <a:lnTo>
                      <a:pt x="531" y="326"/>
                    </a:lnTo>
                    <a:lnTo>
                      <a:pt x="531" y="326"/>
                    </a:lnTo>
                    <a:lnTo>
                      <a:pt x="529" y="326"/>
                    </a:lnTo>
                    <a:lnTo>
                      <a:pt x="527" y="327"/>
                    </a:lnTo>
                    <a:lnTo>
                      <a:pt x="526" y="327"/>
                    </a:lnTo>
                    <a:lnTo>
                      <a:pt x="525" y="328"/>
                    </a:lnTo>
                    <a:lnTo>
                      <a:pt x="525" y="329"/>
                    </a:lnTo>
                    <a:lnTo>
                      <a:pt x="524" y="330"/>
                    </a:lnTo>
                    <a:lnTo>
                      <a:pt x="525" y="331"/>
                    </a:lnTo>
                    <a:lnTo>
                      <a:pt x="526" y="333"/>
                    </a:lnTo>
                    <a:lnTo>
                      <a:pt x="527" y="331"/>
                    </a:lnTo>
                    <a:lnTo>
                      <a:pt x="530" y="330"/>
                    </a:lnTo>
                    <a:lnTo>
                      <a:pt x="530" y="329"/>
                    </a:lnTo>
                    <a:lnTo>
                      <a:pt x="531" y="329"/>
                    </a:lnTo>
                    <a:lnTo>
                      <a:pt x="531" y="327"/>
                    </a:lnTo>
                    <a:lnTo>
                      <a:pt x="531" y="326"/>
                    </a:lnTo>
                    <a:lnTo>
                      <a:pt x="532" y="326"/>
                    </a:lnTo>
                    <a:lnTo>
                      <a:pt x="532" y="325"/>
                    </a:lnTo>
                    <a:close/>
                    <a:moveTo>
                      <a:pt x="532" y="289"/>
                    </a:moveTo>
                    <a:lnTo>
                      <a:pt x="530" y="289"/>
                    </a:lnTo>
                    <a:lnTo>
                      <a:pt x="527" y="289"/>
                    </a:lnTo>
                    <a:lnTo>
                      <a:pt x="526" y="289"/>
                    </a:lnTo>
                    <a:lnTo>
                      <a:pt x="525" y="290"/>
                    </a:lnTo>
                    <a:lnTo>
                      <a:pt x="525" y="291"/>
                    </a:lnTo>
                    <a:lnTo>
                      <a:pt x="524" y="292"/>
                    </a:lnTo>
                    <a:lnTo>
                      <a:pt x="524" y="293"/>
                    </a:lnTo>
                    <a:lnTo>
                      <a:pt x="523" y="294"/>
                    </a:lnTo>
                    <a:lnTo>
                      <a:pt x="523" y="295"/>
                    </a:lnTo>
                    <a:lnTo>
                      <a:pt x="524" y="297"/>
                    </a:lnTo>
                    <a:lnTo>
                      <a:pt x="524" y="299"/>
                    </a:lnTo>
                    <a:lnTo>
                      <a:pt x="525" y="299"/>
                    </a:lnTo>
                    <a:lnTo>
                      <a:pt x="526" y="300"/>
                    </a:lnTo>
                    <a:lnTo>
                      <a:pt x="524" y="300"/>
                    </a:lnTo>
                    <a:lnTo>
                      <a:pt x="523" y="301"/>
                    </a:lnTo>
                    <a:lnTo>
                      <a:pt x="523" y="303"/>
                    </a:lnTo>
                    <a:lnTo>
                      <a:pt x="523" y="304"/>
                    </a:lnTo>
                    <a:lnTo>
                      <a:pt x="523" y="306"/>
                    </a:lnTo>
                    <a:lnTo>
                      <a:pt x="523" y="307"/>
                    </a:lnTo>
                    <a:lnTo>
                      <a:pt x="527" y="313"/>
                    </a:lnTo>
                    <a:lnTo>
                      <a:pt x="526" y="312"/>
                    </a:lnTo>
                    <a:lnTo>
                      <a:pt x="527" y="312"/>
                    </a:lnTo>
                    <a:lnTo>
                      <a:pt x="529" y="312"/>
                    </a:lnTo>
                    <a:lnTo>
                      <a:pt x="530" y="313"/>
                    </a:lnTo>
                    <a:lnTo>
                      <a:pt x="531" y="314"/>
                    </a:lnTo>
                    <a:lnTo>
                      <a:pt x="531" y="315"/>
                    </a:lnTo>
                    <a:lnTo>
                      <a:pt x="534" y="310"/>
                    </a:lnTo>
                    <a:lnTo>
                      <a:pt x="534" y="307"/>
                    </a:lnTo>
                    <a:lnTo>
                      <a:pt x="534" y="305"/>
                    </a:lnTo>
                    <a:lnTo>
                      <a:pt x="534" y="302"/>
                    </a:lnTo>
                    <a:lnTo>
                      <a:pt x="534" y="300"/>
                    </a:lnTo>
                    <a:lnTo>
                      <a:pt x="534" y="292"/>
                    </a:lnTo>
                    <a:lnTo>
                      <a:pt x="534" y="291"/>
                    </a:lnTo>
                    <a:lnTo>
                      <a:pt x="533" y="290"/>
                    </a:lnTo>
                    <a:lnTo>
                      <a:pt x="532" y="289"/>
                    </a:lnTo>
                    <a:close/>
                    <a:moveTo>
                      <a:pt x="488" y="163"/>
                    </a:moveTo>
                    <a:lnTo>
                      <a:pt x="488" y="165"/>
                    </a:lnTo>
                    <a:lnTo>
                      <a:pt x="489" y="165"/>
                    </a:lnTo>
                    <a:lnTo>
                      <a:pt x="491" y="165"/>
                    </a:lnTo>
                    <a:lnTo>
                      <a:pt x="491" y="164"/>
                    </a:lnTo>
                    <a:lnTo>
                      <a:pt x="489" y="163"/>
                    </a:lnTo>
                    <a:lnTo>
                      <a:pt x="488" y="163"/>
                    </a:lnTo>
                    <a:close/>
                    <a:moveTo>
                      <a:pt x="457" y="162"/>
                    </a:moveTo>
                    <a:lnTo>
                      <a:pt x="457" y="164"/>
                    </a:lnTo>
                    <a:lnTo>
                      <a:pt x="456" y="167"/>
                    </a:lnTo>
                    <a:lnTo>
                      <a:pt x="456" y="169"/>
                    </a:lnTo>
                    <a:lnTo>
                      <a:pt x="456" y="170"/>
                    </a:lnTo>
                    <a:lnTo>
                      <a:pt x="454" y="171"/>
                    </a:lnTo>
                    <a:lnTo>
                      <a:pt x="453" y="171"/>
                    </a:lnTo>
                    <a:lnTo>
                      <a:pt x="451" y="171"/>
                    </a:lnTo>
                    <a:lnTo>
                      <a:pt x="450" y="172"/>
                    </a:lnTo>
                    <a:lnTo>
                      <a:pt x="449" y="172"/>
                    </a:lnTo>
                    <a:lnTo>
                      <a:pt x="448" y="173"/>
                    </a:lnTo>
                    <a:lnTo>
                      <a:pt x="447" y="174"/>
                    </a:lnTo>
                    <a:lnTo>
                      <a:pt x="445" y="174"/>
                    </a:lnTo>
                    <a:lnTo>
                      <a:pt x="444" y="175"/>
                    </a:lnTo>
                    <a:lnTo>
                      <a:pt x="443" y="176"/>
                    </a:lnTo>
                    <a:lnTo>
                      <a:pt x="442" y="178"/>
                    </a:lnTo>
                    <a:lnTo>
                      <a:pt x="441" y="178"/>
                    </a:lnTo>
                    <a:lnTo>
                      <a:pt x="440" y="177"/>
                    </a:lnTo>
                    <a:lnTo>
                      <a:pt x="438" y="177"/>
                    </a:lnTo>
                    <a:lnTo>
                      <a:pt x="437" y="177"/>
                    </a:lnTo>
                    <a:lnTo>
                      <a:pt x="435" y="177"/>
                    </a:lnTo>
                    <a:lnTo>
                      <a:pt x="433" y="178"/>
                    </a:lnTo>
                    <a:lnTo>
                      <a:pt x="436" y="179"/>
                    </a:lnTo>
                    <a:lnTo>
                      <a:pt x="437" y="179"/>
                    </a:lnTo>
                    <a:lnTo>
                      <a:pt x="438" y="181"/>
                    </a:lnTo>
                    <a:lnTo>
                      <a:pt x="441" y="181"/>
                    </a:lnTo>
                    <a:lnTo>
                      <a:pt x="444" y="181"/>
                    </a:lnTo>
                    <a:lnTo>
                      <a:pt x="449" y="181"/>
                    </a:lnTo>
                    <a:lnTo>
                      <a:pt x="451" y="181"/>
                    </a:lnTo>
                    <a:lnTo>
                      <a:pt x="459" y="181"/>
                    </a:lnTo>
                    <a:lnTo>
                      <a:pt x="460" y="178"/>
                    </a:lnTo>
                    <a:lnTo>
                      <a:pt x="461" y="178"/>
                    </a:lnTo>
                    <a:lnTo>
                      <a:pt x="462" y="177"/>
                    </a:lnTo>
                    <a:lnTo>
                      <a:pt x="463" y="176"/>
                    </a:lnTo>
                    <a:lnTo>
                      <a:pt x="464" y="175"/>
                    </a:lnTo>
                    <a:lnTo>
                      <a:pt x="465" y="175"/>
                    </a:lnTo>
                    <a:lnTo>
                      <a:pt x="467" y="176"/>
                    </a:lnTo>
                    <a:lnTo>
                      <a:pt x="468" y="176"/>
                    </a:lnTo>
                    <a:lnTo>
                      <a:pt x="470" y="175"/>
                    </a:lnTo>
                    <a:lnTo>
                      <a:pt x="472" y="175"/>
                    </a:lnTo>
                    <a:lnTo>
                      <a:pt x="473" y="174"/>
                    </a:lnTo>
                    <a:lnTo>
                      <a:pt x="474" y="174"/>
                    </a:lnTo>
                    <a:lnTo>
                      <a:pt x="475" y="173"/>
                    </a:lnTo>
                    <a:lnTo>
                      <a:pt x="476" y="173"/>
                    </a:lnTo>
                    <a:lnTo>
                      <a:pt x="478" y="172"/>
                    </a:lnTo>
                    <a:lnTo>
                      <a:pt x="479" y="172"/>
                    </a:lnTo>
                    <a:lnTo>
                      <a:pt x="479" y="172"/>
                    </a:lnTo>
                    <a:lnTo>
                      <a:pt x="479" y="170"/>
                    </a:lnTo>
                    <a:lnTo>
                      <a:pt x="478" y="169"/>
                    </a:lnTo>
                    <a:lnTo>
                      <a:pt x="477" y="169"/>
                    </a:lnTo>
                    <a:lnTo>
                      <a:pt x="467" y="169"/>
                    </a:lnTo>
                    <a:lnTo>
                      <a:pt x="465" y="167"/>
                    </a:lnTo>
                    <a:lnTo>
                      <a:pt x="465" y="166"/>
                    </a:lnTo>
                    <a:lnTo>
                      <a:pt x="464" y="165"/>
                    </a:lnTo>
                    <a:lnTo>
                      <a:pt x="463" y="165"/>
                    </a:lnTo>
                    <a:lnTo>
                      <a:pt x="462" y="164"/>
                    </a:lnTo>
                    <a:lnTo>
                      <a:pt x="461" y="163"/>
                    </a:lnTo>
                    <a:lnTo>
                      <a:pt x="460" y="163"/>
                    </a:lnTo>
                    <a:lnTo>
                      <a:pt x="459" y="162"/>
                    </a:lnTo>
                    <a:lnTo>
                      <a:pt x="457" y="162"/>
                    </a:lnTo>
                    <a:close/>
                    <a:moveTo>
                      <a:pt x="463" y="97"/>
                    </a:moveTo>
                    <a:lnTo>
                      <a:pt x="455" y="97"/>
                    </a:lnTo>
                    <a:lnTo>
                      <a:pt x="453" y="97"/>
                    </a:lnTo>
                    <a:lnTo>
                      <a:pt x="451" y="97"/>
                    </a:lnTo>
                    <a:lnTo>
                      <a:pt x="450" y="97"/>
                    </a:lnTo>
                    <a:lnTo>
                      <a:pt x="447" y="100"/>
                    </a:lnTo>
                    <a:lnTo>
                      <a:pt x="443" y="100"/>
                    </a:lnTo>
                    <a:lnTo>
                      <a:pt x="442" y="100"/>
                    </a:lnTo>
                    <a:lnTo>
                      <a:pt x="439" y="102"/>
                    </a:lnTo>
                    <a:lnTo>
                      <a:pt x="436" y="102"/>
                    </a:lnTo>
                    <a:lnTo>
                      <a:pt x="428" y="102"/>
                    </a:lnTo>
                    <a:lnTo>
                      <a:pt x="429" y="103"/>
                    </a:lnTo>
                    <a:lnTo>
                      <a:pt x="430" y="105"/>
                    </a:lnTo>
                    <a:lnTo>
                      <a:pt x="432" y="105"/>
                    </a:lnTo>
                    <a:lnTo>
                      <a:pt x="433" y="104"/>
                    </a:lnTo>
                    <a:lnTo>
                      <a:pt x="436" y="103"/>
                    </a:lnTo>
                    <a:lnTo>
                      <a:pt x="438" y="103"/>
                    </a:lnTo>
                    <a:lnTo>
                      <a:pt x="440" y="104"/>
                    </a:lnTo>
                    <a:lnTo>
                      <a:pt x="440" y="105"/>
                    </a:lnTo>
                    <a:lnTo>
                      <a:pt x="441" y="105"/>
                    </a:lnTo>
                    <a:lnTo>
                      <a:pt x="442" y="106"/>
                    </a:lnTo>
                    <a:lnTo>
                      <a:pt x="442" y="106"/>
                    </a:lnTo>
                    <a:lnTo>
                      <a:pt x="442" y="107"/>
                    </a:lnTo>
                    <a:lnTo>
                      <a:pt x="441" y="108"/>
                    </a:lnTo>
                    <a:lnTo>
                      <a:pt x="440" y="108"/>
                    </a:lnTo>
                    <a:lnTo>
                      <a:pt x="438" y="110"/>
                    </a:lnTo>
                    <a:lnTo>
                      <a:pt x="437" y="110"/>
                    </a:lnTo>
                    <a:lnTo>
                      <a:pt x="436" y="111"/>
                    </a:lnTo>
                    <a:lnTo>
                      <a:pt x="433" y="112"/>
                    </a:lnTo>
                    <a:lnTo>
                      <a:pt x="433" y="113"/>
                    </a:lnTo>
                    <a:lnTo>
                      <a:pt x="432" y="113"/>
                    </a:lnTo>
                    <a:lnTo>
                      <a:pt x="430" y="114"/>
                    </a:lnTo>
                    <a:lnTo>
                      <a:pt x="429" y="115"/>
                    </a:lnTo>
                    <a:lnTo>
                      <a:pt x="428" y="115"/>
                    </a:lnTo>
                    <a:lnTo>
                      <a:pt x="427" y="116"/>
                    </a:lnTo>
                    <a:lnTo>
                      <a:pt x="427" y="117"/>
                    </a:lnTo>
                    <a:lnTo>
                      <a:pt x="426" y="119"/>
                    </a:lnTo>
                    <a:lnTo>
                      <a:pt x="426" y="120"/>
                    </a:lnTo>
                    <a:lnTo>
                      <a:pt x="435" y="118"/>
                    </a:lnTo>
                    <a:lnTo>
                      <a:pt x="436" y="118"/>
                    </a:lnTo>
                    <a:lnTo>
                      <a:pt x="436" y="117"/>
                    </a:lnTo>
                    <a:lnTo>
                      <a:pt x="437" y="116"/>
                    </a:lnTo>
                    <a:lnTo>
                      <a:pt x="438" y="115"/>
                    </a:lnTo>
                    <a:lnTo>
                      <a:pt x="440" y="115"/>
                    </a:lnTo>
                    <a:lnTo>
                      <a:pt x="441" y="115"/>
                    </a:lnTo>
                    <a:lnTo>
                      <a:pt x="442" y="114"/>
                    </a:lnTo>
                    <a:lnTo>
                      <a:pt x="443" y="113"/>
                    </a:lnTo>
                    <a:lnTo>
                      <a:pt x="445" y="114"/>
                    </a:lnTo>
                    <a:lnTo>
                      <a:pt x="445" y="115"/>
                    </a:lnTo>
                    <a:lnTo>
                      <a:pt x="445" y="116"/>
                    </a:lnTo>
                    <a:lnTo>
                      <a:pt x="447" y="117"/>
                    </a:lnTo>
                    <a:lnTo>
                      <a:pt x="448" y="118"/>
                    </a:lnTo>
                    <a:lnTo>
                      <a:pt x="448" y="117"/>
                    </a:lnTo>
                    <a:lnTo>
                      <a:pt x="449" y="116"/>
                    </a:lnTo>
                    <a:lnTo>
                      <a:pt x="450" y="115"/>
                    </a:lnTo>
                    <a:lnTo>
                      <a:pt x="450" y="114"/>
                    </a:lnTo>
                    <a:lnTo>
                      <a:pt x="451" y="113"/>
                    </a:lnTo>
                    <a:lnTo>
                      <a:pt x="452" y="112"/>
                    </a:lnTo>
                    <a:lnTo>
                      <a:pt x="454" y="111"/>
                    </a:lnTo>
                    <a:lnTo>
                      <a:pt x="455" y="112"/>
                    </a:lnTo>
                    <a:lnTo>
                      <a:pt x="456" y="113"/>
                    </a:lnTo>
                    <a:lnTo>
                      <a:pt x="460" y="114"/>
                    </a:lnTo>
                    <a:lnTo>
                      <a:pt x="463" y="115"/>
                    </a:lnTo>
                    <a:lnTo>
                      <a:pt x="463" y="114"/>
                    </a:lnTo>
                    <a:lnTo>
                      <a:pt x="463" y="113"/>
                    </a:lnTo>
                    <a:lnTo>
                      <a:pt x="464" y="112"/>
                    </a:lnTo>
                    <a:lnTo>
                      <a:pt x="466" y="111"/>
                    </a:lnTo>
                    <a:lnTo>
                      <a:pt x="467" y="110"/>
                    </a:lnTo>
                    <a:lnTo>
                      <a:pt x="470" y="108"/>
                    </a:lnTo>
                    <a:lnTo>
                      <a:pt x="456" y="105"/>
                    </a:lnTo>
                    <a:lnTo>
                      <a:pt x="455" y="105"/>
                    </a:lnTo>
                    <a:lnTo>
                      <a:pt x="453" y="105"/>
                    </a:lnTo>
                    <a:lnTo>
                      <a:pt x="452" y="105"/>
                    </a:lnTo>
                    <a:lnTo>
                      <a:pt x="451" y="103"/>
                    </a:lnTo>
                    <a:lnTo>
                      <a:pt x="452" y="102"/>
                    </a:lnTo>
                    <a:lnTo>
                      <a:pt x="454" y="102"/>
                    </a:lnTo>
                    <a:lnTo>
                      <a:pt x="455" y="102"/>
                    </a:lnTo>
                    <a:lnTo>
                      <a:pt x="457" y="101"/>
                    </a:lnTo>
                    <a:lnTo>
                      <a:pt x="459" y="100"/>
                    </a:lnTo>
                    <a:lnTo>
                      <a:pt x="461" y="100"/>
                    </a:lnTo>
                    <a:lnTo>
                      <a:pt x="462" y="99"/>
                    </a:lnTo>
                    <a:lnTo>
                      <a:pt x="463" y="97"/>
                    </a:lnTo>
                    <a:close/>
                    <a:moveTo>
                      <a:pt x="219" y="0"/>
                    </a:moveTo>
                    <a:lnTo>
                      <a:pt x="223" y="1"/>
                    </a:lnTo>
                    <a:lnTo>
                      <a:pt x="227" y="2"/>
                    </a:lnTo>
                    <a:lnTo>
                      <a:pt x="231" y="3"/>
                    </a:lnTo>
                    <a:lnTo>
                      <a:pt x="235" y="5"/>
                    </a:lnTo>
                    <a:lnTo>
                      <a:pt x="240" y="3"/>
                    </a:lnTo>
                    <a:lnTo>
                      <a:pt x="245" y="2"/>
                    </a:lnTo>
                    <a:lnTo>
                      <a:pt x="251" y="1"/>
                    </a:lnTo>
                    <a:lnTo>
                      <a:pt x="252" y="2"/>
                    </a:lnTo>
                    <a:lnTo>
                      <a:pt x="254" y="3"/>
                    </a:lnTo>
                    <a:lnTo>
                      <a:pt x="255" y="5"/>
                    </a:lnTo>
                    <a:lnTo>
                      <a:pt x="258" y="7"/>
                    </a:lnTo>
                    <a:lnTo>
                      <a:pt x="260" y="7"/>
                    </a:lnTo>
                    <a:lnTo>
                      <a:pt x="262" y="7"/>
                    </a:lnTo>
                    <a:lnTo>
                      <a:pt x="262" y="10"/>
                    </a:lnTo>
                    <a:lnTo>
                      <a:pt x="262" y="12"/>
                    </a:lnTo>
                    <a:lnTo>
                      <a:pt x="278" y="13"/>
                    </a:lnTo>
                    <a:lnTo>
                      <a:pt x="276" y="19"/>
                    </a:lnTo>
                    <a:lnTo>
                      <a:pt x="296" y="23"/>
                    </a:lnTo>
                    <a:lnTo>
                      <a:pt x="302" y="26"/>
                    </a:lnTo>
                    <a:lnTo>
                      <a:pt x="309" y="30"/>
                    </a:lnTo>
                    <a:lnTo>
                      <a:pt x="315" y="31"/>
                    </a:lnTo>
                    <a:lnTo>
                      <a:pt x="317" y="32"/>
                    </a:lnTo>
                    <a:lnTo>
                      <a:pt x="318" y="33"/>
                    </a:lnTo>
                    <a:lnTo>
                      <a:pt x="319" y="33"/>
                    </a:lnTo>
                    <a:lnTo>
                      <a:pt x="326" y="34"/>
                    </a:lnTo>
                    <a:lnTo>
                      <a:pt x="333" y="34"/>
                    </a:lnTo>
                    <a:lnTo>
                      <a:pt x="337" y="37"/>
                    </a:lnTo>
                    <a:lnTo>
                      <a:pt x="342" y="40"/>
                    </a:lnTo>
                    <a:lnTo>
                      <a:pt x="346" y="43"/>
                    </a:lnTo>
                    <a:lnTo>
                      <a:pt x="353" y="44"/>
                    </a:lnTo>
                    <a:lnTo>
                      <a:pt x="355" y="47"/>
                    </a:lnTo>
                    <a:lnTo>
                      <a:pt x="357" y="50"/>
                    </a:lnTo>
                    <a:lnTo>
                      <a:pt x="359" y="55"/>
                    </a:lnTo>
                    <a:lnTo>
                      <a:pt x="362" y="57"/>
                    </a:lnTo>
                    <a:lnTo>
                      <a:pt x="372" y="55"/>
                    </a:lnTo>
                    <a:lnTo>
                      <a:pt x="372" y="54"/>
                    </a:lnTo>
                    <a:lnTo>
                      <a:pt x="376" y="53"/>
                    </a:lnTo>
                    <a:lnTo>
                      <a:pt x="379" y="53"/>
                    </a:lnTo>
                    <a:lnTo>
                      <a:pt x="381" y="53"/>
                    </a:lnTo>
                    <a:lnTo>
                      <a:pt x="389" y="49"/>
                    </a:lnTo>
                    <a:lnTo>
                      <a:pt x="390" y="52"/>
                    </a:lnTo>
                    <a:lnTo>
                      <a:pt x="391" y="53"/>
                    </a:lnTo>
                    <a:lnTo>
                      <a:pt x="393" y="53"/>
                    </a:lnTo>
                    <a:lnTo>
                      <a:pt x="417" y="46"/>
                    </a:lnTo>
                    <a:lnTo>
                      <a:pt x="418" y="46"/>
                    </a:lnTo>
                    <a:lnTo>
                      <a:pt x="420" y="46"/>
                    </a:lnTo>
                    <a:lnTo>
                      <a:pt x="423" y="46"/>
                    </a:lnTo>
                    <a:lnTo>
                      <a:pt x="425" y="45"/>
                    </a:lnTo>
                    <a:lnTo>
                      <a:pt x="425" y="47"/>
                    </a:lnTo>
                    <a:lnTo>
                      <a:pt x="425" y="49"/>
                    </a:lnTo>
                    <a:lnTo>
                      <a:pt x="426" y="49"/>
                    </a:lnTo>
                    <a:lnTo>
                      <a:pt x="429" y="49"/>
                    </a:lnTo>
                    <a:lnTo>
                      <a:pt x="430" y="49"/>
                    </a:lnTo>
                    <a:lnTo>
                      <a:pt x="436" y="47"/>
                    </a:lnTo>
                    <a:lnTo>
                      <a:pt x="436" y="45"/>
                    </a:lnTo>
                    <a:lnTo>
                      <a:pt x="436" y="43"/>
                    </a:lnTo>
                    <a:lnTo>
                      <a:pt x="437" y="41"/>
                    </a:lnTo>
                    <a:lnTo>
                      <a:pt x="442" y="44"/>
                    </a:lnTo>
                    <a:lnTo>
                      <a:pt x="441" y="49"/>
                    </a:lnTo>
                    <a:lnTo>
                      <a:pt x="440" y="55"/>
                    </a:lnTo>
                    <a:lnTo>
                      <a:pt x="440" y="56"/>
                    </a:lnTo>
                    <a:lnTo>
                      <a:pt x="441" y="58"/>
                    </a:lnTo>
                    <a:lnTo>
                      <a:pt x="442" y="58"/>
                    </a:lnTo>
                    <a:lnTo>
                      <a:pt x="443" y="59"/>
                    </a:lnTo>
                    <a:lnTo>
                      <a:pt x="444" y="58"/>
                    </a:lnTo>
                    <a:lnTo>
                      <a:pt x="449" y="55"/>
                    </a:lnTo>
                    <a:lnTo>
                      <a:pt x="453" y="52"/>
                    </a:lnTo>
                    <a:lnTo>
                      <a:pt x="457" y="49"/>
                    </a:lnTo>
                    <a:lnTo>
                      <a:pt x="454" y="61"/>
                    </a:lnTo>
                    <a:lnTo>
                      <a:pt x="457" y="60"/>
                    </a:lnTo>
                    <a:lnTo>
                      <a:pt x="462" y="58"/>
                    </a:lnTo>
                    <a:lnTo>
                      <a:pt x="465" y="56"/>
                    </a:lnTo>
                    <a:lnTo>
                      <a:pt x="474" y="58"/>
                    </a:lnTo>
                    <a:lnTo>
                      <a:pt x="482" y="62"/>
                    </a:lnTo>
                    <a:lnTo>
                      <a:pt x="489" y="67"/>
                    </a:lnTo>
                    <a:lnTo>
                      <a:pt x="497" y="72"/>
                    </a:lnTo>
                    <a:lnTo>
                      <a:pt x="511" y="72"/>
                    </a:lnTo>
                    <a:lnTo>
                      <a:pt x="514" y="77"/>
                    </a:lnTo>
                    <a:lnTo>
                      <a:pt x="515" y="83"/>
                    </a:lnTo>
                    <a:lnTo>
                      <a:pt x="508" y="84"/>
                    </a:lnTo>
                    <a:lnTo>
                      <a:pt x="501" y="87"/>
                    </a:lnTo>
                    <a:lnTo>
                      <a:pt x="508" y="90"/>
                    </a:lnTo>
                    <a:lnTo>
                      <a:pt x="515" y="93"/>
                    </a:lnTo>
                    <a:lnTo>
                      <a:pt x="519" y="91"/>
                    </a:lnTo>
                    <a:lnTo>
                      <a:pt x="522" y="91"/>
                    </a:lnTo>
                    <a:lnTo>
                      <a:pt x="525" y="91"/>
                    </a:lnTo>
                    <a:lnTo>
                      <a:pt x="529" y="93"/>
                    </a:lnTo>
                    <a:lnTo>
                      <a:pt x="534" y="91"/>
                    </a:lnTo>
                    <a:lnTo>
                      <a:pt x="539" y="90"/>
                    </a:lnTo>
                    <a:lnTo>
                      <a:pt x="542" y="93"/>
                    </a:lnTo>
                    <a:lnTo>
                      <a:pt x="544" y="95"/>
                    </a:lnTo>
                    <a:lnTo>
                      <a:pt x="546" y="99"/>
                    </a:lnTo>
                    <a:lnTo>
                      <a:pt x="547" y="102"/>
                    </a:lnTo>
                    <a:lnTo>
                      <a:pt x="548" y="105"/>
                    </a:lnTo>
                    <a:lnTo>
                      <a:pt x="550" y="104"/>
                    </a:lnTo>
                    <a:lnTo>
                      <a:pt x="551" y="102"/>
                    </a:lnTo>
                    <a:lnTo>
                      <a:pt x="551" y="100"/>
                    </a:lnTo>
                    <a:lnTo>
                      <a:pt x="550" y="97"/>
                    </a:lnTo>
                    <a:lnTo>
                      <a:pt x="550" y="95"/>
                    </a:lnTo>
                    <a:lnTo>
                      <a:pt x="557" y="91"/>
                    </a:lnTo>
                    <a:lnTo>
                      <a:pt x="553" y="89"/>
                    </a:lnTo>
                    <a:lnTo>
                      <a:pt x="549" y="87"/>
                    </a:lnTo>
                    <a:lnTo>
                      <a:pt x="558" y="83"/>
                    </a:lnTo>
                    <a:lnTo>
                      <a:pt x="568" y="81"/>
                    </a:lnTo>
                    <a:lnTo>
                      <a:pt x="577" y="80"/>
                    </a:lnTo>
                    <a:lnTo>
                      <a:pt x="577" y="90"/>
                    </a:lnTo>
                    <a:lnTo>
                      <a:pt x="578" y="91"/>
                    </a:lnTo>
                    <a:lnTo>
                      <a:pt x="579" y="92"/>
                    </a:lnTo>
                    <a:lnTo>
                      <a:pt x="580" y="93"/>
                    </a:lnTo>
                    <a:lnTo>
                      <a:pt x="585" y="94"/>
                    </a:lnTo>
                    <a:lnTo>
                      <a:pt x="588" y="96"/>
                    </a:lnTo>
                    <a:lnTo>
                      <a:pt x="590" y="97"/>
                    </a:lnTo>
                    <a:lnTo>
                      <a:pt x="592" y="99"/>
                    </a:lnTo>
                    <a:lnTo>
                      <a:pt x="594" y="100"/>
                    </a:lnTo>
                    <a:lnTo>
                      <a:pt x="603" y="101"/>
                    </a:lnTo>
                    <a:lnTo>
                      <a:pt x="613" y="102"/>
                    </a:lnTo>
                    <a:lnTo>
                      <a:pt x="615" y="102"/>
                    </a:lnTo>
                    <a:lnTo>
                      <a:pt x="617" y="101"/>
                    </a:lnTo>
                    <a:lnTo>
                      <a:pt x="619" y="101"/>
                    </a:lnTo>
                    <a:lnTo>
                      <a:pt x="621" y="94"/>
                    </a:lnTo>
                    <a:lnTo>
                      <a:pt x="629" y="91"/>
                    </a:lnTo>
                    <a:lnTo>
                      <a:pt x="626" y="89"/>
                    </a:lnTo>
                    <a:lnTo>
                      <a:pt x="621" y="87"/>
                    </a:lnTo>
                    <a:lnTo>
                      <a:pt x="618" y="83"/>
                    </a:lnTo>
                    <a:lnTo>
                      <a:pt x="627" y="82"/>
                    </a:lnTo>
                    <a:lnTo>
                      <a:pt x="630" y="78"/>
                    </a:lnTo>
                    <a:lnTo>
                      <a:pt x="633" y="75"/>
                    </a:lnTo>
                    <a:lnTo>
                      <a:pt x="638" y="72"/>
                    </a:lnTo>
                    <a:lnTo>
                      <a:pt x="648" y="91"/>
                    </a:lnTo>
                    <a:lnTo>
                      <a:pt x="638" y="94"/>
                    </a:lnTo>
                    <a:lnTo>
                      <a:pt x="632" y="94"/>
                    </a:lnTo>
                    <a:lnTo>
                      <a:pt x="636" y="96"/>
                    </a:lnTo>
                    <a:lnTo>
                      <a:pt x="638" y="100"/>
                    </a:lnTo>
                    <a:lnTo>
                      <a:pt x="636" y="105"/>
                    </a:lnTo>
                    <a:lnTo>
                      <a:pt x="632" y="111"/>
                    </a:lnTo>
                    <a:lnTo>
                      <a:pt x="639" y="113"/>
                    </a:lnTo>
                    <a:lnTo>
                      <a:pt x="638" y="110"/>
                    </a:lnTo>
                    <a:lnTo>
                      <a:pt x="638" y="107"/>
                    </a:lnTo>
                    <a:lnTo>
                      <a:pt x="639" y="104"/>
                    </a:lnTo>
                    <a:lnTo>
                      <a:pt x="641" y="102"/>
                    </a:lnTo>
                    <a:lnTo>
                      <a:pt x="642" y="100"/>
                    </a:lnTo>
                    <a:lnTo>
                      <a:pt x="645" y="101"/>
                    </a:lnTo>
                    <a:lnTo>
                      <a:pt x="649" y="101"/>
                    </a:lnTo>
                    <a:lnTo>
                      <a:pt x="651" y="99"/>
                    </a:lnTo>
                    <a:lnTo>
                      <a:pt x="654" y="97"/>
                    </a:lnTo>
                    <a:lnTo>
                      <a:pt x="656" y="94"/>
                    </a:lnTo>
                    <a:lnTo>
                      <a:pt x="659" y="92"/>
                    </a:lnTo>
                    <a:lnTo>
                      <a:pt x="656" y="92"/>
                    </a:lnTo>
                    <a:lnTo>
                      <a:pt x="654" y="92"/>
                    </a:lnTo>
                    <a:lnTo>
                      <a:pt x="652" y="92"/>
                    </a:lnTo>
                    <a:lnTo>
                      <a:pt x="659" y="83"/>
                    </a:lnTo>
                    <a:lnTo>
                      <a:pt x="657" y="82"/>
                    </a:lnTo>
                    <a:lnTo>
                      <a:pt x="657" y="81"/>
                    </a:lnTo>
                    <a:lnTo>
                      <a:pt x="654" y="79"/>
                    </a:lnTo>
                    <a:lnTo>
                      <a:pt x="651" y="77"/>
                    </a:lnTo>
                    <a:lnTo>
                      <a:pt x="648" y="75"/>
                    </a:lnTo>
                    <a:lnTo>
                      <a:pt x="649" y="68"/>
                    </a:lnTo>
                    <a:lnTo>
                      <a:pt x="651" y="66"/>
                    </a:lnTo>
                    <a:lnTo>
                      <a:pt x="652" y="64"/>
                    </a:lnTo>
                    <a:lnTo>
                      <a:pt x="653" y="60"/>
                    </a:lnTo>
                    <a:lnTo>
                      <a:pt x="653" y="58"/>
                    </a:lnTo>
                    <a:lnTo>
                      <a:pt x="654" y="56"/>
                    </a:lnTo>
                    <a:lnTo>
                      <a:pt x="659" y="54"/>
                    </a:lnTo>
                    <a:lnTo>
                      <a:pt x="662" y="50"/>
                    </a:lnTo>
                    <a:lnTo>
                      <a:pt x="666" y="48"/>
                    </a:lnTo>
                    <a:lnTo>
                      <a:pt x="668" y="45"/>
                    </a:lnTo>
                    <a:lnTo>
                      <a:pt x="672" y="34"/>
                    </a:lnTo>
                    <a:lnTo>
                      <a:pt x="676" y="23"/>
                    </a:lnTo>
                    <a:lnTo>
                      <a:pt x="681" y="17"/>
                    </a:lnTo>
                    <a:lnTo>
                      <a:pt x="684" y="17"/>
                    </a:lnTo>
                    <a:lnTo>
                      <a:pt x="683" y="14"/>
                    </a:lnTo>
                    <a:lnTo>
                      <a:pt x="691" y="14"/>
                    </a:lnTo>
                    <a:lnTo>
                      <a:pt x="700" y="14"/>
                    </a:lnTo>
                    <a:lnTo>
                      <a:pt x="700" y="17"/>
                    </a:lnTo>
                    <a:lnTo>
                      <a:pt x="707" y="19"/>
                    </a:lnTo>
                    <a:lnTo>
                      <a:pt x="714" y="20"/>
                    </a:lnTo>
                    <a:lnTo>
                      <a:pt x="696" y="35"/>
                    </a:lnTo>
                    <a:lnTo>
                      <a:pt x="692" y="35"/>
                    </a:lnTo>
                    <a:lnTo>
                      <a:pt x="688" y="34"/>
                    </a:lnTo>
                    <a:lnTo>
                      <a:pt x="685" y="34"/>
                    </a:lnTo>
                    <a:lnTo>
                      <a:pt x="683" y="41"/>
                    </a:lnTo>
                    <a:lnTo>
                      <a:pt x="677" y="44"/>
                    </a:lnTo>
                    <a:lnTo>
                      <a:pt x="673" y="47"/>
                    </a:lnTo>
                    <a:lnTo>
                      <a:pt x="676" y="50"/>
                    </a:lnTo>
                    <a:lnTo>
                      <a:pt x="678" y="54"/>
                    </a:lnTo>
                    <a:lnTo>
                      <a:pt x="679" y="57"/>
                    </a:lnTo>
                    <a:lnTo>
                      <a:pt x="678" y="60"/>
                    </a:lnTo>
                    <a:lnTo>
                      <a:pt x="677" y="65"/>
                    </a:lnTo>
                    <a:lnTo>
                      <a:pt x="679" y="67"/>
                    </a:lnTo>
                    <a:lnTo>
                      <a:pt x="680" y="70"/>
                    </a:lnTo>
                    <a:lnTo>
                      <a:pt x="681" y="73"/>
                    </a:lnTo>
                    <a:lnTo>
                      <a:pt x="673" y="79"/>
                    </a:lnTo>
                    <a:lnTo>
                      <a:pt x="675" y="81"/>
                    </a:lnTo>
                    <a:lnTo>
                      <a:pt x="678" y="81"/>
                    </a:lnTo>
                    <a:lnTo>
                      <a:pt x="681" y="82"/>
                    </a:lnTo>
                    <a:lnTo>
                      <a:pt x="685" y="82"/>
                    </a:lnTo>
                    <a:lnTo>
                      <a:pt x="683" y="85"/>
                    </a:lnTo>
                    <a:lnTo>
                      <a:pt x="681" y="90"/>
                    </a:lnTo>
                    <a:lnTo>
                      <a:pt x="681" y="93"/>
                    </a:lnTo>
                    <a:lnTo>
                      <a:pt x="679" y="100"/>
                    </a:lnTo>
                    <a:lnTo>
                      <a:pt x="686" y="94"/>
                    </a:lnTo>
                    <a:lnTo>
                      <a:pt x="691" y="89"/>
                    </a:lnTo>
                    <a:lnTo>
                      <a:pt x="694" y="88"/>
                    </a:lnTo>
                    <a:lnTo>
                      <a:pt x="695" y="89"/>
                    </a:lnTo>
                    <a:lnTo>
                      <a:pt x="696" y="90"/>
                    </a:lnTo>
                    <a:lnTo>
                      <a:pt x="697" y="91"/>
                    </a:lnTo>
                    <a:lnTo>
                      <a:pt x="698" y="93"/>
                    </a:lnTo>
                    <a:lnTo>
                      <a:pt x="698" y="96"/>
                    </a:lnTo>
                    <a:lnTo>
                      <a:pt x="698" y="100"/>
                    </a:lnTo>
                    <a:lnTo>
                      <a:pt x="699" y="103"/>
                    </a:lnTo>
                    <a:lnTo>
                      <a:pt x="697" y="103"/>
                    </a:lnTo>
                    <a:lnTo>
                      <a:pt x="695" y="103"/>
                    </a:lnTo>
                    <a:lnTo>
                      <a:pt x="692" y="104"/>
                    </a:lnTo>
                    <a:lnTo>
                      <a:pt x="695" y="117"/>
                    </a:lnTo>
                    <a:lnTo>
                      <a:pt x="702" y="115"/>
                    </a:lnTo>
                    <a:lnTo>
                      <a:pt x="702" y="112"/>
                    </a:lnTo>
                    <a:lnTo>
                      <a:pt x="703" y="108"/>
                    </a:lnTo>
                    <a:lnTo>
                      <a:pt x="703" y="106"/>
                    </a:lnTo>
                    <a:lnTo>
                      <a:pt x="703" y="103"/>
                    </a:lnTo>
                    <a:lnTo>
                      <a:pt x="706" y="105"/>
                    </a:lnTo>
                    <a:lnTo>
                      <a:pt x="708" y="106"/>
                    </a:lnTo>
                    <a:lnTo>
                      <a:pt x="710" y="107"/>
                    </a:lnTo>
                    <a:lnTo>
                      <a:pt x="711" y="105"/>
                    </a:lnTo>
                    <a:lnTo>
                      <a:pt x="713" y="102"/>
                    </a:lnTo>
                    <a:lnTo>
                      <a:pt x="714" y="99"/>
                    </a:lnTo>
                    <a:lnTo>
                      <a:pt x="716" y="95"/>
                    </a:lnTo>
                    <a:lnTo>
                      <a:pt x="718" y="96"/>
                    </a:lnTo>
                    <a:lnTo>
                      <a:pt x="720" y="97"/>
                    </a:lnTo>
                    <a:lnTo>
                      <a:pt x="720" y="95"/>
                    </a:lnTo>
                    <a:lnTo>
                      <a:pt x="721" y="93"/>
                    </a:lnTo>
                    <a:lnTo>
                      <a:pt x="720" y="90"/>
                    </a:lnTo>
                    <a:lnTo>
                      <a:pt x="720" y="85"/>
                    </a:lnTo>
                    <a:lnTo>
                      <a:pt x="721" y="82"/>
                    </a:lnTo>
                    <a:lnTo>
                      <a:pt x="730" y="83"/>
                    </a:lnTo>
                    <a:lnTo>
                      <a:pt x="738" y="84"/>
                    </a:lnTo>
                    <a:lnTo>
                      <a:pt x="742" y="89"/>
                    </a:lnTo>
                    <a:lnTo>
                      <a:pt x="746" y="93"/>
                    </a:lnTo>
                    <a:lnTo>
                      <a:pt x="746" y="101"/>
                    </a:lnTo>
                    <a:lnTo>
                      <a:pt x="743" y="102"/>
                    </a:lnTo>
                    <a:lnTo>
                      <a:pt x="738" y="103"/>
                    </a:lnTo>
                    <a:lnTo>
                      <a:pt x="738" y="105"/>
                    </a:lnTo>
                    <a:lnTo>
                      <a:pt x="737" y="108"/>
                    </a:lnTo>
                    <a:lnTo>
                      <a:pt x="736" y="111"/>
                    </a:lnTo>
                    <a:lnTo>
                      <a:pt x="741" y="117"/>
                    </a:lnTo>
                    <a:lnTo>
                      <a:pt x="735" y="125"/>
                    </a:lnTo>
                    <a:lnTo>
                      <a:pt x="727" y="129"/>
                    </a:lnTo>
                    <a:lnTo>
                      <a:pt x="719" y="132"/>
                    </a:lnTo>
                    <a:lnTo>
                      <a:pt x="718" y="131"/>
                    </a:lnTo>
                    <a:lnTo>
                      <a:pt x="716" y="129"/>
                    </a:lnTo>
                    <a:lnTo>
                      <a:pt x="716" y="128"/>
                    </a:lnTo>
                    <a:lnTo>
                      <a:pt x="715" y="130"/>
                    </a:lnTo>
                    <a:lnTo>
                      <a:pt x="715" y="132"/>
                    </a:lnTo>
                    <a:lnTo>
                      <a:pt x="715" y="135"/>
                    </a:lnTo>
                    <a:lnTo>
                      <a:pt x="714" y="134"/>
                    </a:lnTo>
                    <a:lnTo>
                      <a:pt x="713" y="132"/>
                    </a:lnTo>
                    <a:lnTo>
                      <a:pt x="711" y="135"/>
                    </a:lnTo>
                    <a:lnTo>
                      <a:pt x="710" y="136"/>
                    </a:lnTo>
                    <a:lnTo>
                      <a:pt x="709" y="134"/>
                    </a:lnTo>
                    <a:lnTo>
                      <a:pt x="707" y="132"/>
                    </a:lnTo>
                    <a:lnTo>
                      <a:pt x="706" y="130"/>
                    </a:lnTo>
                    <a:lnTo>
                      <a:pt x="703" y="129"/>
                    </a:lnTo>
                    <a:lnTo>
                      <a:pt x="702" y="128"/>
                    </a:lnTo>
                    <a:lnTo>
                      <a:pt x="699" y="128"/>
                    </a:lnTo>
                    <a:lnTo>
                      <a:pt x="697" y="128"/>
                    </a:lnTo>
                    <a:lnTo>
                      <a:pt x="700" y="134"/>
                    </a:lnTo>
                    <a:lnTo>
                      <a:pt x="697" y="136"/>
                    </a:lnTo>
                    <a:lnTo>
                      <a:pt x="694" y="139"/>
                    </a:lnTo>
                    <a:lnTo>
                      <a:pt x="691" y="141"/>
                    </a:lnTo>
                    <a:lnTo>
                      <a:pt x="688" y="145"/>
                    </a:lnTo>
                    <a:lnTo>
                      <a:pt x="686" y="148"/>
                    </a:lnTo>
                    <a:lnTo>
                      <a:pt x="685" y="151"/>
                    </a:lnTo>
                    <a:lnTo>
                      <a:pt x="681" y="153"/>
                    </a:lnTo>
                    <a:lnTo>
                      <a:pt x="678" y="157"/>
                    </a:lnTo>
                    <a:lnTo>
                      <a:pt x="675" y="159"/>
                    </a:lnTo>
                    <a:lnTo>
                      <a:pt x="673" y="161"/>
                    </a:lnTo>
                    <a:lnTo>
                      <a:pt x="660" y="160"/>
                    </a:lnTo>
                    <a:lnTo>
                      <a:pt x="657" y="164"/>
                    </a:lnTo>
                    <a:lnTo>
                      <a:pt x="648" y="167"/>
                    </a:lnTo>
                    <a:lnTo>
                      <a:pt x="648" y="166"/>
                    </a:lnTo>
                    <a:lnTo>
                      <a:pt x="647" y="165"/>
                    </a:lnTo>
                    <a:lnTo>
                      <a:pt x="647" y="166"/>
                    </a:lnTo>
                    <a:lnTo>
                      <a:pt x="648" y="167"/>
                    </a:lnTo>
                    <a:lnTo>
                      <a:pt x="649" y="169"/>
                    </a:lnTo>
                    <a:lnTo>
                      <a:pt x="650" y="169"/>
                    </a:lnTo>
                    <a:lnTo>
                      <a:pt x="648" y="174"/>
                    </a:lnTo>
                    <a:lnTo>
                      <a:pt x="640" y="176"/>
                    </a:lnTo>
                    <a:lnTo>
                      <a:pt x="635" y="175"/>
                    </a:lnTo>
                    <a:lnTo>
                      <a:pt x="636" y="176"/>
                    </a:lnTo>
                    <a:lnTo>
                      <a:pt x="636" y="178"/>
                    </a:lnTo>
                    <a:lnTo>
                      <a:pt x="617" y="192"/>
                    </a:lnTo>
                    <a:lnTo>
                      <a:pt x="601" y="209"/>
                    </a:lnTo>
                    <a:lnTo>
                      <a:pt x="596" y="218"/>
                    </a:lnTo>
                    <a:lnTo>
                      <a:pt x="594" y="229"/>
                    </a:lnTo>
                    <a:lnTo>
                      <a:pt x="604" y="229"/>
                    </a:lnTo>
                    <a:lnTo>
                      <a:pt x="602" y="253"/>
                    </a:lnTo>
                    <a:lnTo>
                      <a:pt x="607" y="252"/>
                    </a:lnTo>
                    <a:lnTo>
                      <a:pt x="614" y="251"/>
                    </a:lnTo>
                    <a:lnTo>
                      <a:pt x="621" y="254"/>
                    </a:lnTo>
                    <a:lnTo>
                      <a:pt x="630" y="259"/>
                    </a:lnTo>
                    <a:lnTo>
                      <a:pt x="633" y="264"/>
                    </a:lnTo>
                    <a:lnTo>
                      <a:pt x="638" y="268"/>
                    </a:lnTo>
                    <a:lnTo>
                      <a:pt x="655" y="280"/>
                    </a:lnTo>
                    <a:lnTo>
                      <a:pt x="677" y="286"/>
                    </a:lnTo>
                    <a:lnTo>
                      <a:pt x="676" y="290"/>
                    </a:lnTo>
                    <a:lnTo>
                      <a:pt x="674" y="293"/>
                    </a:lnTo>
                    <a:lnTo>
                      <a:pt x="672" y="297"/>
                    </a:lnTo>
                    <a:lnTo>
                      <a:pt x="673" y="300"/>
                    </a:lnTo>
                    <a:lnTo>
                      <a:pt x="673" y="303"/>
                    </a:lnTo>
                    <a:lnTo>
                      <a:pt x="671" y="306"/>
                    </a:lnTo>
                    <a:lnTo>
                      <a:pt x="671" y="307"/>
                    </a:lnTo>
                    <a:lnTo>
                      <a:pt x="672" y="309"/>
                    </a:lnTo>
                    <a:lnTo>
                      <a:pt x="674" y="310"/>
                    </a:lnTo>
                    <a:lnTo>
                      <a:pt x="675" y="310"/>
                    </a:lnTo>
                    <a:lnTo>
                      <a:pt x="677" y="310"/>
                    </a:lnTo>
                    <a:lnTo>
                      <a:pt x="679" y="311"/>
                    </a:lnTo>
                    <a:lnTo>
                      <a:pt x="679" y="311"/>
                    </a:lnTo>
                    <a:lnTo>
                      <a:pt x="681" y="318"/>
                    </a:lnTo>
                    <a:lnTo>
                      <a:pt x="671" y="314"/>
                    </a:lnTo>
                    <a:lnTo>
                      <a:pt x="668" y="314"/>
                    </a:lnTo>
                    <a:lnTo>
                      <a:pt x="674" y="326"/>
                    </a:lnTo>
                    <a:lnTo>
                      <a:pt x="679" y="337"/>
                    </a:lnTo>
                    <a:lnTo>
                      <a:pt x="684" y="336"/>
                    </a:lnTo>
                    <a:lnTo>
                      <a:pt x="688" y="334"/>
                    </a:lnTo>
                    <a:lnTo>
                      <a:pt x="692" y="335"/>
                    </a:lnTo>
                    <a:lnTo>
                      <a:pt x="692" y="333"/>
                    </a:lnTo>
                    <a:lnTo>
                      <a:pt x="692" y="329"/>
                    </a:lnTo>
                    <a:lnTo>
                      <a:pt x="698" y="326"/>
                    </a:lnTo>
                    <a:lnTo>
                      <a:pt x="698" y="315"/>
                    </a:lnTo>
                    <a:lnTo>
                      <a:pt x="699" y="304"/>
                    </a:lnTo>
                    <a:lnTo>
                      <a:pt x="699" y="293"/>
                    </a:lnTo>
                    <a:lnTo>
                      <a:pt x="709" y="290"/>
                    </a:lnTo>
                    <a:lnTo>
                      <a:pt x="719" y="286"/>
                    </a:lnTo>
                    <a:lnTo>
                      <a:pt x="726" y="279"/>
                    </a:lnTo>
                    <a:lnTo>
                      <a:pt x="733" y="270"/>
                    </a:lnTo>
                    <a:lnTo>
                      <a:pt x="733" y="262"/>
                    </a:lnTo>
                    <a:lnTo>
                      <a:pt x="733" y="253"/>
                    </a:lnTo>
                    <a:lnTo>
                      <a:pt x="731" y="251"/>
                    </a:lnTo>
                    <a:lnTo>
                      <a:pt x="728" y="248"/>
                    </a:lnTo>
                    <a:lnTo>
                      <a:pt x="725" y="246"/>
                    </a:lnTo>
                    <a:lnTo>
                      <a:pt x="723" y="244"/>
                    </a:lnTo>
                    <a:lnTo>
                      <a:pt x="724" y="242"/>
                    </a:lnTo>
                    <a:lnTo>
                      <a:pt x="724" y="239"/>
                    </a:lnTo>
                    <a:lnTo>
                      <a:pt x="728" y="235"/>
                    </a:lnTo>
                    <a:lnTo>
                      <a:pt x="733" y="231"/>
                    </a:lnTo>
                    <a:lnTo>
                      <a:pt x="736" y="225"/>
                    </a:lnTo>
                    <a:lnTo>
                      <a:pt x="736" y="219"/>
                    </a:lnTo>
                    <a:lnTo>
                      <a:pt x="736" y="211"/>
                    </a:lnTo>
                    <a:lnTo>
                      <a:pt x="743" y="204"/>
                    </a:lnTo>
                    <a:lnTo>
                      <a:pt x="742" y="200"/>
                    </a:lnTo>
                    <a:lnTo>
                      <a:pt x="742" y="196"/>
                    </a:lnTo>
                    <a:lnTo>
                      <a:pt x="741" y="193"/>
                    </a:lnTo>
                    <a:lnTo>
                      <a:pt x="747" y="188"/>
                    </a:lnTo>
                    <a:lnTo>
                      <a:pt x="757" y="193"/>
                    </a:lnTo>
                    <a:lnTo>
                      <a:pt x="767" y="195"/>
                    </a:lnTo>
                    <a:lnTo>
                      <a:pt x="778" y="193"/>
                    </a:lnTo>
                    <a:lnTo>
                      <a:pt x="782" y="199"/>
                    </a:lnTo>
                    <a:lnTo>
                      <a:pt x="787" y="205"/>
                    </a:lnTo>
                    <a:lnTo>
                      <a:pt x="790" y="212"/>
                    </a:lnTo>
                    <a:lnTo>
                      <a:pt x="795" y="216"/>
                    </a:lnTo>
                    <a:lnTo>
                      <a:pt x="802" y="219"/>
                    </a:lnTo>
                    <a:lnTo>
                      <a:pt x="803" y="218"/>
                    </a:lnTo>
                    <a:lnTo>
                      <a:pt x="805" y="218"/>
                    </a:lnTo>
                    <a:lnTo>
                      <a:pt x="802" y="228"/>
                    </a:lnTo>
                    <a:lnTo>
                      <a:pt x="800" y="239"/>
                    </a:lnTo>
                    <a:lnTo>
                      <a:pt x="800" y="241"/>
                    </a:lnTo>
                    <a:lnTo>
                      <a:pt x="801" y="242"/>
                    </a:lnTo>
                    <a:lnTo>
                      <a:pt x="800" y="244"/>
                    </a:lnTo>
                    <a:lnTo>
                      <a:pt x="798" y="246"/>
                    </a:lnTo>
                    <a:lnTo>
                      <a:pt x="806" y="246"/>
                    </a:lnTo>
                    <a:lnTo>
                      <a:pt x="813" y="256"/>
                    </a:lnTo>
                    <a:lnTo>
                      <a:pt x="821" y="254"/>
                    </a:lnTo>
                    <a:lnTo>
                      <a:pt x="824" y="248"/>
                    </a:lnTo>
                    <a:lnTo>
                      <a:pt x="826" y="249"/>
                    </a:lnTo>
                    <a:lnTo>
                      <a:pt x="828" y="251"/>
                    </a:lnTo>
                    <a:lnTo>
                      <a:pt x="832" y="242"/>
                    </a:lnTo>
                    <a:lnTo>
                      <a:pt x="838" y="233"/>
                    </a:lnTo>
                    <a:lnTo>
                      <a:pt x="844" y="227"/>
                    </a:lnTo>
                    <a:lnTo>
                      <a:pt x="844" y="234"/>
                    </a:lnTo>
                    <a:lnTo>
                      <a:pt x="849" y="242"/>
                    </a:lnTo>
                    <a:lnTo>
                      <a:pt x="853" y="248"/>
                    </a:lnTo>
                    <a:lnTo>
                      <a:pt x="854" y="253"/>
                    </a:lnTo>
                    <a:lnTo>
                      <a:pt x="856" y="256"/>
                    </a:lnTo>
                    <a:lnTo>
                      <a:pt x="857" y="260"/>
                    </a:lnTo>
                    <a:lnTo>
                      <a:pt x="860" y="265"/>
                    </a:lnTo>
                    <a:lnTo>
                      <a:pt x="859" y="269"/>
                    </a:lnTo>
                    <a:lnTo>
                      <a:pt x="862" y="272"/>
                    </a:lnTo>
                    <a:lnTo>
                      <a:pt x="864" y="276"/>
                    </a:lnTo>
                    <a:lnTo>
                      <a:pt x="864" y="277"/>
                    </a:lnTo>
                    <a:lnTo>
                      <a:pt x="862" y="279"/>
                    </a:lnTo>
                    <a:lnTo>
                      <a:pt x="861" y="281"/>
                    </a:lnTo>
                    <a:lnTo>
                      <a:pt x="861" y="283"/>
                    </a:lnTo>
                    <a:lnTo>
                      <a:pt x="862" y="286"/>
                    </a:lnTo>
                    <a:lnTo>
                      <a:pt x="864" y="289"/>
                    </a:lnTo>
                    <a:lnTo>
                      <a:pt x="866" y="291"/>
                    </a:lnTo>
                    <a:lnTo>
                      <a:pt x="869" y="293"/>
                    </a:lnTo>
                    <a:lnTo>
                      <a:pt x="872" y="294"/>
                    </a:lnTo>
                    <a:lnTo>
                      <a:pt x="872" y="297"/>
                    </a:lnTo>
                    <a:lnTo>
                      <a:pt x="871" y="298"/>
                    </a:lnTo>
                    <a:lnTo>
                      <a:pt x="875" y="299"/>
                    </a:lnTo>
                    <a:lnTo>
                      <a:pt x="879" y="301"/>
                    </a:lnTo>
                    <a:lnTo>
                      <a:pt x="883" y="303"/>
                    </a:lnTo>
                    <a:lnTo>
                      <a:pt x="887" y="304"/>
                    </a:lnTo>
                    <a:lnTo>
                      <a:pt x="891" y="305"/>
                    </a:lnTo>
                    <a:lnTo>
                      <a:pt x="896" y="309"/>
                    </a:lnTo>
                    <a:lnTo>
                      <a:pt x="891" y="313"/>
                    </a:lnTo>
                    <a:lnTo>
                      <a:pt x="893" y="314"/>
                    </a:lnTo>
                    <a:lnTo>
                      <a:pt x="896" y="316"/>
                    </a:lnTo>
                    <a:lnTo>
                      <a:pt x="897" y="317"/>
                    </a:lnTo>
                    <a:lnTo>
                      <a:pt x="898" y="319"/>
                    </a:lnTo>
                    <a:lnTo>
                      <a:pt x="904" y="319"/>
                    </a:lnTo>
                    <a:lnTo>
                      <a:pt x="906" y="322"/>
                    </a:lnTo>
                    <a:lnTo>
                      <a:pt x="907" y="323"/>
                    </a:lnTo>
                    <a:lnTo>
                      <a:pt x="908" y="325"/>
                    </a:lnTo>
                    <a:lnTo>
                      <a:pt x="908" y="327"/>
                    </a:lnTo>
                    <a:lnTo>
                      <a:pt x="909" y="335"/>
                    </a:lnTo>
                    <a:lnTo>
                      <a:pt x="908" y="341"/>
                    </a:lnTo>
                    <a:lnTo>
                      <a:pt x="908" y="340"/>
                    </a:lnTo>
                    <a:lnTo>
                      <a:pt x="908" y="342"/>
                    </a:lnTo>
                    <a:lnTo>
                      <a:pt x="897" y="347"/>
                    </a:lnTo>
                    <a:lnTo>
                      <a:pt x="885" y="350"/>
                    </a:lnTo>
                    <a:lnTo>
                      <a:pt x="878" y="353"/>
                    </a:lnTo>
                    <a:lnTo>
                      <a:pt x="873" y="359"/>
                    </a:lnTo>
                    <a:lnTo>
                      <a:pt x="866" y="362"/>
                    </a:lnTo>
                    <a:lnTo>
                      <a:pt x="866" y="363"/>
                    </a:lnTo>
                    <a:lnTo>
                      <a:pt x="864" y="364"/>
                    </a:lnTo>
                    <a:lnTo>
                      <a:pt x="861" y="365"/>
                    </a:lnTo>
                    <a:lnTo>
                      <a:pt x="857" y="365"/>
                    </a:lnTo>
                    <a:lnTo>
                      <a:pt x="855" y="364"/>
                    </a:lnTo>
                    <a:lnTo>
                      <a:pt x="853" y="363"/>
                    </a:lnTo>
                    <a:lnTo>
                      <a:pt x="837" y="363"/>
                    </a:lnTo>
                    <a:lnTo>
                      <a:pt x="820" y="362"/>
                    </a:lnTo>
                    <a:lnTo>
                      <a:pt x="804" y="362"/>
                    </a:lnTo>
                    <a:lnTo>
                      <a:pt x="801" y="364"/>
                    </a:lnTo>
                    <a:lnTo>
                      <a:pt x="798" y="365"/>
                    </a:lnTo>
                    <a:lnTo>
                      <a:pt x="796" y="368"/>
                    </a:lnTo>
                    <a:lnTo>
                      <a:pt x="794" y="371"/>
                    </a:lnTo>
                    <a:lnTo>
                      <a:pt x="792" y="373"/>
                    </a:lnTo>
                    <a:lnTo>
                      <a:pt x="782" y="375"/>
                    </a:lnTo>
                    <a:lnTo>
                      <a:pt x="773" y="381"/>
                    </a:lnTo>
                    <a:lnTo>
                      <a:pt x="766" y="387"/>
                    </a:lnTo>
                    <a:lnTo>
                      <a:pt x="768" y="387"/>
                    </a:lnTo>
                    <a:lnTo>
                      <a:pt x="787" y="380"/>
                    </a:lnTo>
                    <a:lnTo>
                      <a:pt x="808" y="374"/>
                    </a:lnTo>
                    <a:lnTo>
                      <a:pt x="813" y="375"/>
                    </a:lnTo>
                    <a:lnTo>
                      <a:pt x="817" y="376"/>
                    </a:lnTo>
                    <a:lnTo>
                      <a:pt x="821" y="377"/>
                    </a:lnTo>
                    <a:lnTo>
                      <a:pt x="821" y="385"/>
                    </a:lnTo>
                    <a:lnTo>
                      <a:pt x="816" y="388"/>
                    </a:lnTo>
                    <a:lnTo>
                      <a:pt x="813" y="388"/>
                    </a:lnTo>
                    <a:lnTo>
                      <a:pt x="808" y="389"/>
                    </a:lnTo>
                    <a:lnTo>
                      <a:pt x="805" y="389"/>
                    </a:lnTo>
                    <a:lnTo>
                      <a:pt x="802" y="389"/>
                    </a:lnTo>
                    <a:lnTo>
                      <a:pt x="806" y="392"/>
                    </a:lnTo>
                    <a:lnTo>
                      <a:pt x="810" y="393"/>
                    </a:lnTo>
                    <a:lnTo>
                      <a:pt x="816" y="393"/>
                    </a:lnTo>
                    <a:lnTo>
                      <a:pt x="814" y="397"/>
                    </a:lnTo>
                    <a:lnTo>
                      <a:pt x="813" y="401"/>
                    </a:lnTo>
                    <a:lnTo>
                      <a:pt x="813" y="405"/>
                    </a:lnTo>
                    <a:lnTo>
                      <a:pt x="814" y="408"/>
                    </a:lnTo>
                    <a:lnTo>
                      <a:pt x="815" y="412"/>
                    </a:lnTo>
                    <a:lnTo>
                      <a:pt x="817" y="412"/>
                    </a:lnTo>
                    <a:lnTo>
                      <a:pt x="819" y="414"/>
                    </a:lnTo>
                    <a:lnTo>
                      <a:pt x="825" y="417"/>
                    </a:lnTo>
                    <a:lnTo>
                      <a:pt x="832" y="419"/>
                    </a:lnTo>
                    <a:lnTo>
                      <a:pt x="840" y="419"/>
                    </a:lnTo>
                    <a:lnTo>
                      <a:pt x="844" y="420"/>
                    </a:lnTo>
                    <a:lnTo>
                      <a:pt x="846" y="416"/>
                    </a:lnTo>
                    <a:lnTo>
                      <a:pt x="848" y="412"/>
                    </a:lnTo>
                    <a:lnTo>
                      <a:pt x="850" y="409"/>
                    </a:lnTo>
                    <a:lnTo>
                      <a:pt x="853" y="406"/>
                    </a:lnTo>
                    <a:lnTo>
                      <a:pt x="856" y="404"/>
                    </a:lnTo>
                    <a:lnTo>
                      <a:pt x="856" y="412"/>
                    </a:lnTo>
                    <a:lnTo>
                      <a:pt x="863" y="415"/>
                    </a:lnTo>
                    <a:lnTo>
                      <a:pt x="860" y="418"/>
                    </a:lnTo>
                    <a:lnTo>
                      <a:pt x="855" y="420"/>
                    </a:lnTo>
                    <a:lnTo>
                      <a:pt x="852" y="422"/>
                    </a:lnTo>
                    <a:lnTo>
                      <a:pt x="848" y="422"/>
                    </a:lnTo>
                    <a:lnTo>
                      <a:pt x="848" y="424"/>
                    </a:lnTo>
                    <a:lnTo>
                      <a:pt x="849" y="426"/>
                    </a:lnTo>
                    <a:lnTo>
                      <a:pt x="832" y="430"/>
                    </a:lnTo>
                    <a:lnTo>
                      <a:pt x="817" y="434"/>
                    </a:lnTo>
                    <a:lnTo>
                      <a:pt x="808" y="440"/>
                    </a:lnTo>
                    <a:lnTo>
                      <a:pt x="798" y="445"/>
                    </a:lnTo>
                    <a:lnTo>
                      <a:pt x="796" y="443"/>
                    </a:lnTo>
                    <a:lnTo>
                      <a:pt x="794" y="442"/>
                    </a:lnTo>
                    <a:lnTo>
                      <a:pt x="793" y="439"/>
                    </a:lnTo>
                    <a:lnTo>
                      <a:pt x="794" y="435"/>
                    </a:lnTo>
                    <a:lnTo>
                      <a:pt x="795" y="432"/>
                    </a:lnTo>
                    <a:lnTo>
                      <a:pt x="800" y="430"/>
                    </a:lnTo>
                    <a:lnTo>
                      <a:pt x="804" y="428"/>
                    </a:lnTo>
                    <a:lnTo>
                      <a:pt x="809" y="427"/>
                    </a:lnTo>
                    <a:lnTo>
                      <a:pt x="807" y="423"/>
                    </a:lnTo>
                    <a:lnTo>
                      <a:pt x="804" y="421"/>
                    </a:lnTo>
                    <a:lnTo>
                      <a:pt x="803" y="422"/>
                    </a:lnTo>
                    <a:lnTo>
                      <a:pt x="802" y="422"/>
                    </a:lnTo>
                    <a:lnTo>
                      <a:pt x="786" y="424"/>
                    </a:lnTo>
                    <a:lnTo>
                      <a:pt x="786" y="427"/>
                    </a:lnTo>
                    <a:lnTo>
                      <a:pt x="787" y="428"/>
                    </a:lnTo>
                    <a:lnTo>
                      <a:pt x="781" y="430"/>
                    </a:lnTo>
                    <a:lnTo>
                      <a:pt x="773" y="431"/>
                    </a:lnTo>
                    <a:lnTo>
                      <a:pt x="766" y="430"/>
                    </a:lnTo>
                    <a:lnTo>
                      <a:pt x="763" y="435"/>
                    </a:lnTo>
                    <a:lnTo>
                      <a:pt x="758" y="435"/>
                    </a:lnTo>
                    <a:lnTo>
                      <a:pt x="753" y="436"/>
                    </a:lnTo>
                    <a:lnTo>
                      <a:pt x="747" y="443"/>
                    </a:lnTo>
                    <a:lnTo>
                      <a:pt x="743" y="450"/>
                    </a:lnTo>
                    <a:lnTo>
                      <a:pt x="742" y="452"/>
                    </a:lnTo>
                    <a:lnTo>
                      <a:pt x="742" y="455"/>
                    </a:lnTo>
                    <a:lnTo>
                      <a:pt x="743" y="457"/>
                    </a:lnTo>
                    <a:lnTo>
                      <a:pt x="745" y="459"/>
                    </a:lnTo>
                    <a:lnTo>
                      <a:pt x="746" y="461"/>
                    </a:lnTo>
                    <a:lnTo>
                      <a:pt x="748" y="463"/>
                    </a:lnTo>
                    <a:lnTo>
                      <a:pt x="744" y="464"/>
                    </a:lnTo>
                    <a:lnTo>
                      <a:pt x="738" y="463"/>
                    </a:lnTo>
                    <a:lnTo>
                      <a:pt x="734" y="462"/>
                    </a:lnTo>
                    <a:lnTo>
                      <a:pt x="733" y="463"/>
                    </a:lnTo>
                    <a:lnTo>
                      <a:pt x="732" y="464"/>
                    </a:lnTo>
                    <a:lnTo>
                      <a:pt x="721" y="465"/>
                    </a:lnTo>
                    <a:lnTo>
                      <a:pt x="709" y="468"/>
                    </a:lnTo>
                    <a:lnTo>
                      <a:pt x="724" y="467"/>
                    </a:lnTo>
                    <a:lnTo>
                      <a:pt x="723" y="468"/>
                    </a:lnTo>
                    <a:lnTo>
                      <a:pt x="723" y="470"/>
                    </a:lnTo>
                    <a:lnTo>
                      <a:pt x="712" y="471"/>
                    </a:lnTo>
                    <a:lnTo>
                      <a:pt x="702" y="471"/>
                    </a:lnTo>
                    <a:lnTo>
                      <a:pt x="704" y="476"/>
                    </a:lnTo>
                    <a:lnTo>
                      <a:pt x="701" y="481"/>
                    </a:lnTo>
                    <a:lnTo>
                      <a:pt x="697" y="486"/>
                    </a:lnTo>
                    <a:lnTo>
                      <a:pt x="692" y="490"/>
                    </a:lnTo>
                    <a:lnTo>
                      <a:pt x="685" y="486"/>
                    </a:lnTo>
                    <a:lnTo>
                      <a:pt x="687" y="499"/>
                    </a:lnTo>
                    <a:lnTo>
                      <a:pt x="683" y="503"/>
                    </a:lnTo>
                    <a:lnTo>
                      <a:pt x="678" y="508"/>
                    </a:lnTo>
                    <a:lnTo>
                      <a:pt x="673" y="511"/>
                    </a:lnTo>
                    <a:lnTo>
                      <a:pt x="675" y="508"/>
                    </a:lnTo>
                    <a:lnTo>
                      <a:pt x="676" y="505"/>
                    </a:lnTo>
                    <a:lnTo>
                      <a:pt x="678" y="503"/>
                    </a:lnTo>
                    <a:lnTo>
                      <a:pt x="676" y="497"/>
                    </a:lnTo>
                    <a:lnTo>
                      <a:pt x="672" y="503"/>
                    </a:lnTo>
                    <a:lnTo>
                      <a:pt x="669" y="512"/>
                    </a:lnTo>
                    <a:lnTo>
                      <a:pt x="672" y="513"/>
                    </a:lnTo>
                    <a:lnTo>
                      <a:pt x="673" y="515"/>
                    </a:lnTo>
                    <a:lnTo>
                      <a:pt x="673" y="517"/>
                    </a:lnTo>
                    <a:lnTo>
                      <a:pt x="674" y="520"/>
                    </a:lnTo>
                    <a:lnTo>
                      <a:pt x="673" y="522"/>
                    </a:lnTo>
                    <a:lnTo>
                      <a:pt x="672" y="523"/>
                    </a:lnTo>
                    <a:lnTo>
                      <a:pt x="669" y="523"/>
                    </a:lnTo>
                    <a:lnTo>
                      <a:pt x="673" y="527"/>
                    </a:lnTo>
                    <a:lnTo>
                      <a:pt x="669" y="532"/>
                    </a:lnTo>
                    <a:lnTo>
                      <a:pt x="662" y="533"/>
                    </a:lnTo>
                    <a:lnTo>
                      <a:pt x="661" y="534"/>
                    </a:lnTo>
                    <a:lnTo>
                      <a:pt x="662" y="535"/>
                    </a:lnTo>
                    <a:lnTo>
                      <a:pt x="664" y="536"/>
                    </a:lnTo>
                    <a:lnTo>
                      <a:pt x="665" y="537"/>
                    </a:lnTo>
                    <a:lnTo>
                      <a:pt x="664" y="538"/>
                    </a:lnTo>
                    <a:lnTo>
                      <a:pt x="664" y="539"/>
                    </a:lnTo>
                    <a:lnTo>
                      <a:pt x="662" y="539"/>
                    </a:lnTo>
                    <a:lnTo>
                      <a:pt x="660" y="539"/>
                    </a:lnTo>
                    <a:lnTo>
                      <a:pt x="657" y="539"/>
                    </a:lnTo>
                    <a:lnTo>
                      <a:pt x="653" y="540"/>
                    </a:lnTo>
                    <a:lnTo>
                      <a:pt x="650" y="541"/>
                    </a:lnTo>
                    <a:lnTo>
                      <a:pt x="647" y="544"/>
                    </a:lnTo>
                    <a:lnTo>
                      <a:pt x="644" y="546"/>
                    </a:lnTo>
                    <a:lnTo>
                      <a:pt x="642" y="549"/>
                    </a:lnTo>
                    <a:lnTo>
                      <a:pt x="640" y="548"/>
                    </a:lnTo>
                    <a:lnTo>
                      <a:pt x="639" y="547"/>
                    </a:lnTo>
                    <a:lnTo>
                      <a:pt x="633" y="550"/>
                    </a:lnTo>
                    <a:lnTo>
                      <a:pt x="630" y="552"/>
                    </a:lnTo>
                    <a:lnTo>
                      <a:pt x="626" y="556"/>
                    </a:lnTo>
                    <a:lnTo>
                      <a:pt x="619" y="561"/>
                    </a:lnTo>
                    <a:lnTo>
                      <a:pt x="610" y="566"/>
                    </a:lnTo>
                    <a:lnTo>
                      <a:pt x="604" y="570"/>
                    </a:lnTo>
                    <a:lnTo>
                      <a:pt x="598" y="576"/>
                    </a:lnTo>
                    <a:lnTo>
                      <a:pt x="594" y="584"/>
                    </a:lnTo>
                    <a:lnTo>
                      <a:pt x="594" y="592"/>
                    </a:lnTo>
                    <a:lnTo>
                      <a:pt x="595" y="599"/>
                    </a:lnTo>
                    <a:lnTo>
                      <a:pt x="597" y="607"/>
                    </a:lnTo>
                    <a:lnTo>
                      <a:pt x="598" y="620"/>
                    </a:lnTo>
                    <a:lnTo>
                      <a:pt x="600" y="632"/>
                    </a:lnTo>
                    <a:lnTo>
                      <a:pt x="598" y="638"/>
                    </a:lnTo>
                    <a:lnTo>
                      <a:pt x="596" y="642"/>
                    </a:lnTo>
                    <a:lnTo>
                      <a:pt x="593" y="648"/>
                    </a:lnTo>
                    <a:lnTo>
                      <a:pt x="585" y="648"/>
                    </a:lnTo>
                    <a:lnTo>
                      <a:pt x="578" y="634"/>
                    </a:lnTo>
                    <a:lnTo>
                      <a:pt x="571" y="620"/>
                    </a:lnTo>
                    <a:lnTo>
                      <a:pt x="571" y="617"/>
                    </a:lnTo>
                    <a:lnTo>
                      <a:pt x="572" y="614"/>
                    </a:lnTo>
                    <a:lnTo>
                      <a:pt x="573" y="610"/>
                    </a:lnTo>
                    <a:lnTo>
                      <a:pt x="574" y="607"/>
                    </a:lnTo>
                    <a:lnTo>
                      <a:pt x="574" y="604"/>
                    </a:lnTo>
                    <a:lnTo>
                      <a:pt x="570" y="597"/>
                    </a:lnTo>
                    <a:lnTo>
                      <a:pt x="565" y="591"/>
                    </a:lnTo>
                    <a:lnTo>
                      <a:pt x="556" y="592"/>
                    </a:lnTo>
                    <a:lnTo>
                      <a:pt x="547" y="594"/>
                    </a:lnTo>
                    <a:lnTo>
                      <a:pt x="545" y="591"/>
                    </a:lnTo>
                    <a:lnTo>
                      <a:pt x="544" y="588"/>
                    </a:lnTo>
                    <a:lnTo>
                      <a:pt x="542" y="586"/>
                    </a:lnTo>
                    <a:lnTo>
                      <a:pt x="539" y="585"/>
                    </a:lnTo>
                    <a:lnTo>
                      <a:pt x="536" y="584"/>
                    </a:lnTo>
                    <a:lnTo>
                      <a:pt x="529" y="585"/>
                    </a:lnTo>
                    <a:lnTo>
                      <a:pt x="521" y="586"/>
                    </a:lnTo>
                    <a:lnTo>
                      <a:pt x="521" y="584"/>
                    </a:lnTo>
                    <a:lnTo>
                      <a:pt x="521" y="583"/>
                    </a:lnTo>
                    <a:lnTo>
                      <a:pt x="513" y="583"/>
                    </a:lnTo>
                    <a:lnTo>
                      <a:pt x="506" y="584"/>
                    </a:lnTo>
                    <a:lnTo>
                      <a:pt x="499" y="588"/>
                    </a:lnTo>
                    <a:lnTo>
                      <a:pt x="501" y="590"/>
                    </a:lnTo>
                    <a:lnTo>
                      <a:pt x="501" y="591"/>
                    </a:lnTo>
                    <a:lnTo>
                      <a:pt x="500" y="593"/>
                    </a:lnTo>
                    <a:lnTo>
                      <a:pt x="499" y="594"/>
                    </a:lnTo>
                    <a:lnTo>
                      <a:pt x="498" y="596"/>
                    </a:lnTo>
                    <a:lnTo>
                      <a:pt x="499" y="596"/>
                    </a:lnTo>
                    <a:lnTo>
                      <a:pt x="501" y="595"/>
                    </a:lnTo>
                    <a:lnTo>
                      <a:pt x="502" y="597"/>
                    </a:lnTo>
                    <a:lnTo>
                      <a:pt x="502" y="598"/>
                    </a:lnTo>
                    <a:lnTo>
                      <a:pt x="503" y="599"/>
                    </a:lnTo>
                    <a:lnTo>
                      <a:pt x="498" y="602"/>
                    </a:lnTo>
                    <a:lnTo>
                      <a:pt x="496" y="596"/>
                    </a:lnTo>
                    <a:lnTo>
                      <a:pt x="494" y="596"/>
                    </a:lnTo>
                    <a:lnTo>
                      <a:pt x="492" y="597"/>
                    </a:lnTo>
                    <a:lnTo>
                      <a:pt x="491" y="598"/>
                    </a:lnTo>
                    <a:lnTo>
                      <a:pt x="487" y="598"/>
                    </a:lnTo>
                    <a:lnTo>
                      <a:pt x="483" y="599"/>
                    </a:lnTo>
                    <a:lnTo>
                      <a:pt x="476" y="593"/>
                    </a:lnTo>
                    <a:lnTo>
                      <a:pt x="464" y="592"/>
                    </a:lnTo>
                    <a:lnTo>
                      <a:pt x="452" y="591"/>
                    </a:lnTo>
                    <a:lnTo>
                      <a:pt x="440" y="594"/>
                    </a:lnTo>
                    <a:lnTo>
                      <a:pt x="440" y="592"/>
                    </a:lnTo>
                    <a:lnTo>
                      <a:pt x="440" y="591"/>
                    </a:lnTo>
                    <a:lnTo>
                      <a:pt x="438" y="591"/>
                    </a:lnTo>
                    <a:lnTo>
                      <a:pt x="438" y="593"/>
                    </a:lnTo>
                    <a:lnTo>
                      <a:pt x="438" y="596"/>
                    </a:lnTo>
                    <a:lnTo>
                      <a:pt x="420" y="605"/>
                    </a:lnTo>
                    <a:lnTo>
                      <a:pt x="415" y="604"/>
                    </a:lnTo>
                    <a:lnTo>
                      <a:pt x="415" y="605"/>
                    </a:lnTo>
                    <a:lnTo>
                      <a:pt x="415" y="607"/>
                    </a:lnTo>
                    <a:lnTo>
                      <a:pt x="414" y="609"/>
                    </a:lnTo>
                    <a:lnTo>
                      <a:pt x="402" y="618"/>
                    </a:lnTo>
                    <a:lnTo>
                      <a:pt x="398" y="623"/>
                    </a:lnTo>
                    <a:lnTo>
                      <a:pt x="396" y="630"/>
                    </a:lnTo>
                    <a:lnTo>
                      <a:pt x="395" y="633"/>
                    </a:lnTo>
                    <a:lnTo>
                      <a:pt x="395" y="638"/>
                    </a:lnTo>
                    <a:lnTo>
                      <a:pt x="396" y="641"/>
                    </a:lnTo>
                    <a:lnTo>
                      <a:pt x="397" y="644"/>
                    </a:lnTo>
                    <a:lnTo>
                      <a:pt x="395" y="644"/>
                    </a:lnTo>
                    <a:lnTo>
                      <a:pt x="394" y="649"/>
                    </a:lnTo>
                    <a:lnTo>
                      <a:pt x="392" y="651"/>
                    </a:lnTo>
                    <a:lnTo>
                      <a:pt x="390" y="654"/>
                    </a:lnTo>
                    <a:lnTo>
                      <a:pt x="386" y="656"/>
                    </a:lnTo>
                    <a:lnTo>
                      <a:pt x="384" y="665"/>
                    </a:lnTo>
                    <a:lnTo>
                      <a:pt x="382" y="674"/>
                    </a:lnTo>
                    <a:lnTo>
                      <a:pt x="382" y="683"/>
                    </a:lnTo>
                    <a:lnTo>
                      <a:pt x="384" y="692"/>
                    </a:lnTo>
                    <a:lnTo>
                      <a:pt x="388" y="701"/>
                    </a:lnTo>
                    <a:lnTo>
                      <a:pt x="392" y="712"/>
                    </a:lnTo>
                    <a:lnTo>
                      <a:pt x="395" y="723"/>
                    </a:lnTo>
                    <a:lnTo>
                      <a:pt x="408" y="727"/>
                    </a:lnTo>
                    <a:lnTo>
                      <a:pt x="410" y="733"/>
                    </a:lnTo>
                    <a:lnTo>
                      <a:pt x="424" y="730"/>
                    </a:lnTo>
                    <a:lnTo>
                      <a:pt x="436" y="726"/>
                    </a:lnTo>
                    <a:lnTo>
                      <a:pt x="449" y="727"/>
                    </a:lnTo>
                    <a:lnTo>
                      <a:pt x="450" y="724"/>
                    </a:lnTo>
                    <a:lnTo>
                      <a:pt x="450" y="722"/>
                    </a:lnTo>
                    <a:lnTo>
                      <a:pt x="453" y="720"/>
                    </a:lnTo>
                    <a:lnTo>
                      <a:pt x="456" y="718"/>
                    </a:lnTo>
                    <a:lnTo>
                      <a:pt x="459" y="714"/>
                    </a:lnTo>
                    <a:lnTo>
                      <a:pt x="460" y="711"/>
                    </a:lnTo>
                    <a:lnTo>
                      <a:pt x="462" y="704"/>
                    </a:lnTo>
                    <a:lnTo>
                      <a:pt x="464" y="699"/>
                    </a:lnTo>
                    <a:lnTo>
                      <a:pt x="466" y="693"/>
                    </a:lnTo>
                    <a:lnTo>
                      <a:pt x="472" y="690"/>
                    </a:lnTo>
                    <a:lnTo>
                      <a:pt x="480" y="688"/>
                    </a:lnTo>
                    <a:lnTo>
                      <a:pt x="489" y="686"/>
                    </a:lnTo>
                    <a:lnTo>
                      <a:pt x="498" y="686"/>
                    </a:lnTo>
                    <a:lnTo>
                      <a:pt x="501" y="686"/>
                    </a:lnTo>
                    <a:lnTo>
                      <a:pt x="504" y="686"/>
                    </a:lnTo>
                    <a:lnTo>
                      <a:pt x="508" y="685"/>
                    </a:lnTo>
                    <a:lnTo>
                      <a:pt x="509" y="690"/>
                    </a:lnTo>
                    <a:lnTo>
                      <a:pt x="504" y="698"/>
                    </a:lnTo>
                    <a:lnTo>
                      <a:pt x="499" y="704"/>
                    </a:lnTo>
                    <a:lnTo>
                      <a:pt x="497" y="713"/>
                    </a:lnTo>
                    <a:lnTo>
                      <a:pt x="496" y="719"/>
                    </a:lnTo>
                    <a:lnTo>
                      <a:pt x="494" y="724"/>
                    </a:lnTo>
                    <a:lnTo>
                      <a:pt x="490" y="730"/>
                    </a:lnTo>
                    <a:lnTo>
                      <a:pt x="492" y="730"/>
                    </a:lnTo>
                    <a:lnTo>
                      <a:pt x="486" y="734"/>
                    </a:lnTo>
                    <a:lnTo>
                      <a:pt x="484" y="740"/>
                    </a:lnTo>
                    <a:lnTo>
                      <a:pt x="483" y="748"/>
                    </a:lnTo>
                    <a:lnTo>
                      <a:pt x="479" y="756"/>
                    </a:lnTo>
                    <a:lnTo>
                      <a:pt x="478" y="758"/>
                    </a:lnTo>
                    <a:lnTo>
                      <a:pt x="476" y="761"/>
                    </a:lnTo>
                    <a:lnTo>
                      <a:pt x="475" y="763"/>
                    </a:lnTo>
                    <a:lnTo>
                      <a:pt x="476" y="763"/>
                    </a:lnTo>
                    <a:lnTo>
                      <a:pt x="477" y="762"/>
                    </a:lnTo>
                    <a:lnTo>
                      <a:pt x="478" y="763"/>
                    </a:lnTo>
                    <a:lnTo>
                      <a:pt x="479" y="765"/>
                    </a:lnTo>
                    <a:lnTo>
                      <a:pt x="479" y="767"/>
                    </a:lnTo>
                    <a:lnTo>
                      <a:pt x="497" y="763"/>
                    </a:lnTo>
                    <a:lnTo>
                      <a:pt x="515" y="762"/>
                    </a:lnTo>
                    <a:lnTo>
                      <a:pt x="520" y="762"/>
                    </a:lnTo>
                    <a:lnTo>
                      <a:pt x="524" y="763"/>
                    </a:lnTo>
                    <a:lnTo>
                      <a:pt x="529" y="765"/>
                    </a:lnTo>
                    <a:lnTo>
                      <a:pt x="533" y="771"/>
                    </a:lnTo>
                    <a:lnTo>
                      <a:pt x="537" y="772"/>
                    </a:lnTo>
                    <a:lnTo>
                      <a:pt x="541" y="774"/>
                    </a:lnTo>
                    <a:lnTo>
                      <a:pt x="534" y="795"/>
                    </a:lnTo>
                    <a:lnTo>
                      <a:pt x="533" y="806"/>
                    </a:lnTo>
                    <a:lnTo>
                      <a:pt x="530" y="817"/>
                    </a:lnTo>
                    <a:lnTo>
                      <a:pt x="530" y="821"/>
                    </a:lnTo>
                    <a:lnTo>
                      <a:pt x="527" y="826"/>
                    </a:lnTo>
                    <a:lnTo>
                      <a:pt x="529" y="832"/>
                    </a:lnTo>
                    <a:lnTo>
                      <a:pt x="530" y="832"/>
                    </a:lnTo>
                    <a:lnTo>
                      <a:pt x="533" y="839"/>
                    </a:lnTo>
                    <a:lnTo>
                      <a:pt x="537" y="845"/>
                    </a:lnTo>
                    <a:lnTo>
                      <a:pt x="542" y="851"/>
                    </a:lnTo>
                    <a:lnTo>
                      <a:pt x="544" y="851"/>
                    </a:lnTo>
                    <a:lnTo>
                      <a:pt x="546" y="859"/>
                    </a:lnTo>
                    <a:lnTo>
                      <a:pt x="547" y="858"/>
                    </a:lnTo>
                    <a:lnTo>
                      <a:pt x="548" y="856"/>
                    </a:lnTo>
                    <a:lnTo>
                      <a:pt x="548" y="855"/>
                    </a:lnTo>
                    <a:lnTo>
                      <a:pt x="550" y="856"/>
                    </a:lnTo>
                    <a:lnTo>
                      <a:pt x="553" y="859"/>
                    </a:lnTo>
                    <a:lnTo>
                      <a:pt x="554" y="860"/>
                    </a:lnTo>
                    <a:lnTo>
                      <a:pt x="556" y="861"/>
                    </a:lnTo>
                    <a:lnTo>
                      <a:pt x="559" y="860"/>
                    </a:lnTo>
                    <a:lnTo>
                      <a:pt x="568" y="854"/>
                    </a:lnTo>
                    <a:lnTo>
                      <a:pt x="577" y="849"/>
                    </a:lnTo>
                    <a:lnTo>
                      <a:pt x="586" y="851"/>
                    </a:lnTo>
                    <a:lnTo>
                      <a:pt x="595" y="855"/>
                    </a:lnTo>
                    <a:lnTo>
                      <a:pt x="602" y="862"/>
                    </a:lnTo>
                    <a:lnTo>
                      <a:pt x="607" y="866"/>
                    </a:lnTo>
                    <a:lnTo>
                      <a:pt x="609" y="872"/>
                    </a:lnTo>
                    <a:lnTo>
                      <a:pt x="608" y="863"/>
                    </a:lnTo>
                    <a:lnTo>
                      <a:pt x="612" y="861"/>
                    </a:lnTo>
                    <a:lnTo>
                      <a:pt x="615" y="858"/>
                    </a:lnTo>
                    <a:lnTo>
                      <a:pt x="617" y="854"/>
                    </a:lnTo>
                    <a:lnTo>
                      <a:pt x="619" y="851"/>
                    </a:lnTo>
                    <a:lnTo>
                      <a:pt x="621" y="851"/>
                    </a:lnTo>
                    <a:lnTo>
                      <a:pt x="624" y="851"/>
                    </a:lnTo>
                    <a:lnTo>
                      <a:pt x="625" y="848"/>
                    </a:lnTo>
                    <a:lnTo>
                      <a:pt x="625" y="844"/>
                    </a:lnTo>
                    <a:lnTo>
                      <a:pt x="625" y="840"/>
                    </a:lnTo>
                    <a:lnTo>
                      <a:pt x="626" y="837"/>
                    </a:lnTo>
                    <a:lnTo>
                      <a:pt x="628" y="835"/>
                    </a:lnTo>
                    <a:lnTo>
                      <a:pt x="632" y="831"/>
                    </a:lnTo>
                    <a:lnTo>
                      <a:pt x="637" y="828"/>
                    </a:lnTo>
                    <a:lnTo>
                      <a:pt x="640" y="833"/>
                    </a:lnTo>
                    <a:lnTo>
                      <a:pt x="643" y="826"/>
                    </a:lnTo>
                    <a:lnTo>
                      <a:pt x="645" y="826"/>
                    </a:lnTo>
                    <a:lnTo>
                      <a:pt x="649" y="826"/>
                    </a:lnTo>
                    <a:lnTo>
                      <a:pt x="652" y="826"/>
                    </a:lnTo>
                    <a:lnTo>
                      <a:pt x="655" y="825"/>
                    </a:lnTo>
                    <a:lnTo>
                      <a:pt x="673" y="812"/>
                    </a:lnTo>
                    <a:lnTo>
                      <a:pt x="675" y="810"/>
                    </a:lnTo>
                    <a:lnTo>
                      <a:pt x="676" y="810"/>
                    </a:lnTo>
                    <a:lnTo>
                      <a:pt x="678" y="810"/>
                    </a:lnTo>
                    <a:lnTo>
                      <a:pt x="680" y="812"/>
                    </a:lnTo>
                    <a:lnTo>
                      <a:pt x="680" y="814"/>
                    </a:lnTo>
                    <a:lnTo>
                      <a:pt x="680" y="816"/>
                    </a:lnTo>
                    <a:lnTo>
                      <a:pt x="677" y="818"/>
                    </a:lnTo>
                    <a:lnTo>
                      <a:pt x="673" y="821"/>
                    </a:lnTo>
                    <a:lnTo>
                      <a:pt x="669" y="824"/>
                    </a:lnTo>
                    <a:lnTo>
                      <a:pt x="671" y="827"/>
                    </a:lnTo>
                    <a:lnTo>
                      <a:pt x="673" y="829"/>
                    </a:lnTo>
                    <a:lnTo>
                      <a:pt x="674" y="833"/>
                    </a:lnTo>
                    <a:lnTo>
                      <a:pt x="677" y="830"/>
                    </a:lnTo>
                    <a:lnTo>
                      <a:pt x="681" y="828"/>
                    </a:lnTo>
                    <a:lnTo>
                      <a:pt x="686" y="827"/>
                    </a:lnTo>
                    <a:lnTo>
                      <a:pt x="690" y="825"/>
                    </a:lnTo>
                    <a:lnTo>
                      <a:pt x="694" y="824"/>
                    </a:lnTo>
                    <a:lnTo>
                      <a:pt x="697" y="823"/>
                    </a:lnTo>
                    <a:lnTo>
                      <a:pt x="700" y="823"/>
                    </a:lnTo>
                    <a:lnTo>
                      <a:pt x="702" y="824"/>
                    </a:lnTo>
                    <a:lnTo>
                      <a:pt x="706" y="824"/>
                    </a:lnTo>
                    <a:lnTo>
                      <a:pt x="709" y="825"/>
                    </a:lnTo>
                    <a:lnTo>
                      <a:pt x="711" y="826"/>
                    </a:lnTo>
                    <a:lnTo>
                      <a:pt x="713" y="828"/>
                    </a:lnTo>
                    <a:lnTo>
                      <a:pt x="714" y="830"/>
                    </a:lnTo>
                    <a:lnTo>
                      <a:pt x="715" y="833"/>
                    </a:lnTo>
                    <a:lnTo>
                      <a:pt x="714" y="837"/>
                    </a:lnTo>
                    <a:lnTo>
                      <a:pt x="725" y="836"/>
                    </a:lnTo>
                    <a:lnTo>
                      <a:pt x="736" y="836"/>
                    </a:lnTo>
                    <a:lnTo>
                      <a:pt x="744" y="840"/>
                    </a:lnTo>
                    <a:lnTo>
                      <a:pt x="753" y="843"/>
                    </a:lnTo>
                    <a:lnTo>
                      <a:pt x="757" y="840"/>
                    </a:lnTo>
                    <a:lnTo>
                      <a:pt x="761" y="838"/>
                    </a:lnTo>
                    <a:lnTo>
                      <a:pt x="767" y="836"/>
                    </a:lnTo>
                    <a:lnTo>
                      <a:pt x="778" y="833"/>
                    </a:lnTo>
                    <a:lnTo>
                      <a:pt x="790" y="833"/>
                    </a:lnTo>
                    <a:lnTo>
                      <a:pt x="783" y="838"/>
                    </a:lnTo>
                    <a:lnTo>
                      <a:pt x="782" y="837"/>
                    </a:lnTo>
                    <a:lnTo>
                      <a:pt x="780" y="837"/>
                    </a:lnTo>
                    <a:lnTo>
                      <a:pt x="779" y="836"/>
                    </a:lnTo>
                    <a:lnTo>
                      <a:pt x="783" y="844"/>
                    </a:lnTo>
                    <a:lnTo>
                      <a:pt x="789" y="844"/>
                    </a:lnTo>
                    <a:lnTo>
                      <a:pt x="794" y="845"/>
                    </a:lnTo>
                    <a:lnTo>
                      <a:pt x="798" y="849"/>
                    </a:lnTo>
                    <a:lnTo>
                      <a:pt x="803" y="851"/>
                    </a:lnTo>
                    <a:lnTo>
                      <a:pt x="801" y="855"/>
                    </a:lnTo>
                    <a:lnTo>
                      <a:pt x="798" y="860"/>
                    </a:lnTo>
                    <a:lnTo>
                      <a:pt x="801" y="860"/>
                    </a:lnTo>
                    <a:lnTo>
                      <a:pt x="802" y="859"/>
                    </a:lnTo>
                    <a:lnTo>
                      <a:pt x="807" y="862"/>
                    </a:lnTo>
                    <a:lnTo>
                      <a:pt x="813" y="865"/>
                    </a:lnTo>
                    <a:lnTo>
                      <a:pt x="817" y="867"/>
                    </a:lnTo>
                    <a:lnTo>
                      <a:pt x="821" y="871"/>
                    </a:lnTo>
                    <a:lnTo>
                      <a:pt x="825" y="874"/>
                    </a:lnTo>
                    <a:lnTo>
                      <a:pt x="827" y="877"/>
                    </a:lnTo>
                    <a:lnTo>
                      <a:pt x="830" y="882"/>
                    </a:lnTo>
                    <a:lnTo>
                      <a:pt x="828" y="887"/>
                    </a:lnTo>
                    <a:lnTo>
                      <a:pt x="829" y="887"/>
                    </a:lnTo>
                    <a:lnTo>
                      <a:pt x="831" y="886"/>
                    </a:lnTo>
                    <a:lnTo>
                      <a:pt x="834" y="888"/>
                    </a:lnTo>
                    <a:lnTo>
                      <a:pt x="838" y="890"/>
                    </a:lnTo>
                    <a:lnTo>
                      <a:pt x="840" y="894"/>
                    </a:lnTo>
                    <a:lnTo>
                      <a:pt x="843" y="896"/>
                    </a:lnTo>
                    <a:lnTo>
                      <a:pt x="845" y="899"/>
                    </a:lnTo>
                    <a:lnTo>
                      <a:pt x="862" y="900"/>
                    </a:lnTo>
                    <a:lnTo>
                      <a:pt x="879" y="899"/>
                    </a:lnTo>
                    <a:lnTo>
                      <a:pt x="880" y="901"/>
                    </a:lnTo>
                    <a:lnTo>
                      <a:pt x="881" y="902"/>
                    </a:lnTo>
                    <a:lnTo>
                      <a:pt x="883" y="901"/>
                    </a:lnTo>
                    <a:lnTo>
                      <a:pt x="892" y="906"/>
                    </a:lnTo>
                    <a:lnTo>
                      <a:pt x="900" y="911"/>
                    </a:lnTo>
                    <a:lnTo>
                      <a:pt x="909" y="918"/>
                    </a:lnTo>
                    <a:lnTo>
                      <a:pt x="909" y="919"/>
                    </a:lnTo>
                    <a:lnTo>
                      <a:pt x="909" y="921"/>
                    </a:lnTo>
                    <a:lnTo>
                      <a:pt x="909" y="923"/>
                    </a:lnTo>
                    <a:lnTo>
                      <a:pt x="910" y="922"/>
                    </a:lnTo>
                    <a:lnTo>
                      <a:pt x="911" y="921"/>
                    </a:lnTo>
                    <a:lnTo>
                      <a:pt x="912" y="920"/>
                    </a:lnTo>
                    <a:lnTo>
                      <a:pt x="918" y="935"/>
                    </a:lnTo>
                    <a:lnTo>
                      <a:pt x="921" y="950"/>
                    </a:lnTo>
                    <a:lnTo>
                      <a:pt x="923" y="950"/>
                    </a:lnTo>
                    <a:lnTo>
                      <a:pt x="924" y="949"/>
                    </a:lnTo>
                    <a:lnTo>
                      <a:pt x="925" y="955"/>
                    </a:lnTo>
                    <a:lnTo>
                      <a:pt x="931" y="957"/>
                    </a:lnTo>
                    <a:lnTo>
                      <a:pt x="928" y="964"/>
                    </a:lnTo>
                    <a:lnTo>
                      <a:pt x="927" y="970"/>
                    </a:lnTo>
                    <a:lnTo>
                      <a:pt x="926" y="971"/>
                    </a:lnTo>
                    <a:lnTo>
                      <a:pt x="924" y="972"/>
                    </a:lnTo>
                    <a:lnTo>
                      <a:pt x="926" y="972"/>
                    </a:lnTo>
                    <a:lnTo>
                      <a:pt x="927" y="972"/>
                    </a:lnTo>
                    <a:lnTo>
                      <a:pt x="926" y="975"/>
                    </a:lnTo>
                    <a:lnTo>
                      <a:pt x="926" y="977"/>
                    </a:lnTo>
                    <a:lnTo>
                      <a:pt x="934" y="976"/>
                    </a:lnTo>
                    <a:lnTo>
                      <a:pt x="936" y="982"/>
                    </a:lnTo>
                    <a:lnTo>
                      <a:pt x="940" y="982"/>
                    </a:lnTo>
                    <a:lnTo>
                      <a:pt x="945" y="983"/>
                    </a:lnTo>
                    <a:lnTo>
                      <a:pt x="949" y="984"/>
                    </a:lnTo>
                    <a:lnTo>
                      <a:pt x="944" y="995"/>
                    </a:lnTo>
                    <a:lnTo>
                      <a:pt x="937" y="1005"/>
                    </a:lnTo>
                    <a:lnTo>
                      <a:pt x="940" y="1004"/>
                    </a:lnTo>
                    <a:lnTo>
                      <a:pt x="944" y="1003"/>
                    </a:lnTo>
                    <a:lnTo>
                      <a:pt x="946" y="1001"/>
                    </a:lnTo>
                    <a:lnTo>
                      <a:pt x="948" y="997"/>
                    </a:lnTo>
                    <a:lnTo>
                      <a:pt x="949" y="995"/>
                    </a:lnTo>
                    <a:lnTo>
                      <a:pt x="950" y="993"/>
                    </a:lnTo>
                    <a:lnTo>
                      <a:pt x="952" y="991"/>
                    </a:lnTo>
                    <a:lnTo>
                      <a:pt x="957" y="989"/>
                    </a:lnTo>
                    <a:lnTo>
                      <a:pt x="961" y="988"/>
                    </a:lnTo>
                    <a:lnTo>
                      <a:pt x="985" y="1000"/>
                    </a:lnTo>
                    <a:lnTo>
                      <a:pt x="989" y="1001"/>
                    </a:lnTo>
                    <a:lnTo>
                      <a:pt x="991" y="1002"/>
                    </a:lnTo>
                    <a:lnTo>
                      <a:pt x="993" y="1004"/>
                    </a:lnTo>
                    <a:lnTo>
                      <a:pt x="995" y="1006"/>
                    </a:lnTo>
                    <a:lnTo>
                      <a:pt x="996" y="1010"/>
                    </a:lnTo>
                    <a:lnTo>
                      <a:pt x="997" y="1014"/>
                    </a:lnTo>
                    <a:lnTo>
                      <a:pt x="1003" y="1014"/>
                    </a:lnTo>
                    <a:lnTo>
                      <a:pt x="1007" y="1014"/>
                    </a:lnTo>
                    <a:lnTo>
                      <a:pt x="1013" y="1014"/>
                    </a:lnTo>
                    <a:lnTo>
                      <a:pt x="1016" y="1015"/>
                    </a:lnTo>
                    <a:lnTo>
                      <a:pt x="1019" y="1016"/>
                    </a:lnTo>
                    <a:lnTo>
                      <a:pt x="1021" y="1017"/>
                    </a:lnTo>
                    <a:lnTo>
                      <a:pt x="1025" y="1018"/>
                    </a:lnTo>
                    <a:lnTo>
                      <a:pt x="1028" y="1018"/>
                    </a:lnTo>
                    <a:lnTo>
                      <a:pt x="1032" y="1020"/>
                    </a:lnTo>
                    <a:lnTo>
                      <a:pt x="1038" y="1019"/>
                    </a:lnTo>
                    <a:lnTo>
                      <a:pt x="1043" y="1019"/>
                    </a:lnTo>
                    <a:lnTo>
                      <a:pt x="1049" y="1019"/>
                    </a:lnTo>
                    <a:lnTo>
                      <a:pt x="1057" y="1024"/>
                    </a:lnTo>
                    <a:lnTo>
                      <a:pt x="1066" y="1030"/>
                    </a:lnTo>
                    <a:lnTo>
                      <a:pt x="1074" y="1037"/>
                    </a:lnTo>
                    <a:lnTo>
                      <a:pt x="1077" y="1041"/>
                    </a:lnTo>
                    <a:lnTo>
                      <a:pt x="1080" y="1045"/>
                    </a:lnTo>
                    <a:lnTo>
                      <a:pt x="1085" y="1047"/>
                    </a:lnTo>
                    <a:lnTo>
                      <a:pt x="1089" y="1049"/>
                    </a:lnTo>
                    <a:lnTo>
                      <a:pt x="1103" y="1050"/>
                    </a:lnTo>
                    <a:lnTo>
                      <a:pt x="1108" y="1058"/>
                    </a:lnTo>
                    <a:lnTo>
                      <a:pt x="1111" y="1066"/>
                    </a:lnTo>
                    <a:lnTo>
                      <a:pt x="1112" y="1076"/>
                    </a:lnTo>
                    <a:lnTo>
                      <a:pt x="1113" y="1087"/>
                    </a:lnTo>
                    <a:lnTo>
                      <a:pt x="1111" y="1099"/>
                    </a:lnTo>
                    <a:lnTo>
                      <a:pt x="1105" y="1109"/>
                    </a:lnTo>
                    <a:lnTo>
                      <a:pt x="1097" y="1121"/>
                    </a:lnTo>
                    <a:lnTo>
                      <a:pt x="1087" y="1132"/>
                    </a:lnTo>
                    <a:lnTo>
                      <a:pt x="1083" y="1141"/>
                    </a:lnTo>
                    <a:lnTo>
                      <a:pt x="1078" y="1151"/>
                    </a:lnTo>
                    <a:lnTo>
                      <a:pt x="1072" y="1158"/>
                    </a:lnTo>
                    <a:lnTo>
                      <a:pt x="1071" y="1157"/>
                    </a:lnTo>
                    <a:lnTo>
                      <a:pt x="1069" y="1155"/>
                    </a:lnTo>
                    <a:lnTo>
                      <a:pt x="1068" y="1154"/>
                    </a:lnTo>
                    <a:lnTo>
                      <a:pt x="1067" y="1172"/>
                    </a:lnTo>
                    <a:lnTo>
                      <a:pt x="1067" y="1192"/>
                    </a:lnTo>
                    <a:lnTo>
                      <a:pt x="1068" y="1203"/>
                    </a:lnTo>
                    <a:lnTo>
                      <a:pt x="1067" y="1214"/>
                    </a:lnTo>
                    <a:lnTo>
                      <a:pt x="1066" y="1221"/>
                    </a:lnTo>
                    <a:lnTo>
                      <a:pt x="1064" y="1227"/>
                    </a:lnTo>
                    <a:lnTo>
                      <a:pt x="1062" y="1234"/>
                    </a:lnTo>
                    <a:lnTo>
                      <a:pt x="1062" y="1238"/>
                    </a:lnTo>
                    <a:lnTo>
                      <a:pt x="1062" y="1244"/>
                    </a:lnTo>
                    <a:lnTo>
                      <a:pt x="1063" y="1248"/>
                    </a:lnTo>
                    <a:lnTo>
                      <a:pt x="1057" y="1253"/>
                    </a:lnTo>
                    <a:lnTo>
                      <a:pt x="1057" y="1256"/>
                    </a:lnTo>
                    <a:lnTo>
                      <a:pt x="1056" y="1259"/>
                    </a:lnTo>
                    <a:lnTo>
                      <a:pt x="1055" y="1261"/>
                    </a:lnTo>
                    <a:lnTo>
                      <a:pt x="1054" y="1263"/>
                    </a:lnTo>
                    <a:lnTo>
                      <a:pt x="1052" y="1265"/>
                    </a:lnTo>
                    <a:lnTo>
                      <a:pt x="1050" y="1273"/>
                    </a:lnTo>
                    <a:lnTo>
                      <a:pt x="1049" y="1281"/>
                    </a:lnTo>
                    <a:lnTo>
                      <a:pt x="1040" y="1287"/>
                    </a:lnTo>
                    <a:lnTo>
                      <a:pt x="1040" y="1289"/>
                    </a:lnTo>
                    <a:lnTo>
                      <a:pt x="1040" y="1292"/>
                    </a:lnTo>
                    <a:lnTo>
                      <a:pt x="1040" y="1293"/>
                    </a:lnTo>
                    <a:lnTo>
                      <a:pt x="1016" y="1294"/>
                    </a:lnTo>
                    <a:lnTo>
                      <a:pt x="1015" y="1295"/>
                    </a:lnTo>
                    <a:lnTo>
                      <a:pt x="1014" y="1296"/>
                    </a:lnTo>
                    <a:lnTo>
                      <a:pt x="1009" y="1295"/>
                    </a:lnTo>
                    <a:lnTo>
                      <a:pt x="1010" y="1297"/>
                    </a:lnTo>
                    <a:lnTo>
                      <a:pt x="1010" y="1299"/>
                    </a:lnTo>
                    <a:lnTo>
                      <a:pt x="1008" y="1299"/>
                    </a:lnTo>
                    <a:lnTo>
                      <a:pt x="1005" y="1299"/>
                    </a:lnTo>
                    <a:lnTo>
                      <a:pt x="1002" y="1304"/>
                    </a:lnTo>
                    <a:lnTo>
                      <a:pt x="1002" y="1305"/>
                    </a:lnTo>
                    <a:lnTo>
                      <a:pt x="1003" y="1307"/>
                    </a:lnTo>
                    <a:lnTo>
                      <a:pt x="999" y="1306"/>
                    </a:lnTo>
                    <a:lnTo>
                      <a:pt x="995" y="1305"/>
                    </a:lnTo>
                    <a:lnTo>
                      <a:pt x="984" y="1312"/>
                    </a:lnTo>
                    <a:lnTo>
                      <a:pt x="972" y="1320"/>
                    </a:lnTo>
                    <a:lnTo>
                      <a:pt x="972" y="1322"/>
                    </a:lnTo>
                    <a:lnTo>
                      <a:pt x="972" y="1324"/>
                    </a:lnTo>
                    <a:lnTo>
                      <a:pt x="972" y="1326"/>
                    </a:lnTo>
                    <a:lnTo>
                      <a:pt x="969" y="1326"/>
                    </a:lnTo>
                    <a:lnTo>
                      <a:pt x="967" y="1327"/>
                    </a:lnTo>
                    <a:lnTo>
                      <a:pt x="967" y="1334"/>
                    </a:lnTo>
                    <a:lnTo>
                      <a:pt x="967" y="1343"/>
                    </a:lnTo>
                    <a:lnTo>
                      <a:pt x="969" y="1353"/>
                    </a:lnTo>
                    <a:lnTo>
                      <a:pt x="970" y="1363"/>
                    </a:lnTo>
                    <a:lnTo>
                      <a:pt x="968" y="1371"/>
                    </a:lnTo>
                    <a:lnTo>
                      <a:pt x="961" y="1377"/>
                    </a:lnTo>
                    <a:lnTo>
                      <a:pt x="958" y="1385"/>
                    </a:lnTo>
                    <a:lnTo>
                      <a:pt x="955" y="1393"/>
                    </a:lnTo>
                    <a:lnTo>
                      <a:pt x="952" y="1402"/>
                    </a:lnTo>
                    <a:lnTo>
                      <a:pt x="948" y="1410"/>
                    </a:lnTo>
                    <a:lnTo>
                      <a:pt x="947" y="1408"/>
                    </a:lnTo>
                    <a:lnTo>
                      <a:pt x="947" y="1405"/>
                    </a:lnTo>
                    <a:lnTo>
                      <a:pt x="947" y="1403"/>
                    </a:lnTo>
                    <a:lnTo>
                      <a:pt x="948" y="1403"/>
                    </a:lnTo>
                    <a:lnTo>
                      <a:pt x="949" y="1402"/>
                    </a:lnTo>
                    <a:lnTo>
                      <a:pt x="951" y="1401"/>
                    </a:lnTo>
                    <a:lnTo>
                      <a:pt x="951" y="1393"/>
                    </a:lnTo>
                    <a:lnTo>
                      <a:pt x="944" y="1397"/>
                    </a:lnTo>
                    <a:lnTo>
                      <a:pt x="944" y="1400"/>
                    </a:lnTo>
                    <a:lnTo>
                      <a:pt x="943" y="1403"/>
                    </a:lnTo>
                    <a:lnTo>
                      <a:pt x="942" y="1405"/>
                    </a:lnTo>
                    <a:lnTo>
                      <a:pt x="939" y="1409"/>
                    </a:lnTo>
                    <a:lnTo>
                      <a:pt x="937" y="1411"/>
                    </a:lnTo>
                    <a:lnTo>
                      <a:pt x="938" y="1413"/>
                    </a:lnTo>
                    <a:lnTo>
                      <a:pt x="939" y="1414"/>
                    </a:lnTo>
                    <a:lnTo>
                      <a:pt x="940" y="1415"/>
                    </a:lnTo>
                    <a:lnTo>
                      <a:pt x="939" y="1420"/>
                    </a:lnTo>
                    <a:lnTo>
                      <a:pt x="937" y="1423"/>
                    </a:lnTo>
                    <a:lnTo>
                      <a:pt x="936" y="1427"/>
                    </a:lnTo>
                    <a:lnTo>
                      <a:pt x="935" y="1432"/>
                    </a:lnTo>
                    <a:lnTo>
                      <a:pt x="934" y="1435"/>
                    </a:lnTo>
                    <a:lnTo>
                      <a:pt x="932" y="1437"/>
                    </a:lnTo>
                    <a:lnTo>
                      <a:pt x="930" y="1438"/>
                    </a:lnTo>
                    <a:lnTo>
                      <a:pt x="927" y="1440"/>
                    </a:lnTo>
                    <a:lnTo>
                      <a:pt x="927" y="1445"/>
                    </a:lnTo>
                    <a:lnTo>
                      <a:pt x="925" y="1449"/>
                    </a:lnTo>
                    <a:lnTo>
                      <a:pt x="923" y="1452"/>
                    </a:lnTo>
                    <a:lnTo>
                      <a:pt x="920" y="1455"/>
                    </a:lnTo>
                    <a:lnTo>
                      <a:pt x="915" y="1457"/>
                    </a:lnTo>
                    <a:lnTo>
                      <a:pt x="911" y="1457"/>
                    </a:lnTo>
                    <a:lnTo>
                      <a:pt x="907" y="1457"/>
                    </a:lnTo>
                    <a:lnTo>
                      <a:pt x="902" y="1457"/>
                    </a:lnTo>
                    <a:lnTo>
                      <a:pt x="899" y="1457"/>
                    </a:lnTo>
                    <a:lnTo>
                      <a:pt x="895" y="1456"/>
                    </a:lnTo>
                    <a:lnTo>
                      <a:pt x="891" y="1453"/>
                    </a:lnTo>
                    <a:lnTo>
                      <a:pt x="888" y="1452"/>
                    </a:lnTo>
                    <a:lnTo>
                      <a:pt x="884" y="1451"/>
                    </a:lnTo>
                    <a:lnTo>
                      <a:pt x="879" y="1450"/>
                    </a:lnTo>
                    <a:lnTo>
                      <a:pt x="876" y="1448"/>
                    </a:lnTo>
                    <a:lnTo>
                      <a:pt x="873" y="1445"/>
                    </a:lnTo>
                    <a:lnTo>
                      <a:pt x="873" y="1447"/>
                    </a:lnTo>
                    <a:lnTo>
                      <a:pt x="872" y="1449"/>
                    </a:lnTo>
                    <a:lnTo>
                      <a:pt x="872" y="1451"/>
                    </a:lnTo>
                    <a:lnTo>
                      <a:pt x="881" y="1457"/>
                    </a:lnTo>
                    <a:lnTo>
                      <a:pt x="891" y="1463"/>
                    </a:lnTo>
                    <a:lnTo>
                      <a:pt x="890" y="1468"/>
                    </a:lnTo>
                    <a:lnTo>
                      <a:pt x="889" y="1472"/>
                    </a:lnTo>
                    <a:lnTo>
                      <a:pt x="892" y="1474"/>
                    </a:lnTo>
                    <a:lnTo>
                      <a:pt x="895" y="1476"/>
                    </a:lnTo>
                    <a:lnTo>
                      <a:pt x="898" y="1478"/>
                    </a:lnTo>
                    <a:lnTo>
                      <a:pt x="901" y="1484"/>
                    </a:lnTo>
                    <a:lnTo>
                      <a:pt x="898" y="1490"/>
                    </a:lnTo>
                    <a:lnTo>
                      <a:pt x="896" y="1495"/>
                    </a:lnTo>
                    <a:lnTo>
                      <a:pt x="895" y="1502"/>
                    </a:lnTo>
                    <a:lnTo>
                      <a:pt x="879" y="1508"/>
                    </a:lnTo>
                    <a:lnTo>
                      <a:pt x="866" y="1511"/>
                    </a:lnTo>
                    <a:lnTo>
                      <a:pt x="807" y="1464"/>
                    </a:lnTo>
                    <a:lnTo>
                      <a:pt x="742" y="1403"/>
                    </a:lnTo>
                    <a:lnTo>
                      <a:pt x="707" y="1367"/>
                    </a:lnTo>
                    <a:lnTo>
                      <a:pt x="709" y="1342"/>
                    </a:lnTo>
                    <a:lnTo>
                      <a:pt x="707" y="1310"/>
                    </a:lnTo>
                    <a:lnTo>
                      <a:pt x="704" y="1296"/>
                    </a:lnTo>
                    <a:lnTo>
                      <a:pt x="706" y="1282"/>
                    </a:lnTo>
                    <a:lnTo>
                      <a:pt x="706" y="1266"/>
                    </a:lnTo>
                    <a:lnTo>
                      <a:pt x="702" y="1248"/>
                    </a:lnTo>
                    <a:lnTo>
                      <a:pt x="697" y="1229"/>
                    </a:lnTo>
                    <a:lnTo>
                      <a:pt x="694" y="1228"/>
                    </a:lnTo>
                    <a:lnTo>
                      <a:pt x="691" y="1226"/>
                    </a:lnTo>
                    <a:lnTo>
                      <a:pt x="688" y="1224"/>
                    </a:lnTo>
                    <a:lnTo>
                      <a:pt x="686" y="1222"/>
                    </a:lnTo>
                    <a:lnTo>
                      <a:pt x="684" y="1218"/>
                    </a:lnTo>
                    <a:lnTo>
                      <a:pt x="674" y="1211"/>
                    </a:lnTo>
                    <a:lnTo>
                      <a:pt x="663" y="1205"/>
                    </a:lnTo>
                    <a:lnTo>
                      <a:pt x="651" y="1200"/>
                    </a:lnTo>
                    <a:lnTo>
                      <a:pt x="641" y="1192"/>
                    </a:lnTo>
                    <a:lnTo>
                      <a:pt x="633" y="1187"/>
                    </a:lnTo>
                    <a:lnTo>
                      <a:pt x="627" y="1180"/>
                    </a:lnTo>
                    <a:lnTo>
                      <a:pt x="622" y="1172"/>
                    </a:lnTo>
                    <a:lnTo>
                      <a:pt x="620" y="1163"/>
                    </a:lnTo>
                    <a:lnTo>
                      <a:pt x="595" y="1120"/>
                    </a:lnTo>
                    <a:lnTo>
                      <a:pt x="589" y="1106"/>
                    </a:lnTo>
                    <a:lnTo>
                      <a:pt x="581" y="1092"/>
                    </a:lnTo>
                    <a:lnTo>
                      <a:pt x="575" y="1082"/>
                    </a:lnTo>
                    <a:lnTo>
                      <a:pt x="569" y="1073"/>
                    </a:lnTo>
                    <a:lnTo>
                      <a:pt x="566" y="1070"/>
                    </a:lnTo>
                    <a:lnTo>
                      <a:pt x="560" y="1066"/>
                    </a:lnTo>
                    <a:lnTo>
                      <a:pt x="556" y="1064"/>
                    </a:lnTo>
                    <a:lnTo>
                      <a:pt x="557" y="1062"/>
                    </a:lnTo>
                    <a:lnTo>
                      <a:pt x="557" y="1059"/>
                    </a:lnTo>
                    <a:lnTo>
                      <a:pt x="557" y="1055"/>
                    </a:lnTo>
                    <a:lnTo>
                      <a:pt x="556" y="1053"/>
                    </a:lnTo>
                    <a:lnTo>
                      <a:pt x="555" y="1051"/>
                    </a:lnTo>
                    <a:lnTo>
                      <a:pt x="555" y="1050"/>
                    </a:lnTo>
                    <a:lnTo>
                      <a:pt x="555" y="1049"/>
                    </a:lnTo>
                    <a:lnTo>
                      <a:pt x="554" y="1047"/>
                    </a:lnTo>
                    <a:lnTo>
                      <a:pt x="553" y="1046"/>
                    </a:lnTo>
                    <a:lnTo>
                      <a:pt x="553" y="1043"/>
                    </a:lnTo>
                    <a:lnTo>
                      <a:pt x="551" y="1042"/>
                    </a:lnTo>
                    <a:lnTo>
                      <a:pt x="554" y="1037"/>
                    </a:lnTo>
                    <a:lnTo>
                      <a:pt x="557" y="1034"/>
                    </a:lnTo>
                    <a:lnTo>
                      <a:pt x="561" y="1029"/>
                    </a:lnTo>
                    <a:lnTo>
                      <a:pt x="566" y="1027"/>
                    </a:lnTo>
                    <a:lnTo>
                      <a:pt x="568" y="1023"/>
                    </a:lnTo>
                    <a:lnTo>
                      <a:pt x="569" y="1019"/>
                    </a:lnTo>
                    <a:lnTo>
                      <a:pt x="568" y="1019"/>
                    </a:lnTo>
                    <a:lnTo>
                      <a:pt x="567" y="1020"/>
                    </a:lnTo>
                    <a:lnTo>
                      <a:pt x="566" y="1020"/>
                    </a:lnTo>
                    <a:lnTo>
                      <a:pt x="565" y="1018"/>
                    </a:lnTo>
                    <a:lnTo>
                      <a:pt x="566" y="1017"/>
                    </a:lnTo>
                    <a:lnTo>
                      <a:pt x="562" y="1016"/>
                    </a:lnTo>
                    <a:lnTo>
                      <a:pt x="560" y="1015"/>
                    </a:lnTo>
                    <a:lnTo>
                      <a:pt x="558" y="1013"/>
                    </a:lnTo>
                    <a:lnTo>
                      <a:pt x="556" y="1012"/>
                    </a:lnTo>
                    <a:lnTo>
                      <a:pt x="557" y="1002"/>
                    </a:lnTo>
                    <a:lnTo>
                      <a:pt x="556" y="993"/>
                    </a:lnTo>
                    <a:lnTo>
                      <a:pt x="560" y="991"/>
                    </a:lnTo>
                    <a:lnTo>
                      <a:pt x="562" y="987"/>
                    </a:lnTo>
                    <a:lnTo>
                      <a:pt x="565" y="982"/>
                    </a:lnTo>
                    <a:lnTo>
                      <a:pt x="566" y="977"/>
                    </a:lnTo>
                    <a:lnTo>
                      <a:pt x="566" y="973"/>
                    </a:lnTo>
                    <a:lnTo>
                      <a:pt x="567" y="971"/>
                    </a:lnTo>
                    <a:lnTo>
                      <a:pt x="568" y="969"/>
                    </a:lnTo>
                    <a:lnTo>
                      <a:pt x="570" y="968"/>
                    </a:lnTo>
                    <a:lnTo>
                      <a:pt x="572" y="967"/>
                    </a:lnTo>
                    <a:lnTo>
                      <a:pt x="575" y="966"/>
                    </a:lnTo>
                    <a:lnTo>
                      <a:pt x="578" y="964"/>
                    </a:lnTo>
                    <a:lnTo>
                      <a:pt x="580" y="962"/>
                    </a:lnTo>
                    <a:lnTo>
                      <a:pt x="581" y="960"/>
                    </a:lnTo>
                    <a:lnTo>
                      <a:pt x="581" y="959"/>
                    </a:lnTo>
                    <a:lnTo>
                      <a:pt x="579" y="958"/>
                    </a:lnTo>
                    <a:lnTo>
                      <a:pt x="579" y="957"/>
                    </a:lnTo>
                    <a:lnTo>
                      <a:pt x="584" y="955"/>
                    </a:lnTo>
                    <a:lnTo>
                      <a:pt x="582" y="949"/>
                    </a:lnTo>
                    <a:lnTo>
                      <a:pt x="589" y="946"/>
                    </a:lnTo>
                    <a:lnTo>
                      <a:pt x="594" y="943"/>
                    </a:lnTo>
                    <a:lnTo>
                      <a:pt x="597" y="937"/>
                    </a:lnTo>
                    <a:lnTo>
                      <a:pt x="601" y="932"/>
                    </a:lnTo>
                    <a:lnTo>
                      <a:pt x="601" y="917"/>
                    </a:lnTo>
                    <a:lnTo>
                      <a:pt x="601" y="901"/>
                    </a:lnTo>
                    <a:lnTo>
                      <a:pt x="601" y="896"/>
                    </a:lnTo>
                    <a:lnTo>
                      <a:pt x="602" y="891"/>
                    </a:lnTo>
                    <a:lnTo>
                      <a:pt x="595" y="882"/>
                    </a:lnTo>
                    <a:lnTo>
                      <a:pt x="593" y="878"/>
                    </a:lnTo>
                    <a:lnTo>
                      <a:pt x="591" y="875"/>
                    </a:lnTo>
                    <a:lnTo>
                      <a:pt x="591" y="871"/>
                    </a:lnTo>
                    <a:lnTo>
                      <a:pt x="592" y="867"/>
                    </a:lnTo>
                    <a:lnTo>
                      <a:pt x="589" y="864"/>
                    </a:lnTo>
                    <a:lnTo>
                      <a:pt x="586" y="862"/>
                    </a:lnTo>
                    <a:lnTo>
                      <a:pt x="584" y="859"/>
                    </a:lnTo>
                    <a:lnTo>
                      <a:pt x="581" y="856"/>
                    </a:lnTo>
                    <a:lnTo>
                      <a:pt x="578" y="859"/>
                    </a:lnTo>
                    <a:lnTo>
                      <a:pt x="574" y="861"/>
                    </a:lnTo>
                    <a:lnTo>
                      <a:pt x="571" y="864"/>
                    </a:lnTo>
                    <a:lnTo>
                      <a:pt x="569" y="866"/>
                    </a:lnTo>
                    <a:lnTo>
                      <a:pt x="566" y="868"/>
                    </a:lnTo>
                    <a:lnTo>
                      <a:pt x="571" y="878"/>
                    </a:lnTo>
                    <a:lnTo>
                      <a:pt x="566" y="880"/>
                    </a:lnTo>
                    <a:lnTo>
                      <a:pt x="560" y="882"/>
                    </a:lnTo>
                    <a:lnTo>
                      <a:pt x="556" y="875"/>
                    </a:lnTo>
                    <a:lnTo>
                      <a:pt x="554" y="875"/>
                    </a:lnTo>
                    <a:lnTo>
                      <a:pt x="551" y="873"/>
                    </a:lnTo>
                    <a:lnTo>
                      <a:pt x="550" y="872"/>
                    </a:lnTo>
                    <a:lnTo>
                      <a:pt x="548" y="870"/>
                    </a:lnTo>
                    <a:lnTo>
                      <a:pt x="547" y="868"/>
                    </a:lnTo>
                    <a:lnTo>
                      <a:pt x="541" y="867"/>
                    </a:lnTo>
                    <a:lnTo>
                      <a:pt x="534" y="867"/>
                    </a:lnTo>
                    <a:lnTo>
                      <a:pt x="535" y="866"/>
                    </a:lnTo>
                    <a:lnTo>
                      <a:pt x="526" y="864"/>
                    </a:lnTo>
                    <a:lnTo>
                      <a:pt x="529" y="856"/>
                    </a:lnTo>
                    <a:lnTo>
                      <a:pt x="523" y="853"/>
                    </a:lnTo>
                    <a:lnTo>
                      <a:pt x="518" y="850"/>
                    </a:lnTo>
                    <a:lnTo>
                      <a:pt x="513" y="845"/>
                    </a:lnTo>
                    <a:lnTo>
                      <a:pt x="513" y="847"/>
                    </a:lnTo>
                    <a:lnTo>
                      <a:pt x="513" y="849"/>
                    </a:lnTo>
                    <a:lnTo>
                      <a:pt x="510" y="848"/>
                    </a:lnTo>
                    <a:lnTo>
                      <a:pt x="508" y="847"/>
                    </a:lnTo>
                    <a:lnTo>
                      <a:pt x="506" y="845"/>
                    </a:lnTo>
                    <a:lnTo>
                      <a:pt x="503" y="843"/>
                    </a:lnTo>
                    <a:lnTo>
                      <a:pt x="501" y="841"/>
                    </a:lnTo>
                    <a:lnTo>
                      <a:pt x="504" y="835"/>
                    </a:lnTo>
                    <a:lnTo>
                      <a:pt x="503" y="829"/>
                    </a:lnTo>
                    <a:lnTo>
                      <a:pt x="498" y="820"/>
                    </a:lnTo>
                    <a:lnTo>
                      <a:pt x="490" y="812"/>
                    </a:lnTo>
                    <a:lnTo>
                      <a:pt x="485" y="803"/>
                    </a:lnTo>
                    <a:lnTo>
                      <a:pt x="486" y="803"/>
                    </a:lnTo>
                    <a:lnTo>
                      <a:pt x="488" y="802"/>
                    </a:lnTo>
                    <a:lnTo>
                      <a:pt x="483" y="798"/>
                    </a:lnTo>
                    <a:lnTo>
                      <a:pt x="483" y="801"/>
                    </a:lnTo>
                    <a:lnTo>
                      <a:pt x="468" y="798"/>
                    </a:lnTo>
                    <a:lnTo>
                      <a:pt x="455" y="793"/>
                    </a:lnTo>
                    <a:lnTo>
                      <a:pt x="452" y="792"/>
                    </a:lnTo>
                    <a:lnTo>
                      <a:pt x="448" y="791"/>
                    </a:lnTo>
                    <a:lnTo>
                      <a:pt x="444" y="791"/>
                    </a:lnTo>
                    <a:lnTo>
                      <a:pt x="441" y="790"/>
                    </a:lnTo>
                    <a:lnTo>
                      <a:pt x="438" y="788"/>
                    </a:lnTo>
                    <a:lnTo>
                      <a:pt x="435" y="785"/>
                    </a:lnTo>
                    <a:lnTo>
                      <a:pt x="432" y="783"/>
                    </a:lnTo>
                    <a:lnTo>
                      <a:pt x="432" y="781"/>
                    </a:lnTo>
                    <a:lnTo>
                      <a:pt x="424" y="772"/>
                    </a:lnTo>
                    <a:lnTo>
                      <a:pt x="415" y="762"/>
                    </a:lnTo>
                    <a:lnTo>
                      <a:pt x="403" y="758"/>
                    </a:lnTo>
                    <a:lnTo>
                      <a:pt x="403" y="760"/>
                    </a:lnTo>
                    <a:lnTo>
                      <a:pt x="398" y="759"/>
                    </a:lnTo>
                    <a:lnTo>
                      <a:pt x="390" y="765"/>
                    </a:lnTo>
                    <a:lnTo>
                      <a:pt x="379" y="766"/>
                    </a:lnTo>
                    <a:lnTo>
                      <a:pt x="367" y="760"/>
                    </a:lnTo>
                    <a:lnTo>
                      <a:pt x="355" y="755"/>
                    </a:lnTo>
                    <a:lnTo>
                      <a:pt x="343" y="750"/>
                    </a:lnTo>
                    <a:lnTo>
                      <a:pt x="332" y="744"/>
                    </a:lnTo>
                    <a:lnTo>
                      <a:pt x="323" y="736"/>
                    </a:lnTo>
                    <a:lnTo>
                      <a:pt x="317" y="735"/>
                    </a:lnTo>
                    <a:lnTo>
                      <a:pt x="311" y="733"/>
                    </a:lnTo>
                    <a:lnTo>
                      <a:pt x="306" y="730"/>
                    </a:lnTo>
                    <a:lnTo>
                      <a:pt x="301" y="725"/>
                    </a:lnTo>
                    <a:lnTo>
                      <a:pt x="297" y="721"/>
                    </a:lnTo>
                    <a:lnTo>
                      <a:pt x="291" y="718"/>
                    </a:lnTo>
                    <a:lnTo>
                      <a:pt x="289" y="714"/>
                    </a:lnTo>
                    <a:lnTo>
                      <a:pt x="287" y="712"/>
                    </a:lnTo>
                    <a:lnTo>
                      <a:pt x="285" y="708"/>
                    </a:lnTo>
                    <a:lnTo>
                      <a:pt x="284" y="704"/>
                    </a:lnTo>
                    <a:lnTo>
                      <a:pt x="283" y="701"/>
                    </a:lnTo>
                    <a:lnTo>
                      <a:pt x="263" y="668"/>
                    </a:lnTo>
                    <a:lnTo>
                      <a:pt x="262" y="661"/>
                    </a:lnTo>
                    <a:lnTo>
                      <a:pt x="259" y="658"/>
                    </a:lnTo>
                    <a:lnTo>
                      <a:pt x="256" y="657"/>
                    </a:lnTo>
                    <a:lnTo>
                      <a:pt x="254" y="655"/>
                    </a:lnTo>
                    <a:lnTo>
                      <a:pt x="252" y="653"/>
                    </a:lnTo>
                    <a:lnTo>
                      <a:pt x="251" y="650"/>
                    </a:lnTo>
                    <a:lnTo>
                      <a:pt x="252" y="646"/>
                    </a:lnTo>
                    <a:lnTo>
                      <a:pt x="253" y="643"/>
                    </a:lnTo>
                    <a:lnTo>
                      <a:pt x="254" y="640"/>
                    </a:lnTo>
                    <a:lnTo>
                      <a:pt x="253" y="638"/>
                    </a:lnTo>
                    <a:lnTo>
                      <a:pt x="252" y="634"/>
                    </a:lnTo>
                    <a:lnTo>
                      <a:pt x="250" y="631"/>
                    </a:lnTo>
                    <a:lnTo>
                      <a:pt x="244" y="628"/>
                    </a:lnTo>
                    <a:lnTo>
                      <a:pt x="247" y="619"/>
                    </a:lnTo>
                    <a:lnTo>
                      <a:pt x="241" y="617"/>
                    </a:lnTo>
                    <a:lnTo>
                      <a:pt x="239" y="613"/>
                    </a:lnTo>
                    <a:lnTo>
                      <a:pt x="238" y="607"/>
                    </a:lnTo>
                    <a:lnTo>
                      <a:pt x="237" y="602"/>
                    </a:lnTo>
                    <a:lnTo>
                      <a:pt x="235" y="602"/>
                    </a:lnTo>
                    <a:lnTo>
                      <a:pt x="232" y="602"/>
                    </a:lnTo>
                    <a:lnTo>
                      <a:pt x="231" y="602"/>
                    </a:lnTo>
                    <a:lnTo>
                      <a:pt x="235" y="595"/>
                    </a:lnTo>
                    <a:lnTo>
                      <a:pt x="236" y="571"/>
                    </a:lnTo>
                    <a:lnTo>
                      <a:pt x="239" y="567"/>
                    </a:lnTo>
                    <a:lnTo>
                      <a:pt x="236" y="563"/>
                    </a:lnTo>
                    <a:lnTo>
                      <a:pt x="232" y="560"/>
                    </a:lnTo>
                    <a:lnTo>
                      <a:pt x="231" y="560"/>
                    </a:lnTo>
                    <a:lnTo>
                      <a:pt x="230" y="560"/>
                    </a:lnTo>
                    <a:lnTo>
                      <a:pt x="228" y="559"/>
                    </a:lnTo>
                    <a:lnTo>
                      <a:pt x="226" y="558"/>
                    </a:lnTo>
                    <a:lnTo>
                      <a:pt x="224" y="557"/>
                    </a:lnTo>
                    <a:lnTo>
                      <a:pt x="219" y="567"/>
                    </a:lnTo>
                    <a:lnTo>
                      <a:pt x="217" y="578"/>
                    </a:lnTo>
                    <a:lnTo>
                      <a:pt x="216" y="580"/>
                    </a:lnTo>
                    <a:lnTo>
                      <a:pt x="216" y="583"/>
                    </a:lnTo>
                    <a:lnTo>
                      <a:pt x="217" y="585"/>
                    </a:lnTo>
                    <a:lnTo>
                      <a:pt x="219" y="587"/>
                    </a:lnTo>
                    <a:lnTo>
                      <a:pt x="220" y="590"/>
                    </a:lnTo>
                    <a:lnTo>
                      <a:pt x="221" y="590"/>
                    </a:lnTo>
                    <a:lnTo>
                      <a:pt x="224" y="590"/>
                    </a:lnTo>
                    <a:lnTo>
                      <a:pt x="226" y="591"/>
                    </a:lnTo>
                    <a:lnTo>
                      <a:pt x="226" y="598"/>
                    </a:lnTo>
                    <a:lnTo>
                      <a:pt x="221" y="594"/>
                    </a:lnTo>
                    <a:lnTo>
                      <a:pt x="226" y="621"/>
                    </a:lnTo>
                    <a:lnTo>
                      <a:pt x="227" y="628"/>
                    </a:lnTo>
                    <a:lnTo>
                      <a:pt x="230" y="634"/>
                    </a:lnTo>
                    <a:lnTo>
                      <a:pt x="230" y="641"/>
                    </a:lnTo>
                    <a:lnTo>
                      <a:pt x="231" y="651"/>
                    </a:lnTo>
                    <a:lnTo>
                      <a:pt x="232" y="661"/>
                    </a:lnTo>
                    <a:lnTo>
                      <a:pt x="231" y="671"/>
                    </a:lnTo>
                    <a:lnTo>
                      <a:pt x="233" y="671"/>
                    </a:lnTo>
                    <a:lnTo>
                      <a:pt x="236" y="669"/>
                    </a:lnTo>
                    <a:lnTo>
                      <a:pt x="239" y="675"/>
                    </a:lnTo>
                    <a:lnTo>
                      <a:pt x="240" y="680"/>
                    </a:lnTo>
                    <a:lnTo>
                      <a:pt x="241" y="686"/>
                    </a:lnTo>
                    <a:lnTo>
                      <a:pt x="232" y="689"/>
                    </a:lnTo>
                    <a:lnTo>
                      <a:pt x="230" y="680"/>
                    </a:lnTo>
                    <a:lnTo>
                      <a:pt x="226" y="673"/>
                    </a:lnTo>
                    <a:lnTo>
                      <a:pt x="220" y="666"/>
                    </a:lnTo>
                    <a:lnTo>
                      <a:pt x="215" y="660"/>
                    </a:lnTo>
                    <a:lnTo>
                      <a:pt x="218" y="651"/>
                    </a:lnTo>
                    <a:lnTo>
                      <a:pt x="219" y="641"/>
                    </a:lnTo>
                    <a:lnTo>
                      <a:pt x="217" y="638"/>
                    </a:lnTo>
                    <a:lnTo>
                      <a:pt x="215" y="634"/>
                    </a:lnTo>
                    <a:lnTo>
                      <a:pt x="214" y="631"/>
                    </a:lnTo>
                    <a:lnTo>
                      <a:pt x="212" y="631"/>
                    </a:lnTo>
                    <a:lnTo>
                      <a:pt x="211" y="630"/>
                    </a:lnTo>
                    <a:lnTo>
                      <a:pt x="208" y="630"/>
                    </a:lnTo>
                    <a:lnTo>
                      <a:pt x="203" y="621"/>
                    </a:lnTo>
                    <a:lnTo>
                      <a:pt x="199" y="611"/>
                    </a:lnTo>
                    <a:lnTo>
                      <a:pt x="202" y="613"/>
                    </a:lnTo>
                    <a:lnTo>
                      <a:pt x="206" y="613"/>
                    </a:lnTo>
                    <a:lnTo>
                      <a:pt x="208" y="610"/>
                    </a:lnTo>
                    <a:lnTo>
                      <a:pt x="211" y="607"/>
                    </a:lnTo>
                    <a:lnTo>
                      <a:pt x="213" y="604"/>
                    </a:lnTo>
                    <a:lnTo>
                      <a:pt x="208" y="594"/>
                    </a:lnTo>
                    <a:lnTo>
                      <a:pt x="203" y="585"/>
                    </a:lnTo>
                    <a:lnTo>
                      <a:pt x="204" y="566"/>
                    </a:lnTo>
                    <a:lnTo>
                      <a:pt x="203" y="546"/>
                    </a:lnTo>
                    <a:lnTo>
                      <a:pt x="204" y="535"/>
                    </a:lnTo>
                    <a:lnTo>
                      <a:pt x="199" y="531"/>
                    </a:lnTo>
                    <a:lnTo>
                      <a:pt x="193" y="525"/>
                    </a:lnTo>
                    <a:lnTo>
                      <a:pt x="188" y="522"/>
                    </a:lnTo>
                    <a:lnTo>
                      <a:pt x="184" y="521"/>
                    </a:lnTo>
                    <a:lnTo>
                      <a:pt x="181" y="521"/>
                    </a:lnTo>
                    <a:lnTo>
                      <a:pt x="178" y="520"/>
                    </a:lnTo>
                    <a:lnTo>
                      <a:pt x="181" y="512"/>
                    </a:lnTo>
                    <a:lnTo>
                      <a:pt x="179" y="506"/>
                    </a:lnTo>
                    <a:lnTo>
                      <a:pt x="177" y="501"/>
                    </a:lnTo>
                    <a:lnTo>
                      <a:pt x="176" y="496"/>
                    </a:lnTo>
                    <a:lnTo>
                      <a:pt x="181" y="491"/>
                    </a:lnTo>
                    <a:lnTo>
                      <a:pt x="180" y="489"/>
                    </a:lnTo>
                    <a:lnTo>
                      <a:pt x="179" y="487"/>
                    </a:lnTo>
                    <a:lnTo>
                      <a:pt x="178" y="485"/>
                    </a:lnTo>
                    <a:lnTo>
                      <a:pt x="179" y="474"/>
                    </a:lnTo>
                    <a:lnTo>
                      <a:pt x="178" y="463"/>
                    </a:lnTo>
                    <a:lnTo>
                      <a:pt x="179" y="458"/>
                    </a:lnTo>
                    <a:lnTo>
                      <a:pt x="181" y="455"/>
                    </a:lnTo>
                    <a:lnTo>
                      <a:pt x="183" y="451"/>
                    </a:lnTo>
                    <a:lnTo>
                      <a:pt x="182" y="450"/>
                    </a:lnTo>
                    <a:lnTo>
                      <a:pt x="182" y="449"/>
                    </a:lnTo>
                    <a:lnTo>
                      <a:pt x="181" y="447"/>
                    </a:lnTo>
                    <a:lnTo>
                      <a:pt x="184" y="443"/>
                    </a:lnTo>
                    <a:lnTo>
                      <a:pt x="188" y="439"/>
                    </a:lnTo>
                    <a:lnTo>
                      <a:pt x="191" y="435"/>
                    </a:lnTo>
                    <a:lnTo>
                      <a:pt x="194" y="431"/>
                    </a:lnTo>
                    <a:lnTo>
                      <a:pt x="196" y="423"/>
                    </a:lnTo>
                    <a:lnTo>
                      <a:pt x="201" y="417"/>
                    </a:lnTo>
                    <a:lnTo>
                      <a:pt x="205" y="411"/>
                    </a:lnTo>
                    <a:lnTo>
                      <a:pt x="223" y="392"/>
                    </a:lnTo>
                    <a:lnTo>
                      <a:pt x="238" y="370"/>
                    </a:lnTo>
                    <a:lnTo>
                      <a:pt x="244" y="357"/>
                    </a:lnTo>
                    <a:lnTo>
                      <a:pt x="249" y="342"/>
                    </a:lnTo>
                    <a:lnTo>
                      <a:pt x="259" y="346"/>
                    </a:lnTo>
                    <a:lnTo>
                      <a:pt x="268" y="346"/>
                    </a:lnTo>
                    <a:lnTo>
                      <a:pt x="272" y="340"/>
                    </a:lnTo>
                    <a:lnTo>
                      <a:pt x="272" y="338"/>
                    </a:lnTo>
                    <a:lnTo>
                      <a:pt x="272" y="336"/>
                    </a:lnTo>
                    <a:lnTo>
                      <a:pt x="270" y="336"/>
                    </a:lnTo>
                    <a:lnTo>
                      <a:pt x="272" y="329"/>
                    </a:lnTo>
                    <a:lnTo>
                      <a:pt x="271" y="329"/>
                    </a:lnTo>
                    <a:lnTo>
                      <a:pt x="268" y="329"/>
                    </a:lnTo>
                    <a:lnTo>
                      <a:pt x="266" y="329"/>
                    </a:lnTo>
                    <a:lnTo>
                      <a:pt x="267" y="328"/>
                    </a:lnTo>
                    <a:lnTo>
                      <a:pt x="267" y="326"/>
                    </a:lnTo>
                    <a:lnTo>
                      <a:pt x="265" y="324"/>
                    </a:lnTo>
                    <a:lnTo>
                      <a:pt x="264" y="321"/>
                    </a:lnTo>
                    <a:lnTo>
                      <a:pt x="262" y="323"/>
                    </a:lnTo>
                    <a:lnTo>
                      <a:pt x="261" y="325"/>
                    </a:lnTo>
                    <a:lnTo>
                      <a:pt x="260" y="327"/>
                    </a:lnTo>
                    <a:lnTo>
                      <a:pt x="259" y="329"/>
                    </a:lnTo>
                    <a:lnTo>
                      <a:pt x="261" y="330"/>
                    </a:lnTo>
                    <a:lnTo>
                      <a:pt x="263" y="333"/>
                    </a:lnTo>
                    <a:lnTo>
                      <a:pt x="265" y="335"/>
                    </a:lnTo>
                    <a:lnTo>
                      <a:pt x="265" y="336"/>
                    </a:lnTo>
                    <a:lnTo>
                      <a:pt x="265" y="338"/>
                    </a:lnTo>
                    <a:lnTo>
                      <a:pt x="265" y="340"/>
                    </a:lnTo>
                    <a:lnTo>
                      <a:pt x="264" y="342"/>
                    </a:lnTo>
                    <a:lnTo>
                      <a:pt x="259" y="345"/>
                    </a:lnTo>
                    <a:lnTo>
                      <a:pt x="248" y="337"/>
                    </a:lnTo>
                    <a:lnTo>
                      <a:pt x="240" y="325"/>
                    </a:lnTo>
                    <a:lnTo>
                      <a:pt x="237" y="313"/>
                    </a:lnTo>
                    <a:lnTo>
                      <a:pt x="243" y="310"/>
                    </a:lnTo>
                    <a:lnTo>
                      <a:pt x="249" y="313"/>
                    </a:lnTo>
                    <a:lnTo>
                      <a:pt x="254" y="316"/>
                    </a:lnTo>
                    <a:lnTo>
                      <a:pt x="254" y="314"/>
                    </a:lnTo>
                    <a:lnTo>
                      <a:pt x="254" y="312"/>
                    </a:lnTo>
                    <a:lnTo>
                      <a:pt x="254" y="310"/>
                    </a:lnTo>
                    <a:lnTo>
                      <a:pt x="249" y="310"/>
                    </a:lnTo>
                    <a:lnTo>
                      <a:pt x="249" y="309"/>
                    </a:lnTo>
                    <a:lnTo>
                      <a:pt x="247" y="309"/>
                    </a:lnTo>
                    <a:lnTo>
                      <a:pt x="251" y="295"/>
                    </a:lnTo>
                    <a:lnTo>
                      <a:pt x="253" y="294"/>
                    </a:lnTo>
                    <a:lnTo>
                      <a:pt x="253" y="293"/>
                    </a:lnTo>
                    <a:lnTo>
                      <a:pt x="252" y="291"/>
                    </a:lnTo>
                    <a:lnTo>
                      <a:pt x="251" y="291"/>
                    </a:lnTo>
                    <a:lnTo>
                      <a:pt x="249" y="291"/>
                    </a:lnTo>
                    <a:lnTo>
                      <a:pt x="249" y="289"/>
                    </a:lnTo>
                    <a:lnTo>
                      <a:pt x="249" y="287"/>
                    </a:lnTo>
                    <a:lnTo>
                      <a:pt x="249" y="284"/>
                    </a:lnTo>
                    <a:lnTo>
                      <a:pt x="250" y="286"/>
                    </a:lnTo>
                    <a:lnTo>
                      <a:pt x="254" y="282"/>
                    </a:lnTo>
                    <a:lnTo>
                      <a:pt x="259" y="279"/>
                    </a:lnTo>
                    <a:lnTo>
                      <a:pt x="258" y="277"/>
                    </a:lnTo>
                    <a:lnTo>
                      <a:pt x="255" y="278"/>
                    </a:lnTo>
                    <a:lnTo>
                      <a:pt x="254" y="278"/>
                    </a:lnTo>
                    <a:lnTo>
                      <a:pt x="254" y="279"/>
                    </a:lnTo>
                    <a:lnTo>
                      <a:pt x="249" y="281"/>
                    </a:lnTo>
                    <a:lnTo>
                      <a:pt x="247" y="276"/>
                    </a:lnTo>
                    <a:lnTo>
                      <a:pt x="252" y="269"/>
                    </a:lnTo>
                    <a:lnTo>
                      <a:pt x="252" y="268"/>
                    </a:lnTo>
                    <a:lnTo>
                      <a:pt x="256" y="269"/>
                    </a:lnTo>
                    <a:lnTo>
                      <a:pt x="256" y="267"/>
                    </a:lnTo>
                    <a:lnTo>
                      <a:pt x="258" y="264"/>
                    </a:lnTo>
                    <a:lnTo>
                      <a:pt x="259" y="263"/>
                    </a:lnTo>
                    <a:lnTo>
                      <a:pt x="255" y="258"/>
                    </a:lnTo>
                    <a:lnTo>
                      <a:pt x="252" y="255"/>
                    </a:lnTo>
                    <a:lnTo>
                      <a:pt x="249" y="257"/>
                    </a:lnTo>
                    <a:lnTo>
                      <a:pt x="245" y="260"/>
                    </a:lnTo>
                    <a:lnTo>
                      <a:pt x="245" y="258"/>
                    </a:lnTo>
                    <a:lnTo>
                      <a:pt x="244" y="256"/>
                    </a:lnTo>
                    <a:lnTo>
                      <a:pt x="244" y="254"/>
                    </a:lnTo>
                    <a:lnTo>
                      <a:pt x="239" y="260"/>
                    </a:lnTo>
                    <a:lnTo>
                      <a:pt x="239" y="253"/>
                    </a:lnTo>
                    <a:lnTo>
                      <a:pt x="243" y="249"/>
                    </a:lnTo>
                    <a:lnTo>
                      <a:pt x="247" y="246"/>
                    </a:lnTo>
                    <a:lnTo>
                      <a:pt x="245" y="245"/>
                    </a:lnTo>
                    <a:lnTo>
                      <a:pt x="243" y="244"/>
                    </a:lnTo>
                    <a:lnTo>
                      <a:pt x="243" y="242"/>
                    </a:lnTo>
                    <a:lnTo>
                      <a:pt x="242" y="242"/>
                    </a:lnTo>
                    <a:lnTo>
                      <a:pt x="242" y="241"/>
                    </a:lnTo>
                    <a:lnTo>
                      <a:pt x="240" y="240"/>
                    </a:lnTo>
                    <a:lnTo>
                      <a:pt x="240" y="237"/>
                    </a:lnTo>
                    <a:lnTo>
                      <a:pt x="240" y="236"/>
                    </a:lnTo>
                    <a:lnTo>
                      <a:pt x="240" y="234"/>
                    </a:lnTo>
                    <a:lnTo>
                      <a:pt x="240" y="233"/>
                    </a:lnTo>
                    <a:lnTo>
                      <a:pt x="240" y="228"/>
                    </a:lnTo>
                    <a:lnTo>
                      <a:pt x="243" y="219"/>
                    </a:lnTo>
                    <a:lnTo>
                      <a:pt x="244" y="209"/>
                    </a:lnTo>
                    <a:lnTo>
                      <a:pt x="242" y="208"/>
                    </a:lnTo>
                    <a:lnTo>
                      <a:pt x="241" y="206"/>
                    </a:lnTo>
                    <a:lnTo>
                      <a:pt x="241" y="202"/>
                    </a:lnTo>
                    <a:lnTo>
                      <a:pt x="240" y="200"/>
                    </a:lnTo>
                    <a:lnTo>
                      <a:pt x="236" y="196"/>
                    </a:lnTo>
                    <a:lnTo>
                      <a:pt x="239" y="190"/>
                    </a:lnTo>
                    <a:lnTo>
                      <a:pt x="227" y="190"/>
                    </a:lnTo>
                    <a:lnTo>
                      <a:pt x="216" y="189"/>
                    </a:lnTo>
                    <a:lnTo>
                      <a:pt x="205" y="190"/>
                    </a:lnTo>
                    <a:lnTo>
                      <a:pt x="200" y="188"/>
                    </a:lnTo>
                    <a:lnTo>
                      <a:pt x="195" y="185"/>
                    </a:lnTo>
                    <a:lnTo>
                      <a:pt x="191" y="182"/>
                    </a:lnTo>
                    <a:lnTo>
                      <a:pt x="188" y="176"/>
                    </a:lnTo>
                    <a:lnTo>
                      <a:pt x="183" y="178"/>
                    </a:lnTo>
                    <a:lnTo>
                      <a:pt x="179" y="179"/>
                    </a:lnTo>
                    <a:lnTo>
                      <a:pt x="177" y="179"/>
                    </a:lnTo>
                    <a:lnTo>
                      <a:pt x="176" y="178"/>
                    </a:lnTo>
                    <a:lnTo>
                      <a:pt x="166" y="199"/>
                    </a:lnTo>
                    <a:lnTo>
                      <a:pt x="158" y="201"/>
                    </a:lnTo>
                    <a:lnTo>
                      <a:pt x="153" y="207"/>
                    </a:lnTo>
                    <a:lnTo>
                      <a:pt x="147" y="211"/>
                    </a:lnTo>
                    <a:lnTo>
                      <a:pt x="141" y="214"/>
                    </a:lnTo>
                    <a:lnTo>
                      <a:pt x="131" y="218"/>
                    </a:lnTo>
                    <a:lnTo>
                      <a:pt x="131" y="214"/>
                    </a:lnTo>
                    <a:lnTo>
                      <a:pt x="132" y="212"/>
                    </a:lnTo>
                    <a:lnTo>
                      <a:pt x="133" y="210"/>
                    </a:lnTo>
                    <a:lnTo>
                      <a:pt x="135" y="209"/>
                    </a:lnTo>
                    <a:lnTo>
                      <a:pt x="138" y="209"/>
                    </a:lnTo>
                    <a:lnTo>
                      <a:pt x="136" y="207"/>
                    </a:lnTo>
                    <a:lnTo>
                      <a:pt x="135" y="204"/>
                    </a:lnTo>
                    <a:lnTo>
                      <a:pt x="141" y="193"/>
                    </a:lnTo>
                    <a:lnTo>
                      <a:pt x="145" y="182"/>
                    </a:lnTo>
                    <a:lnTo>
                      <a:pt x="149" y="178"/>
                    </a:lnTo>
                    <a:lnTo>
                      <a:pt x="155" y="177"/>
                    </a:lnTo>
                    <a:lnTo>
                      <a:pt x="158" y="177"/>
                    </a:lnTo>
                    <a:lnTo>
                      <a:pt x="162" y="178"/>
                    </a:lnTo>
                    <a:lnTo>
                      <a:pt x="159" y="173"/>
                    </a:lnTo>
                    <a:lnTo>
                      <a:pt x="150" y="175"/>
                    </a:lnTo>
                    <a:lnTo>
                      <a:pt x="143" y="179"/>
                    </a:lnTo>
                    <a:lnTo>
                      <a:pt x="135" y="185"/>
                    </a:lnTo>
                    <a:lnTo>
                      <a:pt x="134" y="188"/>
                    </a:lnTo>
                    <a:lnTo>
                      <a:pt x="133" y="192"/>
                    </a:lnTo>
                    <a:lnTo>
                      <a:pt x="130" y="194"/>
                    </a:lnTo>
                    <a:lnTo>
                      <a:pt x="130" y="195"/>
                    </a:lnTo>
                    <a:lnTo>
                      <a:pt x="129" y="197"/>
                    </a:lnTo>
                    <a:lnTo>
                      <a:pt x="122" y="202"/>
                    </a:lnTo>
                    <a:lnTo>
                      <a:pt x="115" y="205"/>
                    </a:lnTo>
                    <a:lnTo>
                      <a:pt x="108" y="208"/>
                    </a:lnTo>
                    <a:lnTo>
                      <a:pt x="109" y="210"/>
                    </a:lnTo>
                    <a:lnTo>
                      <a:pt x="109" y="212"/>
                    </a:lnTo>
                    <a:lnTo>
                      <a:pt x="111" y="213"/>
                    </a:lnTo>
                    <a:lnTo>
                      <a:pt x="112" y="216"/>
                    </a:lnTo>
                    <a:lnTo>
                      <a:pt x="113" y="217"/>
                    </a:lnTo>
                    <a:lnTo>
                      <a:pt x="109" y="220"/>
                    </a:lnTo>
                    <a:lnTo>
                      <a:pt x="103" y="222"/>
                    </a:lnTo>
                    <a:lnTo>
                      <a:pt x="99" y="224"/>
                    </a:lnTo>
                    <a:lnTo>
                      <a:pt x="75" y="228"/>
                    </a:lnTo>
                    <a:lnTo>
                      <a:pt x="71" y="232"/>
                    </a:lnTo>
                    <a:lnTo>
                      <a:pt x="66" y="234"/>
                    </a:lnTo>
                    <a:lnTo>
                      <a:pt x="60" y="234"/>
                    </a:lnTo>
                    <a:lnTo>
                      <a:pt x="54" y="235"/>
                    </a:lnTo>
                    <a:lnTo>
                      <a:pt x="51" y="239"/>
                    </a:lnTo>
                    <a:lnTo>
                      <a:pt x="50" y="239"/>
                    </a:lnTo>
                    <a:lnTo>
                      <a:pt x="50" y="241"/>
                    </a:lnTo>
                    <a:lnTo>
                      <a:pt x="47" y="241"/>
                    </a:lnTo>
                    <a:lnTo>
                      <a:pt x="42" y="241"/>
                    </a:lnTo>
                    <a:lnTo>
                      <a:pt x="37" y="241"/>
                    </a:lnTo>
                    <a:lnTo>
                      <a:pt x="34" y="241"/>
                    </a:lnTo>
                    <a:lnTo>
                      <a:pt x="31" y="244"/>
                    </a:lnTo>
                    <a:lnTo>
                      <a:pt x="27" y="242"/>
                    </a:lnTo>
                    <a:lnTo>
                      <a:pt x="21" y="243"/>
                    </a:lnTo>
                    <a:lnTo>
                      <a:pt x="11" y="246"/>
                    </a:lnTo>
                    <a:lnTo>
                      <a:pt x="0" y="248"/>
                    </a:lnTo>
                    <a:lnTo>
                      <a:pt x="1" y="245"/>
                    </a:lnTo>
                    <a:lnTo>
                      <a:pt x="3" y="243"/>
                    </a:lnTo>
                    <a:lnTo>
                      <a:pt x="5" y="242"/>
                    </a:lnTo>
                    <a:lnTo>
                      <a:pt x="8" y="241"/>
                    </a:lnTo>
                    <a:lnTo>
                      <a:pt x="12" y="241"/>
                    </a:lnTo>
                    <a:lnTo>
                      <a:pt x="15" y="241"/>
                    </a:lnTo>
                    <a:lnTo>
                      <a:pt x="19" y="237"/>
                    </a:lnTo>
                    <a:lnTo>
                      <a:pt x="25" y="235"/>
                    </a:lnTo>
                    <a:lnTo>
                      <a:pt x="30" y="234"/>
                    </a:lnTo>
                    <a:lnTo>
                      <a:pt x="36" y="236"/>
                    </a:lnTo>
                    <a:lnTo>
                      <a:pt x="38" y="235"/>
                    </a:lnTo>
                    <a:lnTo>
                      <a:pt x="39" y="233"/>
                    </a:lnTo>
                    <a:lnTo>
                      <a:pt x="41" y="232"/>
                    </a:lnTo>
                    <a:lnTo>
                      <a:pt x="43" y="231"/>
                    </a:lnTo>
                    <a:lnTo>
                      <a:pt x="46" y="231"/>
                    </a:lnTo>
                    <a:lnTo>
                      <a:pt x="65" y="222"/>
                    </a:lnTo>
                    <a:lnTo>
                      <a:pt x="68" y="218"/>
                    </a:lnTo>
                    <a:lnTo>
                      <a:pt x="73" y="212"/>
                    </a:lnTo>
                    <a:lnTo>
                      <a:pt x="77" y="208"/>
                    </a:lnTo>
                    <a:lnTo>
                      <a:pt x="70" y="207"/>
                    </a:lnTo>
                    <a:lnTo>
                      <a:pt x="68" y="206"/>
                    </a:lnTo>
                    <a:lnTo>
                      <a:pt x="67" y="204"/>
                    </a:lnTo>
                    <a:lnTo>
                      <a:pt x="63" y="210"/>
                    </a:lnTo>
                    <a:lnTo>
                      <a:pt x="61" y="202"/>
                    </a:lnTo>
                    <a:lnTo>
                      <a:pt x="58" y="201"/>
                    </a:lnTo>
                    <a:lnTo>
                      <a:pt x="54" y="201"/>
                    </a:lnTo>
                    <a:lnTo>
                      <a:pt x="51" y="202"/>
                    </a:lnTo>
                    <a:lnTo>
                      <a:pt x="44" y="204"/>
                    </a:lnTo>
                    <a:lnTo>
                      <a:pt x="46" y="199"/>
                    </a:lnTo>
                    <a:lnTo>
                      <a:pt x="47" y="196"/>
                    </a:lnTo>
                    <a:lnTo>
                      <a:pt x="49" y="193"/>
                    </a:lnTo>
                    <a:lnTo>
                      <a:pt x="51" y="189"/>
                    </a:lnTo>
                    <a:lnTo>
                      <a:pt x="52" y="183"/>
                    </a:lnTo>
                    <a:lnTo>
                      <a:pt x="37" y="184"/>
                    </a:lnTo>
                    <a:lnTo>
                      <a:pt x="35" y="174"/>
                    </a:lnTo>
                    <a:lnTo>
                      <a:pt x="37" y="172"/>
                    </a:lnTo>
                    <a:lnTo>
                      <a:pt x="38" y="170"/>
                    </a:lnTo>
                    <a:lnTo>
                      <a:pt x="38" y="167"/>
                    </a:lnTo>
                    <a:lnTo>
                      <a:pt x="38" y="164"/>
                    </a:lnTo>
                    <a:lnTo>
                      <a:pt x="37" y="162"/>
                    </a:lnTo>
                    <a:lnTo>
                      <a:pt x="37" y="160"/>
                    </a:lnTo>
                    <a:lnTo>
                      <a:pt x="38" y="158"/>
                    </a:lnTo>
                    <a:lnTo>
                      <a:pt x="51" y="142"/>
                    </a:lnTo>
                    <a:lnTo>
                      <a:pt x="64" y="129"/>
                    </a:lnTo>
                    <a:lnTo>
                      <a:pt x="67" y="129"/>
                    </a:lnTo>
                    <a:lnTo>
                      <a:pt x="71" y="130"/>
                    </a:lnTo>
                    <a:lnTo>
                      <a:pt x="74" y="130"/>
                    </a:lnTo>
                    <a:lnTo>
                      <a:pt x="78" y="128"/>
                    </a:lnTo>
                    <a:lnTo>
                      <a:pt x="82" y="126"/>
                    </a:lnTo>
                    <a:lnTo>
                      <a:pt x="93" y="124"/>
                    </a:lnTo>
                    <a:lnTo>
                      <a:pt x="101" y="118"/>
                    </a:lnTo>
                    <a:lnTo>
                      <a:pt x="103" y="115"/>
                    </a:lnTo>
                    <a:lnTo>
                      <a:pt x="103" y="112"/>
                    </a:lnTo>
                    <a:lnTo>
                      <a:pt x="105" y="108"/>
                    </a:lnTo>
                    <a:lnTo>
                      <a:pt x="108" y="107"/>
                    </a:lnTo>
                    <a:lnTo>
                      <a:pt x="110" y="107"/>
                    </a:lnTo>
                    <a:lnTo>
                      <a:pt x="112" y="105"/>
                    </a:lnTo>
                    <a:lnTo>
                      <a:pt x="114" y="103"/>
                    </a:lnTo>
                    <a:lnTo>
                      <a:pt x="103" y="105"/>
                    </a:lnTo>
                    <a:lnTo>
                      <a:pt x="94" y="108"/>
                    </a:lnTo>
                    <a:lnTo>
                      <a:pt x="82" y="108"/>
                    </a:lnTo>
                    <a:lnTo>
                      <a:pt x="68" y="105"/>
                    </a:lnTo>
                    <a:lnTo>
                      <a:pt x="70" y="101"/>
                    </a:lnTo>
                    <a:lnTo>
                      <a:pt x="72" y="96"/>
                    </a:lnTo>
                    <a:lnTo>
                      <a:pt x="74" y="92"/>
                    </a:lnTo>
                    <a:lnTo>
                      <a:pt x="72" y="88"/>
                    </a:lnTo>
                    <a:lnTo>
                      <a:pt x="68" y="83"/>
                    </a:lnTo>
                    <a:lnTo>
                      <a:pt x="88" y="78"/>
                    </a:lnTo>
                    <a:lnTo>
                      <a:pt x="107" y="71"/>
                    </a:lnTo>
                    <a:lnTo>
                      <a:pt x="112" y="69"/>
                    </a:lnTo>
                    <a:lnTo>
                      <a:pt x="118" y="69"/>
                    </a:lnTo>
                    <a:lnTo>
                      <a:pt x="114" y="75"/>
                    </a:lnTo>
                    <a:lnTo>
                      <a:pt x="111" y="80"/>
                    </a:lnTo>
                    <a:lnTo>
                      <a:pt x="118" y="81"/>
                    </a:lnTo>
                    <a:lnTo>
                      <a:pt x="124" y="82"/>
                    </a:lnTo>
                    <a:lnTo>
                      <a:pt x="130" y="79"/>
                    </a:lnTo>
                    <a:lnTo>
                      <a:pt x="132" y="79"/>
                    </a:lnTo>
                    <a:lnTo>
                      <a:pt x="134" y="78"/>
                    </a:lnTo>
                    <a:lnTo>
                      <a:pt x="134" y="70"/>
                    </a:lnTo>
                    <a:lnTo>
                      <a:pt x="133" y="69"/>
                    </a:lnTo>
                    <a:lnTo>
                      <a:pt x="132" y="67"/>
                    </a:lnTo>
                    <a:lnTo>
                      <a:pt x="132" y="65"/>
                    </a:lnTo>
                    <a:lnTo>
                      <a:pt x="132" y="62"/>
                    </a:lnTo>
                    <a:lnTo>
                      <a:pt x="133" y="60"/>
                    </a:lnTo>
                    <a:lnTo>
                      <a:pt x="130" y="60"/>
                    </a:lnTo>
                    <a:lnTo>
                      <a:pt x="127" y="60"/>
                    </a:lnTo>
                    <a:lnTo>
                      <a:pt x="127" y="53"/>
                    </a:lnTo>
                    <a:lnTo>
                      <a:pt x="129" y="44"/>
                    </a:lnTo>
                    <a:lnTo>
                      <a:pt x="127" y="41"/>
                    </a:lnTo>
                    <a:lnTo>
                      <a:pt x="125" y="37"/>
                    </a:lnTo>
                    <a:lnTo>
                      <a:pt x="123" y="34"/>
                    </a:lnTo>
                    <a:lnTo>
                      <a:pt x="121" y="30"/>
                    </a:lnTo>
                    <a:lnTo>
                      <a:pt x="127" y="24"/>
                    </a:lnTo>
                    <a:lnTo>
                      <a:pt x="133" y="19"/>
                    </a:lnTo>
                    <a:lnTo>
                      <a:pt x="144" y="20"/>
                    </a:lnTo>
                    <a:lnTo>
                      <a:pt x="154" y="19"/>
                    </a:lnTo>
                    <a:lnTo>
                      <a:pt x="166" y="12"/>
                    </a:lnTo>
                    <a:lnTo>
                      <a:pt x="178" y="6"/>
                    </a:lnTo>
                    <a:lnTo>
                      <a:pt x="191" y="1"/>
                    </a:lnTo>
                    <a:lnTo>
                      <a:pt x="205" y="1"/>
                    </a:lnTo>
                    <a:lnTo>
                      <a:pt x="219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18" name="Google Shape;518;p38"/>
              <p:cNvSpPr/>
              <p:nvPr/>
            </p:nvSpPr>
            <p:spPr>
              <a:xfrm>
                <a:off x="8387231" y="3514861"/>
                <a:ext cx="46259" cy="18503"/>
              </a:xfrm>
              <a:custGeom>
                <a:rect b="b" l="l" r="r" t="t"/>
                <a:pathLst>
                  <a:path extrusionOk="0" h="8" w="20">
                    <a:moveTo>
                      <a:pt x="2" y="0"/>
                    </a:moveTo>
                    <a:lnTo>
                      <a:pt x="8" y="0"/>
                    </a:lnTo>
                    <a:lnTo>
                      <a:pt x="14" y="1"/>
                    </a:lnTo>
                    <a:lnTo>
                      <a:pt x="20" y="2"/>
                    </a:lnTo>
                    <a:lnTo>
                      <a:pt x="13" y="8"/>
                    </a:lnTo>
                    <a:lnTo>
                      <a:pt x="10" y="8"/>
                    </a:lnTo>
                    <a:lnTo>
                      <a:pt x="7" y="8"/>
                    </a:lnTo>
                    <a:lnTo>
                      <a:pt x="3" y="8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19" name="Google Shape;519;p38"/>
              <p:cNvSpPr/>
              <p:nvPr/>
            </p:nvSpPr>
            <p:spPr>
              <a:xfrm>
                <a:off x="8086550" y="2753906"/>
                <a:ext cx="6940" cy="6940"/>
              </a:xfrm>
              <a:custGeom>
                <a:rect b="b" l="l" r="r" t="t"/>
                <a:pathLst>
                  <a:path extrusionOk="0" h="3" w="3">
                    <a:moveTo>
                      <a:pt x="1" y="0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0" name="Google Shape;520;p38"/>
              <p:cNvSpPr/>
              <p:nvPr/>
            </p:nvSpPr>
            <p:spPr>
              <a:xfrm>
                <a:off x="6745051" y="2103973"/>
                <a:ext cx="23129" cy="27755"/>
              </a:xfrm>
              <a:custGeom>
                <a:rect b="b" l="l" r="r" t="t"/>
                <a:pathLst>
                  <a:path extrusionOk="0" h="12" w="10">
                    <a:moveTo>
                      <a:pt x="2" y="0"/>
                    </a:moveTo>
                    <a:lnTo>
                      <a:pt x="6" y="4"/>
                    </a:lnTo>
                    <a:lnTo>
                      <a:pt x="10" y="7"/>
                    </a:lnTo>
                    <a:lnTo>
                      <a:pt x="4" y="9"/>
                    </a:lnTo>
                    <a:lnTo>
                      <a:pt x="0" y="12"/>
                    </a:lnTo>
                    <a:lnTo>
                      <a:pt x="0" y="9"/>
                    </a:lnTo>
                    <a:lnTo>
                      <a:pt x="1" y="6"/>
                    </a:lnTo>
                    <a:lnTo>
                      <a:pt x="1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1" name="Google Shape;521;p38"/>
              <p:cNvSpPr/>
              <p:nvPr/>
            </p:nvSpPr>
            <p:spPr>
              <a:xfrm>
                <a:off x="6883826" y="2342204"/>
                <a:ext cx="85579" cy="46259"/>
              </a:xfrm>
              <a:custGeom>
                <a:rect b="b" l="l" r="r" t="t"/>
                <a:pathLst>
                  <a:path extrusionOk="0" h="20" w="37">
                    <a:moveTo>
                      <a:pt x="34" y="0"/>
                    </a:moveTo>
                    <a:lnTo>
                      <a:pt x="37" y="8"/>
                    </a:lnTo>
                    <a:lnTo>
                      <a:pt x="27" y="8"/>
                    </a:lnTo>
                    <a:lnTo>
                      <a:pt x="26" y="16"/>
                    </a:lnTo>
                    <a:lnTo>
                      <a:pt x="18" y="16"/>
                    </a:lnTo>
                    <a:lnTo>
                      <a:pt x="11" y="18"/>
                    </a:lnTo>
                    <a:lnTo>
                      <a:pt x="2" y="20"/>
                    </a:lnTo>
                    <a:lnTo>
                      <a:pt x="0" y="13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9" y="8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2" name="Google Shape;522;p38"/>
              <p:cNvSpPr/>
              <p:nvPr/>
            </p:nvSpPr>
            <p:spPr>
              <a:xfrm>
                <a:off x="6724233" y="2231184"/>
                <a:ext cx="30069" cy="18503"/>
              </a:xfrm>
              <a:custGeom>
                <a:rect b="b" l="l" r="r" t="t"/>
                <a:pathLst>
                  <a:path extrusionOk="0" h="8" w="13">
                    <a:moveTo>
                      <a:pt x="13" y="0"/>
                    </a:moveTo>
                    <a:lnTo>
                      <a:pt x="13" y="8"/>
                    </a:lnTo>
                    <a:lnTo>
                      <a:pt x="5" y="8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9" y="0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3" name="Google Shape;523;p38"/>
              <p:cNvSpPr/>
              <p:nvPr/>
            </p:nvSpPr>
            <p:spPr>
              <a:xfrm>
                <a:off x="8033352" y="2682206"/>
                <a:ext cx="13878" cy="6940"/>
              </a:xfrm>
              <a:custGeom>
                <a:rect b="b" l="l" r="r" t="t"/>
                <a:pathLst>
                  <a:path extrusionOk="0" h="3" w="6">
                    <a:moveTo>
                      <a:pt x="0" y="0"/>
                    </a:moveTo>
                    <a:lnTo>
                      <a:pt x="2" y="0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6" y="2"/>
                    </a:lnTo>
                    <a:lnTo>
                      <a:pt x="3" y="3"/>
                    </a:lnTo>
                    <a:lnTo>
                      <a:pt x="2" y="3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4" name="Google Shape;524;p38"/>
              <p:cNvSpPr/>
              <p:nvPr/>
            </p:nvSpPr>
            <p:spPr>
              <a:xfrm>
                <a:off x="9349410" y="1925877"/>
                <a:ext cx="46259" cy="32381"/>
              </a:xfrm>
              <a:custGeom>
                <a:rect b="b" l="l" r="r" t="t"/>
                <a:pathLst>
                  <a:path extrusionOk="0" h="14" w="20">
                    <a:moveTo>
                      <a:pt x="7" y="0"/>
                    </a:moveTo>
                    <a:lnTo>
                      <a:pt x="13" y="1"/>
                    </a:lnTo>
                    <a:lnTo>
                      <a:pt x="20" y="1"/>
                    </a:lnTo>
                    <a:lnTo>
                      <a:pt x="19" y="10"/>
                    </a:lnTo>
                    <a:lnTo>
                      <a:pt x="18" y="12"/>
                    </a:lnTo>
                    <a:lnTo>
                      <a:pt x="18" y="14"/>
                    </a:lnTo>
                    <a:lnTo>
                      <a:pt x="10" y="12"/>
                    </a:lnTo>
                    <a:lnTo>
                      <a:pt x="3" y="10"/>
                    </a:lnTo>
                    <a:lnTo>
                      <a:pt x="0" y="3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5" name="Google Shape;525;p38"/>
              <p:cNvSpPr/>
              <p:nvPr/>
            </p:nvSpPr>
            <p:spPr>
              <a:xfrm>
                <a:off x="8662469" y="1488734"/>
                <a:ext cx="848846" cy="892791"/>
              </a:xfrm>
              <a:custGeom>
                <a:rect b="b" l="l" r="r" t="t"/>
                <a:pathLst>
                  <a:path extrusionOk="0" h="386" w="367">
                    <a:moveTo>
                      <a:pt x="249" y="0"/>
                    </a:moveTo>
                    <a:lnTo>
                      <a:pt x="261" y="2"/>
                    </a:lnTo>
                    <a:lnTo>
                      <a:pt x="272" y="5"/>
                    </a:lnTo>
                    <a:lnTo>
                      <a:pt x="282" y="11"/>
                    </a:lnTo>
                    <a:lnTo>
                      <a:pt x="285" y="13"/>
                    </a:lnTo>
                    <a:lnTo>
                      <a:pt x="289" y="16"/>
                    </a:lnTo>
                    <a:lnTo>
                      <a:pt x="290" y="19"/>
                    </a:lnTo>
                    <a:lnTo>
                      <a:pt x="300" y="25"/>
                    </a:lnTo>
                    <a:lnTo>
                      <a:pt x="309" y="29"/>
                    </a:lnTo>
                    <a:lnTo>
                      <a:pt x="305" y="35"/>
                    </a:lnTo>
                    <a:lnTo>
                      <a:pt x="309" y="41"/>
                    </a:lnTo>
                    <a:lnTo>
                      <a:pt x="310" y="44"/>
                    </a:lnTo>
                    <a:lnTo>
                      <a:pt x="312" y="49"/>
                    </a:lnTo>
                    <a:lnTo>
                      <a:pt x="310" y="52"/>
                    </a:lnTo>
                    <a:lnTo>
                      <a:pt x="309" y="56"/>
                    </a:lnTo>
                    <a:lnTo>
                      <a:pt x="307" y="60"/>
                    </a:lnTo>
                    <a:lnTo>
                      <a:pt x="312" y="56"/>
                    </a:lnTo>
                    <a:lnTo>
                      <a:pt x="315" y="53"/>
                    </a:lnTo>
                    <a:lnTo>
                      <a:pt x="318" y="49"/>
                    </a:lnTo>
                    <a:lnTo>
                      <a:pt x="332" y="52"/>
                    </a:lnTo>
                    <a:lnTo>
                      <a:pt x="335" y="44"/>
                    </a:lnTo>
                    <a:lnTo>
                      <a:pt x="345" y="43"/>
                    </a:lnTo>
                    <a:lnTo>
                      <a:pt x="356" y="46"/>
                    </a:lnTo>
                    <a:lnTo>
                      <a:pt x="367" y="49"/>
                    </a:lnTo>
                    <a:lnTo>
                      <a:pt x="367" y="51"/>
                    </a:lnTo>
                    <a:lnTo>
                      <a:pt x="365" y="53"/>
                    </a:lnTo>
                    <a:lnTo>
                      <a:pt x="364" y="55"/>
                    </a:lnTo>
                    <a:lnTo>
                      <a:pt x="362" y="56"/>
                    </a:lnTo>
                    <a:lnTo>
                      <a:pt x="359" y="58"/>
                    </a:lnTo>
                    <a:lnTo>
                      <a:pt x="356" y="58"/>
                    </a:lnTo>
                    <a:lnTo>
                      <a:pt x="354" y="59"/>
                    </a:lnTo>
                    <a:lnTo>
                      <a:pt x="354" y="61"/>
                    </a:lnTo>
                    <a:lnTo>
                      <a:pt x="353" y="64"/>
                    </a:lnTo>
                    <a:lnTo>
                      <a:pt x="345" y="65"/>
                    </a:lnTo>
                    <a:lnTo>
                      <a:pt x="337" y="66"/>
                    </a:lnTo>
                    <a:lnTo>
                      <a:pt x="337" y="67"/>
                    </a:lnTo>
                    <a:lnTo>
                      <a:pt x="339" y="69"/>
                    </a:lnTo>
                    <a:lnTo>
                      <a:pt x="342" y="69"/>
                    </a:lnTo>
                    <a:lnTo>
                      <a:pt x="345" y="70"/>
                    </a:lnTo>
                    <a:lnTo>
                      <a:pt x="349" y="70"/>
                    </a:lnTo>
                    <a:lnTo>
                      <a:pt x="341" y="76"/>
                    </a:lnTo>
                    <a:lnTo>
                      <a:pt x="339" y="83"/>
                    </a:lnTo>
                    <a:lnTo>
                      <a:pt x="330" y="84"/>
                    </a:lnTo>
                    <a:lnTo>
                      <a:pt x="333" y="93"/>
                    </a:lnTo>
                    <a:lnTo>
                      <a:pt x="330" y="95"/>
                    </a:lnTo>
                    <a:lnTo>
                      <a:pt x="328" y="98"/>
                    </a:lnTo>
                    <a:lnTo>
                      <a:pt x="326" y="98"/>
                    </a:lnTo>
                    <a:lnTo>
                      <a:pt x="324" y="99"/>
                    </a:lnTo>
                    <a:lnTo>
                      <a:pt x="322" y="109"/>
                    </a:lnTo>
                    <a:lnTo>
                      <a:pt x="319" y="119"/>
                    </a:lnTo>
                    <a:lnTo>
                      <a:pt x="321" y="117"/>
                    </a:lnTo>
                    <a:lnTo>
                      <a:pt x="324" y="114"/>
                    </a:lnTo>
                    <a:lnTo>
                      <a:pt x="326" y="112"/>
                    </a:lnTo>
                    <a:lnTo>
                      <a:pt x="337" y="114"/>
                    </a:lnTo>
                    <a:lnTo>
                      <a:pt x="337" y="117"/>
                    </a:lnTo>
                    <a:lnTo>
                      <a:pt x="337" y="120"/>
                    </a:lnTo>
                    <a:lnTo>
                      <a:pt x="328" y="118"/>
                    </a:lnTo>
                    <a:lnTo>
                      <a:pt x="332" y="121"/>
                    </a:lnTo>
                    <a:lnTo>
                      <a:pt x="336" y="124"/>
                    </a:lnTo>
                    <a:lnTo>
                      <a:pt x="342" y="121"/>
                    </a:lnTo>
                    <a:lnTo>
                      <a:pt x="343" y="128"/>
                    </a:lnTo>
                    <a:lnTo>
                      <a:pt x="342" y="134"/>
                    </a:lnTo>
                    <a:lnTo>
                      <a:pt x="340" y="141"/>
                    </a:lnTo>
                    <a:lnTo>
                      <a:pt x="339" y="141"/>
                    </a:lnTo>
                    <a:lnTo>
                      <a:pt x="340" y="137"/>
                    </a:lnTo>
                    <a:lnTo>
                      <a:pt x="340" y="135"/>
                    </a:lnTo>
                    <a:lnTo>
                      <a:pt x="339" y="133"/>
                    </a:lnTo>
                    <a:lnTo>
                      <a:pt x="337" y="131"/>
                    </a:lnTo>
                    <a:lnTo>
                      <a:pt x="335" y="130"/>
                    </a:lnTo>
                    <a:lnTo>
                      <a:pt x="331" y="130"/>
                    </a:lnTo>
                    <a:lnTo>
                      <a:pt x="329" y="130"/>
                    </a:lnTo>
                    <a:lnTo>
                      <a:pt x="324" y="133"/>
                    </a:lnTo>
                    <a:lnTo>
                      <a:pt x="319" y="135"/>
                    </a:lnTo>
                    <a:lnTo>
                      <a:pt x="319" y="138"/>
                    </a:lnTo>
                    <a:lnTo>
                      <a:pt x="319" y="141"/>
                    </a:lnTo>
                    <a:lnTo>
                      <a:pt x="322" y="141"/>
                    </a:lnTo>
                    <a:lnTo>
                      <a:pt x="326" y="142"/>
                    </a:lnTo>
                    <a:lnTo>
                      <a:pt x="329" y="142"/>
                    </a:lnTo>
                    <a:lnTo>
                      <a:pt x="332" y="142"/>
                    </a:lnTo>
                    <a:lnTo>
                      <a:pt x="333" y="149"/>
                    </a:lnTo>
                    <a:lnTo>
                      <a:pt x="335" y="157"/>
                    </a:lnTo>
                    <a:lnTo>
                      <a:pt x="326" y="155"/>
                    </a:lnTo>
                    <a:lnTo>
                      <a:pt x="329" y="158"/>
                    </a:lnTo>
                    <a:lnTo>
                      <a:pt x="332" y="161"/>
                    </a:lnTo>
                    <a:lnTo>
                      <a:pt x="331" y="163"/>
                    </a:lnTo>
                    <a:lnTo>
                      <a:pt x="331" y="164"/>
                    </a:lnTo>
                    <a:lnTo>
                      <a:pt x="336" y="166"/>
                    </a:lnTo>
                    <a:lnTo>
                      <a:pt x="339" y="168"/>
                    </a:lnTo>
                    <a:lnTo>
                      <a:pt x="335" y="169"/>
                    </a:lnTo>
                    <a:lnTo>
                      <a:pt x="330" y="171"/>
                    </a:lnTo>
                    <a:lnTo>
                      <a:pt x="326" y="172"/>
                    </a:lnTo>
                    <a:lnTo>
                      <a:pt x="322" y="176"/>
                    </a:lnTo>
                    <a:lnTo>
                      <a:pt x="325" y="176"/>
                    </a:lnTo>
                    <a:lnTo>
                      <a:pt x="327" y="176"/>
                    </a:lnTo>
                    <a:lnTo>
                      <a:pt x="329" y="176"/>
                    </a:lnTo>
                    <a:lnTo>
                      <a:pt x="327" y="181"/>
                    </a:lnTo>
                    <a:lnTo>
                      <a:pt x="319" y="182"/>
                    </a:lnTo>
                    <a:lnTo>
                      <a:pt x="318" y="183"/>
                    </a:lnTo>
                    <a:lnTo>
                      <a:pt x="317" y="184"/>
                    </a:lnTo>
                    <a:lnTo>
                      <a:pt x="317" y="186"/>
                    </a:lnTo>
                    <a:lnTo>
                      <a:pt x="313" y="186"/>
                    </a:lnTo>
                    <a:lnTo>
                      <a:pt x="309" y="186"/>
                    </a:lnTo>
                    <a:lnTo>
                      <a:pt x="306" y="183"/>
                    </a:lnTo>
                    <a:lnTo>
                      <a:pt x="303" y="182"/>
                    </a:lnTo>
                    <a:lnTo>
                      <a:pt x="300" y="180"/>
                    </a:lnTo>
                    <a:lnTo>
                      <a:pt x="297" y="186"/>
                    </a:lnTo>
                    <a:lnTo>
                      <a:pt x="290" y="188"/>
                    </a:lnTo>
                    <a:lnTo>
                      <a:pt x="294" y="193"/>
                    </a:lnTo>
                    <a:lnTo>
                      <a:pt x="298" y="201"/>
                    </a:lnTo>
                    <a:lnTo>
                      <a:pt x="317" y="210"/>
                    </a:lnTo>
                    <a:lnTo>
                      <a:pt x="316" y="211"/>
                    </a:lnTo>
                    <a:lnTo>
                      <a:pt x="315" y="213"/>
                    </a:lnTo>
                    <a:lnTo>
                      <a:pt x="317" y="213"/>
                    </a:lnTo>
                    <a:lnTo>
                      <a:pt x="319" y="213"/>
                    </a:lnTo>
                    <a:lnTo>
                      <a:pt x="320" y="213"/>
                    </a:lnTo>
                    <a:lnTo>
                      <a:pt x="321" y="221"/>
                    </a:lnTo>
                    <a:lnTo>
                      <a:pt x="322" y="228"/>
                    </a:lnTo>
                    <a:lnTo>
                      <a:pt x="317" y="229"/>
                    </a:lnTo>
                    <a:lnTo>
                      <a:pt x="310" y="229"/>
                    </a:lnTo>
                    <a:lnTo>
                      <a:pt x="304" y="228"/>
                    </a:lnTo>
                    <a:lnTo>
                      <a:pt x="300" y="218"/>
                    </a:lnTo>
                    <a:lnTo>
                      <a:pt x="292" y="221"/>
                    </a:lnTo>
                    <a:lnTo>
                      <a:pt x="294" y="229"/>
                    </a:lnTo>
                    <a:lnTo>
                      <a:pt x="292" y="230"/>
                    </a:lnTo>
                    <a:lnTo>
                      <a:pt x="291" y="233"/>
                    </a:lnTo>
                    <a:lnTo>
                      <a:pt x="289" y="234"/>
                    </a:lnTo>
                    <a:lnTo>
                      <a:pt x="288" y="236"/>
                    </a:lnTo>
                    <a:lnTo>
                      <a:pt x="294" y="233"/>
                    </a:lnTo>
                    <a:lnTo>
                      <a:pt x="307" y="235"/>
                    </a:lnTo>
                    <a:lnTo>
                      <a:pt x="321" y="234"/>
                    </a:lnTo>
                    <a:lnTo>
                      <a:pt x="308" y="246"/>
                    </a:lnTo>
                    <a:lnTo>
                      <a:pt x="295" y="259"/>
                    </a:lnTo>
                    <a:lnTo>
                      <a:pt x="284" y="263"/>
                    </a:lnTo>
                    <a:lnTo>
                      <a:pt x="273" y="268"/>
                    </a:lnTo>
                    <a:lnTo>
                      <a:pt x="271" y="268"/>
                    </a:lnTo>
                    <a:lnTo>
                      <a:pt x="268" y="269"/>
                    </a:lnTo>
                    <a:lnTo>
                      <a:pt x="266" y="270"/>
                    </a:lnTo>
                    <a:lnTo>
                      <a:pt x="263" y="272"/>
                    </a:lnTo>
                    <a:lnTo>
                      <a:pt x="251" y="271"/>
                    </a:lnTo>
                    <a:lnTo>
                      <a:pt x="251" y="273"/>
                    </a:lnTo>
                    <a:lnTo>
                      <a:pt x="251" y="275"/>
                    </a:lnTo>
                    <a:lnTo>
                      <a:pt x="246" y="281"/>
                    </a:lnTo>
                    <a:lnTo>
                      <a:pt x="242" y="286"/>
                    </a:lnTo>
                    <a:lnTo>
                      <a:pt x="239" y="293"/>
                    </a:lnTo>
                    <a:lnTo>
                      <a:pt x="236" y="299"/>
                    </a:lnTo>
                    <a:lnTo>
                      <a:pt x="229" y="301"/>
                    </a:lnTo>
                    <a:lnTo>
                      <a:pt x="222" y="305"/>
                    </a:lnTo>
                    <a:lnTo>
                      <a:pt x="213" y="310"/>
                    </a:lnTo>
                    <a:lnTo>
                      <a:pt x="213" y="308"/>
                    </a:lnTo>
                    <a:lnTo>
                      <a:pt x="213" y="306"/>
                    </a:lnTo>
                    <a:lnTo>
                      <a:pt x="213" y="304"/>
                    </a:lnTo>
                    <a:lnTo>
                      <a:pt x="210" y="306"/>
                    </a:lnTo>
                    <a:lnTo>
                      <a:pt x="207" y="309"/>
                    </a:lnTo>
                    <a:lnTo>
                      <a:pt x="203" y="309"/>
                    </a:lnTo>
                    <a:lnTo>
                      <a:pt x="200" y="308"/>
                    </a:lnTo>
                    <a:lnTo>
                      <a:pt x="198" y="308"/>
                    </a:lnTo>
                    <a:lnTo>
                      <a:pt x="198" y="315"/>
                    </a:lnTo>
                    <a:lnTo>
                      <a:pt x="187" y="316"/>
                    </a:lnTo>
                    <a:lnTo>
                      <a:pt x="194" y="319"/>
                    </a:lnTo>
                    <a:lnTo>
                      <a:pt x="192" y="327"/>
                    </a:lnTo>
                    <a:lnTo>
                      <a:pt x="191" y="333"/>
                    </a:lnTo>
                    <a:lnTo>
                      <a:pt x="188" y="340"/>
                    </a:lnTo>
                    <a:lnTo>
                      <a:pt x="179" y="346"/>
                    </a:lnTo>
                    <a:lnTo>
                      <a:pt x="179" y="356"/>
                    </a:lnTo>
                    <a:lnTo>
                      <a:pt x="177" y="365"/>
                    </a:lnTo>
                    <a:lnTo>
                      <a:pt x="175" y="375"/>
                    </a:lnTo>
                    <a:lnTo>
                      <a:pt x="173" y="379"/>
                    </a:lnTo>
                    <a:lnTo>
                      <a:pt x="172" y="385"/>
                    </a:lnTo>
                    <a:lnTo>
                      <a:pt x="170" y="386"/>
                    </a:lnTo>
                    <a:lnTo>
                      <a:pt x="167" y="386"/>
                    </a:lnTo>
                    <a:lnTo>
                      <a:pt x="164" y="386"/>
                    </a:lnTo>
                    <a:lnTo>
                      <a:pt x="162" y="386"/>
                    </a:lnTo>
                    <a:lnTo>
                      <a:pt x="159" y="385"/>
                    </a:lnTo>
                    <a:lnTo>
                      <a:pt x="155" y="382"/>
                    </a:lnTo>
                    <a:lnTo>
                      <a:pt x="153" y="379"/>
                    </a:lnTo>
                    <a:lnTo>
                      <a:pt x="151" y="377"/>
                    </a:lnTo>
                    <a:lnTo>
                      <a:pt x="149" y="374"/>
                    </a:lnTo>
                    <a:lnTo>
                      <a:pt x="139" y="371"/>
                    </a:lnTo>
                    <a:lnTo>
                      <a:pt x="128" y="373"/>
                    </a:lnTo>
                    <a:lnTo>
                      <a:pt x="130" y="368"/>
                    </a:lnTo>
                    <a:lnTo>
                      <a:pt x="124" y="363"/>
                    </a:lnTo>
                    <a:lnTo>
                      <a:pt x="118" y="356"/>
                    </a:lnTo>
                    <a:lnTo>
                      <a:pt x="114" y="348"/>
                    </a:lnTo>
                    <a:lnTo>
                      <a:pt x="109" y="340"/>
                    </a:lnTo>
                    <a:lnTo>
                      <a:pt x="108" y="338"/>
                    </a:lnTo>
                    <a:lnTo>
                      <a:pt x="106" y="336"/>
                    </a:lnTo>
                    <a:lnTo>
                      <a:pt x="105" y="334"/>
                    </a:lnTo>
                    <a:lnTo>
                      <a:pt x="100" y="319"/>
                    </a:lnTo>
                    <a:lnTo>
                      <a:pt x="95" y="304"/>
                    </a:lnTo>
                    <a:lnTo>
                      <a:pt x="93" y="304"/>
                    </a:lnTo>
                    <a:lnTo>
                      <a:pt x="91" y="304"/>
                    </a:lnTo>
                    <a:lnTo>
                      <a:pt x="90" y="304"/>
                    </a:lnTo>
                    <a:lnTo>
                      <a:pt x="90" y="301"/>
                    </a:lnTo>
                    <a:lnTo>
                      <a:pt x="91" y="300"/>
                    </a:lnTo>
                    <a:lnTo>
                      <a:pt x="88" y="295"/>
                    </a:lnTo>
                    <a:lnTo>
                      <a:pt x="88" y="293"/>
                    </a:lnTo>
                    <a:lnTo>
                      <a:pt x="89" y="289"/>
                    </a:lnTo>
                    <a:lnTo>
                      <a:pt x="90" y="287"/>
                    </a:lnTo>
                    <a:lnTo>
                      <a:pt x="91" y="284"/>
                    </a:lnTo>
                    <a:lnTo>
                      <a:pt x="90" y="284"/>
                    </a:lnTo>
                    <a:lnTo>
                      <a:pt x="88" y="284"/>
                    </a:lnTo>
                    <a:lnTo>
                      <a:pt x="85" y="284"/>
                    </a:lnTo>
                    <a:lnTo>
                      <a:pt x="85" y="281"/>
                    </a:lnTo>
                    <a:lnTo>
                      <a:pt x="86" y="278"/>
                    </a:lnTo>
                    <a:lnTo>
                      <a:pt x="86" y="275"/>
                    </a:lnTo>
                    <a:lnTo>
                      <a:pt x="88" y="273"/>
                    </a:lnTo>
                    <a:lnTo>
                      <a:pt x="89" y="270"/>
                    </a:lnTo>
                    <a:lnTo>
                      <a:pt x="91" y="269"/>
                    </a:lnTo>
                    <a:lnTo>
                      <a:pt x="92" y="265"/>
                    </a:lnTo>
                    <a:lnTo>
                      <a:pt x="92" y="263"/>
                    </a:lnTo>
                    <a:lnTo>
                      <a:pt x="97" y="261"/>
                    </a:lnTo>
                    <a:lnTo>
                      <a:pt x="103" y="259"/>
                    </a:lnTo>
                    <a:lnTo>
                      <a:pt x="108" y="259"/>
                    </a:lnTo>
                    <a:lnTo>
                      <a:pt x="108" y="258"/>
                    </a:lnTo>
                    <a:lnTo>
                      <a:pt x="108" y="256"/>
                    </a:lnTo>
                    <a:lnTo>
                      <a:pt x="108" y="253"/>
                    </a:lnTo>
                    <a:lnTo>
                      <a:pt x="111" y="253"/>
                    </a:lnTo>
                    <a:lnTo>
                      <a:pt x="109" y="247"/>
                    </a:lnTo>
                    <a:lnTo>
                      <a:pt x="108" y="240"/>
                    </a:lnTo>
                    <a:lnTo>
                      <a:pt x="107" y="240"/>
                    </a:lnTo>
                    <a:lnTo>
                      <a:pt x="105" y="240"/>
                    </a:lnTo>
                    <a:lnTo>
                      <a:pt x="103" y="239"/>
                    </a:lnTo>
                    <a:lnTo>
                      <a:pt x="103" y="238"/>
                    </a:lnTo>
                    <a:lnTo>
                      <a:pt x="102" y="237"/>
                    </a:lnTo>
                    <a:lnTo>
                      <a:pt x="97" y="234"/>
                    </a:lnTo>
                    <a:lnTo>
                      <a:pt x="96" y="235"/>
                    </a:lnTo>
                    <a:lnTo>
                      <a:pt x="95" y="236"/>
                    </a:lnTo>
                    <a:lnTo>
                      <a:pt x="97" y="237"/>
                    </a:lnTo>
                    <a:lnTo>
                      <a:pt x="100" y="239"/>
                    </a:lnTo>
                    <a:lnTo>
                      <a:pt x="102" y="240"/>
                    </a:lnTo>
                    <a:lnTo>
                      <a:pt x="104" y="242"/>
                    </a:lnTo>
                    <a:lnTo>
                      <a:pt x="105" y="246"/>
                    </a:lnTo>
                    <a:lnTo>
                      <a:pt x="102" y="247"/>
                    </a:lnTo>
                    <a:lnTo>
                      <a:pt x="97" y="248"/>
                    </a:lnTo>
                    <a:lnTo>
                      <a:pt x="93" y="249"/>
                    </a:lnTo>
                    <a:lnTo>
                      <a:pt x="89" y="249"/>
                    </a:lnTo>
                    <a:lnTo>
                      <a:pt x="86" y="247"/>
                    </a:lnTo>
                    <a:lnTo>
                      <a:pt x="84" y="246"/>
                    </a:lnTo>
                    <a:lnTo>
                      <a:pt x="82" y="245"/>
                    </a:lnTo>
                    <a:lnTo>
                      <a:pt x="84" y="233"/>
                    </a:lnTo>
                    <a:lnTo>
                      <a:pt x="85" y="233"/>
                    </a:lnTo>
                    <a:lnTo>
                      <a:pt x="88" y="234"/>
                    </a:lnTo>
                    <a:lnTo>
                      <a:pt x="89" y="233"/>
                    </a:lnTo>
                    <a:lnTo>
                      <a:pt x="90" y="233"/>
                    </a:lnTo>
                    <a:lnTo>
                      <a:pt x="88" y="226"/>
                    </a:lnTo>
                    <a:lnTo>
                      <a:pt x="98" y="228"/>
                    </a:lnTo>
                    <a:lnTo>
                      <a:pt x="109" y="233"/>
                    </a:lnTo>
                    <a:lnTo>
                      <a:pt x="111" y="230"/>
                    </a:lnTo>
                    <a:lnTo>
                      <a:pt x="111" y="228"/>
                    </a:lnTo>
                    <a:lnTo>
                      <a:pt x="109" y="226"/>
                    </a:lnTo>
                    <a:lnTo>
                      <a:pt x="108" y="224"/>
                    </a:lnTo>
                    <a:lnTo>
                      <a:pt x="107" y="223"/>
                    </a:lnTo>
                    <a:lnTo>
                      <a:pt x="98" y="222"/>
                    </a:lnTo>
                    <a:lnTo>
                      <a:pt x="100" y="221"/>
                    </a:lnTo>
                    <a:lnTo>
                      <a:pt x="96" y="212"/>
                    </a:lnTo>
                    <a:lnTo>
                      <a:pt x="95" y="214"/>
                    </a:lnTo>
                    <a:lnTo>
                      <a:pt x="94" y="216"/>
                    </a:lnTo>
                    <a:lnTo>
                      <a:pt x="93" y="217"/>
                    </a:lnTo>
                    <a:lnTo>
                      <a:pt x="91" y="219"/>
                    </a:lnTo>
                    <a:lnTo>
                      <a:pt x="90" y="219"/>
                    </a:lnTo>
                    <a:lnTo>
                      <a:pt x="86" y="219"/>
                    </a:lnTo>
                    <a:lnTo>
                      <a:pt x="84" y="218"/>
                    </a:lnTo>
                    <a:lnTo>
                      <a:pt x="83" y="218"/>
                    </a:lnTo>
                    <a:lnTo>
                      <a:pt x="82" y="217"/>
                    </a:lnTo>
                    <a:lnTo>
                      <a:pt x="81" y="216"/>
                    </a:lnTo>
                    <a:lnTo>
                      <a:pt x="81" y="214"/>
                    </a:lnTo>
                    <a:lnTo>
                      <a:pt x="80" y="213"/>
                    </a:lnTo>
                    <a:lnTo>
                      <a:pt x="88" y="204"/>
                    </a:lnTo>
                    <a:lnTo>
                      <a:pt x="86" y="203"/>
                    </a:lnTo>
                    <a:lnTo>
                      <a:pt x="86" y="202"/>
                    </a:lnTo>
                    <a:lnTo>
                      <a:pt x="92" y="199"/>
                    </a:lnTo>
                    <a:lnTo>
                      <a:pt x="91" y="194"/>
                    </a:lnTo>
                    <a:lnTo>
                      <a:pt x="90" y="190"/>
                    </a:lnTo>
                    <a:lnTo>
                      <a:pt x="91" y="186"/>
                    </a:lnTo>
                    <a:lnTo>
                      <a:pt x="90" y="184"/>
                    </a:lnTo>
                    <a:lnTo>
                      <a:pt x="88" y="183"/>
                    </a:lnTo>
                    <a:lnTo>
                      <a:pt x="90" y="178"/>
                    </a:lnTo>
                    <a:lnTo>
                      <a:pt x="82" y="176"/>
                    </a:lnTo>
                    <a:lnTo>
                      <a:pt x="89" y="169"/>
                    </a:lnTo>
                    <a:lnTo>
                      <a:pt x="85" y="163"/>
                    </a:lnTo>
                    <a:lnTo>
                      <a:pt x="83" y="163"/>
                    </a:lnTo>
                    <a:lnTo>
                      <a:pt x="82" y="163"/>
                    </a:lnTo>
                    <a:lnTo>
                      <a:pt x="80" y="163"/>
                    </a:lnTo>
                    <a:lnTo>
                      <a:pt x="78" y="157"/>
                    </a:lnTo>
                    <a:lnTo>
                      <a:pt x="79" y="155"/>
                    </a:lnTo>
                    <a:lnTo>
                      <a:pt x="80" y="153"/>
                    </a:lnTo>
                    <a:lnTo>
                      <a:pt x="70" y="147"/>
                    </a:lnTo>
                    <a:lnTo>
                      <a:pt x="59" y="143"/>
                    </a:lnTo>
                    <a:lnTo>
                      <a:pt x="48" y="142"/>
                    </a:lnTo>
                    <a:lnTo>
                      <a:pt x="44" y="143"/>
                    </a:lnTo>
                    <a:lnTo>
                      <a:pt x="39" y="144"/>
                    </a:lnTo>
                    <a:lnTo>
                      <a:pt x="34" y="144"/>
                    </a:lnTo>
                    <a:lnTo>
                      <a:pt x="33" y="143"/>
                    </a:lnTo>
                    <a:lnTo>
                      <a:pt x="33" y="142"/>
                    </a:lnTo>
                    <a:lnTo>
                      <a:pt x="29" y="142"/>
                    </a:lnTo>
                    <a:lnTo>
                      <a:pt x="27" y="143"/>
                    </a:lnTo>
                    <a:lnTo>
                      <a:pt x="27" y="144"/>
                    </a:lnTo>
                    <a:lnTo>
                      <a:pt x="23" y="144"/>
                    </a:lnTo>
                    <a:lnTo>
                      <a:pt x="19" y="143"/>
                    </a:lnTo>
                    <a:lnTo>
                      <a:pt x="15" y="141"/>
                    </a:lnTo>
                    <a:lnTo>
                      <a:pt x="12" y="140"/>
                    </a:lnTo>
                    <a:lnTo>
                      <a:pt x="19" y="135"/>
                    </a:lnTo>
                    <a:lnTo>
                      <a:pt x="15" y="134"/>
                    </a:lnTo>
                    <a:lnTo>
                      <a:pt x="12" y="133"/>
                    </a:lnTo>
                    <a:lnTo>
                      <a:pt x="10" y="131"/>
                    </a:lnTo>
                    <a:lnTo>
                      <a:pt x="8" y="129"/>
                    </a:lnTo>
                    <a:lnTo>
                      <a:pt x="6" y="126"/>
                    </a:lnTo>
                    <a:lnTo>
                      <a:pt x="15" y="125"/>
                    </a:lnTo>
                    <a:lnTo>
                      <a:pt x="24" y="122"/>
                    </a:lnTo>
                    <a:lnTo>
                      <a:pt x="17" y="121"/>
                    </a:lnTo>
                    <a:lnTo>
                      <a:pt x="9" y="116"/>
                    </a:lnTo>
                    <a:lnTo>
                      <a:pt x="0" y="110"/>
                    </a:lnTo>
                    <a:lnTo>
                      <a:pt x="3" y="104"/>
                    </a:lnTo>
                    <a:lnTo>
                      <a:pt x="14" y="101"/>
                    </a:lnTo>
                    <a:lnTo>
                      <a:pt x="25" y="98"/>
                    </a:lnTo>
                    <a:lnTo>
                      <a:pt x="33" y="97"/>
                    </a:lnTo>
                    <a:lnTo>
                      <a:pt x="41" y="97"/>
                    </a:lnTo>
                    <a:lnTo>
                      <a:pt x="47" y="90"/>
                    </a:lnTo>
                    <a:lnTo>
                      <a:pt x="46" y="88"/>
                    </a:lnTo>
                    <a:lnTo>
                      <a:pt x="46" y="86"/>
                    </a:lnTo>
                    <a:lnTo>
                      <a:pt x="45" y="84"/>
                    </a:lnTo>
                    <a:lnTo>
                      <a:pt x="44" y="83"/>
                    </a:lnTo>
                    <a:lnTo>
                      <a:pt x="43" y="81"/>
                    </a:lnTo>
                    <a:lnTo>
                      <a:pt x="42" y="81"/>
                    </a:lnTo>
                    <a:lnTo>
                      <a:pt x="38" y="81"/>
                    </a:lnTo>
                    <a:lnTo>
                      <a:pt x="36" y="82"/>
                    </a:lnTo>
                    <a:lnTo>
                      <a:pt x="34" y="81"/>
                    </a:lnTo>
                    <a:lnTo>
                      <a:pt x="33" y="79"/>
                    </a:lnTo>
                    <a:lnTo>
                      <a:pt x="32" y="77"/>
                    </a:lnTo>
                    <a:lnTo>
                      <a:pt x="32" y="76"/>
                    </a:lnTo>
                    <a:lnTo>
                      <a:pt x="31" y="74"/>
                    </a:lnTo>
                    <a:lnTo>
                      <a:pt x="44" y="66"/>
                    </a:lnTo>
                    <a:lnTo>
                      <a:pt x="57" y="60"/>
                    </a:lnTo>
                    <a:lnTo>
                      <a:pt x="66" y="64"/>
                    </a:lnTo>
                    <a:lnTo>
                      <a:pt x="65" y="51"/>
                    </a:lnTo>
                    <a:lnTo>
                      <a:pt x="86" y="48"/>
                    </a:lnTo>
                    <a:lnTo>
                      <a:pt x="108" y="43"/>
                    </a:lnTo>
                    <a:lnTo>
                      <a:pt x="113" y="47"/>
                    </a:lnTo>
                    <a:lnTo>
                      <a:pt x="115" y="51"/>
                    </a:lnTo>
                    <a:lnTo>
                      <a:pt x="118" y="54"/>
                    </a:lnTo>
                    <a:lnTo>
                      <a:pt x="117" y="44"/>
                    </a:lnTo>
                    <a:lnTo>
                      <a:pt x="125" y="47"/>
                    </a:lnTo>
                    <a:lnTo>
                      <a:pt x="132" y="49"/>
                    </a:lnTo>
                    <a:lnTo>
                      <a:pt x="140" y="50"/>
                    </a:lnTo>
                    <a:lnTo>
                      <a:pt x="136" y="44"/>
                    </a:lnTo>
                    <a:lnTo>
                      <a:pt x="131" y="39"/>
                    </a:lnTo>
                    <a:lnTo>
                      <a:pt x="136" y="38"/>
                    </a:lnTo>
                    <a:lnTo>
                      <a:pt x="139" y="37"/>
                    </a:lnTo>
                    <a:lnTo>
                      <a:pt x="143" y="37"/>
                    </a:lnTo>
                    <a:lnTo>
                      <a:pt x="147" y="38"/>
                    </a:lnTo>
                    <a:lnTo>
                      <a:pt x="156" y="41"/>
                    </a:lnTo>
                    <a:lnTo>
                      <a:pt x="167" y="43"/>
                    </a:lnTo>
                    <a:lnTo>
                      <a:pt x="171" y="46"/>
                    </a:lnTo>
                    <a:lnTo>
                      <a:pt x="174" y="49"/>
                    </a:lnTo>
                    <a:lnTo>
                      <a:pt x="176" y="49"/>
                    </a:lnTo>
                    <a:lnTo>
                      <a:pt x="178" y="48"/>
                    </a:lnTo>
                    <a:lnTo>
                      <a:pt x="180" y="48"/>
                    </a:lnTo>
                    <a:lnTo>
                      <a:pt x="174" y="42"/>
                    </a:lnTo>
                    <a:lnTo>
                      <a:pt x="165" y="39"/>
                    </a:lnTo>
                    <a:lnTo>
                      <a:pt x="156" y="35"/>
                    </a:lnTo>
                    <a:lnTo>
                      <a:pt x="157" y="34"/>
                    </a:lnTo>
                    <a:lnTo>
                      <a:pt x="157" y="31"/>
                    </a:lnTo>
                    <a:lnTo>
                      <a:pt x="163" y="30"/>
                    </a:lnTo>
                    <a:lnTo>
                      <a:pt x="168" y="29"/>
                    </a:lnTo>
                    <a:lnTo>
                      <a:pt x="162" y="25"/>
                    </a:lnTo>
                    <a:lnTo>
                      <a:pt x="167" y="21"/>
                    </a:lnTo>
                    <a:lnTo>
                      <a:pt x="173" y="20"/>
                    </a:lnTo>
                    <a:lnTo>
                      <a:pt x="185" y="17"/>
                    </a:lnTo>
                    <a:lnTo>
                      <a:pt x="197" y="17"/>
                    </a:lnTo>
                    <a:lnTo>
                      <a:pt x="206" y="20"/>
                    </a:lnTo>
                    <a:lnTo>
                      <a:pt x="214" y="21"/>
                    </a:lnTo>
                    <a:lnTo>
                      <a:pt x="217" y="16"/>
                    </a:lnTo>
                    <a:lnTo>
                      <a:pt x="214" y="8"/>
                    </a:lnTo>
                    <a:lnTo>
                      <a:pt x="217" y="8"/>
                    </a:lnTo>
                    <a:lnTo>
                      <a:pt x="219" y="8"/>
                    </a:lnTo>
                    <a:lnTo>
                      <a:pt x="225" y="3"/>
                    </a:lnTo>
                    <a:lnTo>
                      <a:pt x="233" y="1"/>
                    </a:lnTo>
                    <a:lnTo>
                      <a:pt x="242" y="1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6" name="Google Shape;526;p38"/>
              <p:cNvSpPr/>
              <p:nvPr/>
            </p:nvSpPr>
            <p:spPr>
              <a:xfrm>
                <a:off x="8190631" y="3461663"/>
                <a:ext cx="164219" cy="80953"/>
              </a:xfrm>
              <a:custGeom>
                <a:rect b="b" l="l" r="r" t="t"/>
                <a:pathLst>
                  <a:path extrusionOk="0" h="35" w="71">
                    <a:moveTo>
                      <a:pt x="23" y="0"/>
                    </a:moveTo>
                    <a:lnTo>
                      <a:pt x="26" y="2"/>
                    </a:lnTo>
                    <a:lnTo>
                      <a:pt x="28" y="3"/>
                    </a:lnTo>
                    <a:lnTo>
                      <a:pt x="38" y="2"/>
                    </a:lnTo>
                    <a:lnTo>
                      <a:pt x="47" y="3"/>
                    </a:lnTo>
                    <a:lnTo>
                      <a:pt x="56" y="5"/>
                    </a:lnTo>
                    <a:lnTo>
                      <a:pt x="56" y="7"/>
                    </a:lnTo>
                    <a:lnTo>
                      <a:pt x="56" y="8"/>
                    </a:lnTo>
                    <a:lnTo>
                      <a:pt x="57" y="11"/>
                    </a:lnTo>
                    <a:lnTo>
                      <a:pt x="63" y="11"/>
                    </a:lnTo>
                    <a:lnTo>
                      <a:pt x="64" y="13"/>
                    </a:lnTo>
                    <a:lnTo>
                      <a:pt x="62" y="13"/>
                    </a:lnTo>
                    <a:lnTo>
                      <a:pt x="60" y="13"/>
                    </a:lnTo>
                    <a:lnTo>
                      <a:pt x="58" y="13"/>
                    </a:lnTo>
                    <a:lnTo>
                      <a:pt x="61" y="15"/>
                    </a:lnTo>
                    <a:lnTo>
                      <a:pt x="64" y="16"/>
                    </a:lnTo>
                    <a:lnTo>
                      <a:pt x="69" y="18"/>
                    </a:lnTo>
                    <a:lnTo>
                      <a:pt x="71" y="20"/>
                    </a:lnTo>
                    <a:lnTo>
                      <a:pt x="71" y="23"/>
                    </a:lnTo>
                    <a:lnTo>
                      <a:pt x="70" y="26"/>
                    </a:lnTo>
                    <a:lnTo>
                      <a:pt x="68" y="28"/>
                    </a:lnTo>
                    <a:lnTo>
                      <a:pt x="66" y="30"/>
                    </a:lnTo>
                    <a:lnTo>
                      <a:pt x="65" y="27"/>
                    </a:lnTo>
                    <a:lnTo>
                      <a:pt x="62" y="26"/>
                    </a:lnTo>
                    <a:lnTo>
                      <a:pt x="60" y="25"/>
                    </a:lnTo>
                    <a:lnTo>
                      <a:pt x="57" y="24"/>
                    </a:lnTo>
                    <a:lnTo>
                      <a:pt x="53" y="25"/>
                    </a:lnTo>
                    <a:lnTo>
                      <a:pt x="51" y="26"/>
                    </a:lnTo>
                    <a:lnTo>
                      <a:pt x="50" y="27"/>
                    </a:lnTo>
                    <a:lnTo>
                      <a:pt x="49" y="28"/>
                    </a:lnTo>
                    <a:lnTo>
                      <a:pt x="47" y="28"/>
                    </a:lnTo>
                    <a:lnTo>
                      <a:pt x="45" y="27"/>
                    </a:lnTo>
                    <a:lnTo>
                      <a:pt x="45" y="26"/>
                    </a:lnTo>
                    <a:lnTo>
                      <a:pt x="44" y="24"/>
                    </a:lnTo>
                    <a:lnTo>
                      <a:pt x="38" y="29"/>
                    </a:lnTo>
                    <a:lnTo>
                      <a:pt x="33" y="35"/>
                    </a:lnTo>
                    <a:lnTo>
                      <a:pt x="31" y="28"/>
                    </a:lnTo>
                    <a:lnTo>
                      <a:pt x="17" y="25"/>
                    </a:lnTo>
                    <a:lnTo>
                      <a:pt x="15" y="27"/>
                    </a:lnTo>
                    <a:lnTo>
                      <a:pt x="13" y="27"/>
                    </a:lnTo>
                    <a:lnTo>
                      <a:pt x="10" y="26"/>
                    </a:lnTo>
                    <a:lnTo>
                      <a:pt x="9" y="27"/>
                    </a:lnTo>
                    <a:lnTo>
                      <a:pt x="7" y="28"/>
                    </a:lnTo>
                    <a:lnTo>
                      <a:pt x="0" y="28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1" y="23"/>
                    </a:lnTo>
                    <a:lnTo>
                      <a:pt x="25" y="20"/>
                    </a:lnTo>
                    <a:lnTo>
                      <a:pt x="19" y="14"/>
                    </a:lnTo>
                    <a:lnTo>
                      <a:pt x="22" y="7"/>
                    </a:lnTo>
                    <a:lnTo>
                      <a:pt x="13" y="6"/>
                    </a:lnTo>
                    <a:lnTo>
                      <a:pt x="14" y="3"/>
                    </a:lnTo>
                    <a:lnTo>
                      <a:pt x="17" y="2"/>
                    </a:lnTo>
                    <a:lnTo>
                      <a:pt x="19" y="1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7" name="Google Shape;527;p38"/>
              <p:cNvSpPr/>
              <p:nvPr/>
            </p:nvSpPr>
            <p:spPr>
              <a:xfrm>
                <a:off x="7926957" y="3362207"/>
                <a:ext cx="277552" cy="127212"/>
              </a:xfrm>
              <a:custGeom>
                <a:rect b="b" l="l" r="r" t="t"/>
                <a:pathLst>
                  <a:path extrusionOk="0" h="55" w="120">
                    <a:moveTo>
                      <a:pt x="33" y="0"/>
                    </a:moveTo>
                    <a:lnTo>
                      <a:pt x="45" y="1"/>
                    </a:lnTo>
                    <a:lnTo>
                      <a:pt x="56" y="5"/>
                    </a:lnTo>
                    <a:lnTo>
                      <a:pt x="58" y="7"/>
                    </a:lnTo>
                    <a:lnTo>
                      <a:pt x="60" y="9"/>
                    </a:lnTo>
                    <a:lnTo>
                      <a:pt x="61" y="12"/>
                    </a:lnTo>
                    <a:lnTo>
                      <a:pt x="62" y="14"/>
                    </a:lnTo>
                    <a:lnTo>
                      <a:pt x="67" y="15"/>
                    </a:lnTo>
                    <a:lnTo>
                      <a:pt x="71" y="16"/>
                    </a:lnTo>
                    <a:lnTo>
                      <a:pt x="76" y="19"/>
                    </a:lnTo>
                    <a:lnTo>
                      <a:pt x="78" y="17"/>
                    </a:lnTo>
                    <a:lnTo>
                      <a:pt x="79" y="16"/>
                    </a:lnTo>
                    <a:lnTo>
                      <a:pt x="82" y="24"/>
                    </a:lnTo>
                    <a:lnTo>
                      <a:pt x="89" y="27"/>
                    </a:lnTo>
                    <a:lnTo>
                      <a:pt x="96" y="31"/>
                    </a:lnTo>
                    <a:lnTo>
                      <a:pt x="104" y="33"/>
                    </a:lnTo>
                    <a:lnTo>
                      <a:pt x="104" y="35"/>
                    </a:lnTo>
                    <a:lnTo>
                      <a:pt x="105" y="36"/>
                    </a:lnTo>
                    <a:lnTo>
                      <a:pt x="105" y="38"/>
                    </a:lnTo>
                    <a:lnTo>
                      <a:pt x="112" y="36"/>
                    </a:lnTo>
                    <a:lnTo>
                      <a:pt x="120" y="44"/>
                    </a:lnTo>
                    <a:lnTo>
                      <a:pt x="113" y="47"/>
                    </a:lnTo>
                    <a:lnTo>
                      <a:pt x="105" y="50"/>
                    </a:lnTo>
                    <a:lnTo>
                      <a:pt x="77" y="55"/>
                    </a:lnTo>
                    <a:lnTo>
                      <a:pt x="79" y="52"/>
                    </a:lnTo>
                    <a:lnTo>
                      <a:pt x="81" y="50"/>
                    </a:lnTo>
                    <a:lnTo>
                      <a:pt x="82" y="49"/>
                    </a:lnTo>
                    <a:lnTo>
                      <a:pt x="84" y="47"/>
                    </a:lnTo>
                    <a:lnTo>
                      <a:pt x="85" y="44"/>
                    </a:lnTo>
                    <a:lnTo>
                      <a:pt x="82" y="44"/>
                    </a:lnTo>
                    <a:lnTo>
                      <a:pt x="80" y="43"/>
                    </a:lnTo>
                    <a:lnTo>
                      <a:pt x="77" y="41"/>
                    </a:lnTo>
                    <a:lnTo>
                      <a:pt x="74" y="40"/>
                    </a:lnTo>
                    <a:lnTo>
                      <a:pt x="72" y="39"/>
                    </a:lnTo>
                    <a:lnTo>
                      <a:pt x="70" y="38"/>
                    </a:lnTo>
                    <a:lnTo>
                      <a:pt x="69" y="36"/>
                    </a:lnTo>
                    <a:lnTo>
                      <a:pt x="69" y="33"/>
                    </a:lnTo>
                    <a:lnTo>
                      <a:pt x="69" y="29"/>
                    </a:lnTo>
                    <a:lnTo>
                      <a:pt x="61" y="28"/>
                    </a:lnTo>
                    <a:lnTo>
                      <a:pt x="55" y="25"/>
                    </a:lnTo>
                    <a:lnTo>
                      <a:pt x="49" y="22"/>
                    </a:lnTo>
                    <a:lnTo>
                      <a:pt x="43" y="19"/>
                    </a:lnTo>
                    <a:lnTo>
                      <a:pt x="41" y="17"/>
                    </a:lnTo>
                    <a:lnTo>
                      <a:pt x="37" y="15"/>
                    </a:lnTo>
                    <a:lnTo>
                      <a:pt x="34" y="14"/>
                    </a:lnTo>
                    <a:lnTo>
                      <a:pt x="31" y="13"/>
                    </a:lnTo>
                    <a:lnTo>
                      <a:pt x="35" y="8"/>
                    </a:lnTo>
                    <a:lnTo>
                      <a:pt x="29" y="7"/>
                    </a:lnTo>
                    <a:lnTo>
                      <a:pt x="22" y="9"/>
                    </a:lnTo>
                    <a:lnTo>
                      <a:pt x="15" y="12"/>
                    </a:lnTo>
                    <a:lnTo>
                      <a:pt x="9" y="14"/>
                    </a:lnTo>
                    <a:lnTo>
                      <a:pt x="7" y="16"/>
                    </a:lnTo>
                    <a:lnTo>
                      <a:pt x="3" y="17"/>
                    </a:lnTo>
                    <a:lnTo>
                      <a:pt x="0" y="19"/>
                    </a:lnTo>
                    <a:lnTo>
                      <a:pt x="1" y="15"/>
                    </a:lnTo>
                    <a:lnTo>
                      <a:pt x="3" y="12"/>
                    </a:lnTo>
                    <a:lnTo>
                      <a:pt x="6" y="9"/>
                    </a:lnTo>
                    <a:lnTo>
                      <a:pt x="9" y="7"/>
                    </a:lnTo>
                    <a:lnTo>
                      <a:pt x="20" y="2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8" name="Google Shape;528;p38"/>
              <p:cNvSpPr/>
              <p:nvPr/>
            </p:nvSpPr>
            <p:spPr>
              <a:xfrm>
                <a:off x="8301652" y="1692272"/>
                <a:ext cx="60136" cy="60136"/>
              </a:xfrm>
              <a:custGeom>
                <a:rect b="b" l="l" r="r" t="t"/>
                <a:pathLst>
                  <a:path extrusionOk="0" h="26" w="26">
                    <a:moveTo>
                      <a:pt x="2" y="0"/>
                    </a:moveTo>
                    <a:lnTo>
                      <a:pt x="8" y="2"/>
                    </a:lnTo>
                    <a:lnTo>
                      <a:pt x="11" y="3"/>
                    </a:lnTo>
                    <a:lnTo>
                      <a:pt x="15" y="7"/>
                    </a:lnTo>
                    <a:lnTo>
                      <a:pt x="20" y="9"/>
                    </a:lnTo>
                    <a:lnTo>
                      <a:pt x="17" y="17"/>
                    </a:lnTo>
                    <a:lnTo>
                      <a:pt x="15" y="17"/>
                    </a:lnTo>
                    <a:lnTo>
                      <a:pt x="13" y="17"/>
                    </a:lnTo>
                    <a:lnTo>
                      <a:pt x="12" y="17"/>
                    </a:lnTo>
                    <a:lnTo>
                      <a:pt x="18" y="19"/>
                    </a:lnTo>
                    <a:lnTo>
                      <a:pt x="26" y="20"/>
                    </a:lnTo>
                    <a:lnTo>
                      <a:pt x="22" y="26"/>
                    </a:lnTo>
                    <a:lnTo>
                      <a:pt x="14" y="25"/>
                    </a:lnTo>
                    <a:lnTo>
                      <a:pt x="6" y="24"/>
                    </a:lnTo>
                    <a:lnTo>
                      <a:pt x="6" y="22"/>
                    </a:lnTo>
                    <a:lnTo>
                      <a:pt x="5" y="19"/>
                    </a:lnTo>
                    <a:lnTo>
                      <a:pt x="4" y="19"/>
                    </a:lnTo>
                    <a:lnTo>
                      <a:pt x="3" y="18"/>
                    </a:lnTo>
                    <a:lnTo>
                      <a:pt x="2" y="17"/>
                    </a:lnTo>
                    <a:lnTo>
                      <a:pt x="0" y="17"/>
                    </a:lnTo>
                    <a:lnTo>
                      <a:pt x="4" y="13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9" name="Google Shape;529;p38"/>
              <p:cNvSpPr/>
              <p:nvPr/>
            </p:nvSpPr>
            <p:spPr>
              <a:xfrm>
                <a:off x="8292400" y="1523427"/>
                <a:ext cx="520410" cy="337688"/>
              </a:xfrm>
              <a:custGeom>
                <a:rect b="b" l="l" r="r" t="t"/>
                <a:pathLst>
                  <a:path extrusionOk="0" h="146" w="225">
                    <a:moveTo>
                      <a:pt x="130" y="0"/>
                    </a:moveTo>
                    <a:lnTo>
                      <a:pt x="130" y="2"/>
                    </a:lnTo>
                    <a:lnTo>
                      <a:pt x="139" y="1"/>
                    </a:lnTo>
                    <a:lnTo>
                      <a:pt x="149" y="2"/>
                    </a:lnTo>
                    <a:lnTo>
                      <a:pt x="148" y="2"/>
                    </a:lnTo>
                    <a:lnTo>
                      <a:pt x="149" y="3"/>
                    </a:lnTo>
                    <a:lnTo>
                      <a:pt x="151" y="4"/>
                    </a:lnTo>
                    <a:lnTo>
                      <a:pt x="157" y="3"/>
                    </a:lnTo>
                    <a:lnTo>
                      <a:pt x="162" y="3"/>
                    </a:lnTo>
                    <a:lnTo>
                      <a:pt x="168" y="3"/>
                    </a:lnTo>
                    <a:lnTo>
                      <a:pt x="174" y="5"/>
                    </a:lnTo>
                    <a:lnTo>
                      <a:pt x="182" y="9"/>
                    </a:lnTo>
                    <a:lnTo>
                      <a:pt x="189" y="9"/>
                    </a:lnTo>
                    <a:lnTo>
                      <a:pt x="193" y="11"/>
                    </a:lnTo>
                    <a:lnTo>
                      <a:pt x="196" y="13"/>
                    </a:lnTo>
                    <a:lnTo>
                      <a:pt x="201" y="13"/>
                    </a:lnTo>
                    <a:lnTo>
                      <a:pt x="201" y="15"/>
                    </a:lnTo>
                    <a:lnTo>
                      <a:pt x="208" y="17"/>
                    </a:lnTo>
                    <a:lnTo>
                      <a:pt x="216" y="22"/>
                    </a:lnTo>
                    <a:lnTo>
                      <a:pt x="224" y="24"/>
                    </a:lnTo>
                    <a:lnTo>
                      <a:pt x="225" y="27"/>
                    </a:lnTo>
                    <a:lnTo>
                      <a:pt x="225" y="29"/>
                    </a:lnTo>
                    <a:lnTo>
                      <a:pt x="222" y="29"/>
                    </a:lnTo>
                    <a:lnTo>
                      <a:pt x="221" y="31"/>
                    </a:lnTo>
                    <a:lnTo>
                      <a:pt x="219" y="31"/>
                    </a:lnTo>
                    <a:lnTo>
                      <a:pt x="220" y="33"/>
                    </a:lnTo>
                    <a:lnTo>
                      <a:pt x="213" y="35"/>
                    </a:lnTo>
                    <a:lnTo>
                      <a:pt x="205" y="37"/>
                    </a:lnTo>
                    <a:lnTo>
                      <a:pt x="205" y="40"/>
                    </a:lnTo>
                    <a:lnTo>
                      <a:pt x="205" y="41"/>
                    </a:lnTo>
                    <a:lnTo>
                      <a:pt x="204" y="43"/>
                    </a:lnTo>
                    <a:lnTo>
                      <a:pt x="203" y="44"/>
                    </a:lnTo>
                    <a:lnTo>
                      <a:pt x="201" y="43"/>
                    </a:lnTo>
                    <a:lnTo>
                      <a:pt x="201" y="45"/>
                    </a:lnTo>
                    <a:lnTo>
                      <a:pt x="199" y="45"/>
                    </a:lnTo>
                    <a:lnTo>
                      <a:pt x="197" y="46"/>
                    </a:lnTo>
                    <a:lnTo>
                      <a:pt x="196" y="45"/>
                    </a:lnTo>
                    <a:lnTo>
                      <a:pt x="195" y="46"/>
                    </a:lnTo>
                    <a:lnTo>
                      <a:pt x="194" y="47"/>
                    </a:lnTo>
                    <a:lnTo>
                      <a:pt x="186" y="52"/>
                    </a:lnTo>
                    <a:lnTo>
                      <a:pt x="180" y="57"/>
                    </a:lnTo>
                    <a:lnTo>
                      <a:pt x="179" y="58"/>
                    </a:lnTo>
                    <a:lnTo>
                      <a:pt x="175" y="60"/>
                    </a:lnTo>
                    <a:lnTo>
                      <a:pt x="173" y="64"/>
                    </a:lnTo>
                    <a:lnTo>
                      <a:pt x="171" y="68"/>
                    </a:lnTo>
                    <a:lnTo>
                      <a:pt x="168" y="68"/>
                    </a:lnTo>
                    <a:lnTo>
                      <a:pt x="163" y="68"/>
                    </a:lnTo>
                    <a:lnTo>
                      <a:pt x="161" y="70"/>
                    </a:lnTo>
                    <a:lnTo>
                      <a:pt x="158" y="71"/>
                    </a:lnTo>
                    <a:lnTo>
                      <a:pt x="155" y="72"/>
                    </a:lnTo>
                    <a:lnTo>
                      <a:pt x="151" y="72"/>
                    </a:lnTo>
                    <a:lnTo>
                      <a:pt x="152" y="76"/>
                    </a:lnTo>
                    <a:lnTo>
                      <a:pt x="151" y="81"/>
                    </a:lnTo>
                    <a:lnTo>
                      <a:pt x="150" y="84"/>
                    </a:lnTo>
                    <a:lnTo>
                      <a:pt x="150" y="85"/>
                    </a:lnTo>
                    <a:lnTo>
                      <a:pt x="150" y="87"/>
                    </a:lnTo>
                    <a:lnTo>
                      <a:pt x="148" y="90"/>
                    </a:lnTo>
                    <a:lnTo>
                      <a:pt x="147" y="91"/>
                    </a:lnTo>
                    <a:lnTo>
                      <a:pt x="145" y="91"/>
                    </a:lnTo>
                    <a:lnTo>
                      <a:pt x="144" y="92"/>
                    </a:lnTo>
                    <a:lnTo>
                      <a:pt x="144" y="94"/>
                    </a:lnTo>
                    <a:lnTo>
                      <a:pt x="143" y="95"/>
                    </a:lnTo>
                    <a:lnTo>
                      <a:pt x="135" y="96"/>
                    </a:lnTo>
                    <a:lnTo>
                      <a:pt x="126" y="95"/>
                    </a:lnTo>
                    <a:lnTo>
                      <a:pt x="125" y="103"/>
                    </a:lnTo>
                    <a:lnTo>
                      <a:pt x="116" y="106"/>
                    </a:lnTo>
                    <a:lnTo>
                      <a:pt x="114" y="110"/>
                    </a:lnTo>
                    <a:lnTo>
                      <a:pt x="123" y="111"/>
                    </a:lnTo>
                    <a:lnTo>
                      <a:pt x="122" y="114"/>
                    </a:lnTo>
                    <a:lnTo>
                      <a:pt x="121" y="115"/>
                    </a:lnTo>
                    <a:lnTo>
                      <a:pt x="119" y="117"/>
                    </a:lnTo>
                    <a:lnTo>
                      <a:pt x="118" y="118"/>
                    </a:lnTo>
                    <a:lnTo>
                      <a:pt x="98" y="122"/>
                    </a:lnTo>
                    <a:lnTo>
                      <a:pt x="99" y="117"/>
                    </a:lnTo>
                    <a:lnTo>
                      <a:pt x="90" y="117"/>
                    </a:lnTo>
                    <a:lnTo>
                      <a:pt x="81" y="118"/>
                    </a:lnTo>
                    <a:lnTo>
                      <a:pt x="80" y="117"/>
                    </a:lnTo>
                    <a:lnTo>
                      <a:pt x="79" y="115"/>
                    </a:lnTo>
                    <a:lnTo>
                      <a:pt x="73" y="118"/>
                    </a:lnTo>
                    <a:lnTo>
                      <a:pt x="63" y="118"/>
                    </a:lnTo>
                    <a:lnTo>
                      <a:pt x="52" y="117"/>
                    </a:lnTo>
                    <a:lnTo>
                      <a:pt x="42" y="113"/>
                    </a:lnTo>
                    <a:lnTo>
                      <a:pt x="42" y="114"/>
                    </a:lnTo>
                    <a:lnTo>
                      <a:pt x="41" y="116"/>
                    </a:lnTo>
                    <a:lnTo>
                      <a:pt x="41" y="117"/>
                    </a:lnTo>
                    <a:lnTo>
                      <a:pt x="42" y="117"/>
                    </a:lnTo>
                    <a:lnTo>
                      <a:pt x="43" y="118"/>
                    </a:lnTo>
                    <a:lnTo>
                      <a:pt x="36" y="119"/>
                    </a:lnTo>
                    <a:lnTo>
                      <a:pt x="39" y="126"/>
                    </a:lnTo>
                    <a:lnTo>
                      <a:pt x="41" y="127"/>
                    </a:lnTo>
                    <a:lnTo>
                      <a:pt x="44" y="128"/>
                    </a:lnTo>
                    <a:lnTo>
                      <a:pt x="49" y="129"/>
                    </a:lnTo>
                    <a:lnTo>
                      <a:pt x="53" y="129"/>
                    </a:lnTo>
                    <a:lnTo>
                      <a:pt x="57" y="129"/>
                    </a:lnTo>
                    <a:lnTo>
                      <a:pt x="73" y="127"/>
                    </a:lnTo>
                    <a:lnTo>
                      <a:pt x="89" y="127"/>
                    </a:lnTo>
                    <a:lnTo>
                      <a:pt x="95" y="129"/>
                    </a:lnTo>
                    <a:lnTo>
                      <a:pt x="101" y="132"/>
                    </a:lnTo>
                    <a:lnTo>
                      <a:pt x="100" y="134"/>
                    </a:lnTo>
                    <a:lnTo>
                      <a:pt x="99" y="137"/>
                    </a:lnTo>
                    <a:lnTo>
                      <a:pt x="98" y="139"/>
                    </a:lnTo>
                    <a:lnTo>
                      <a:pt x="98" y="140"/>
                    </a:lnTo>
                    <a:lnTo>
                      <a:pt x="98" y="141"/>
                    </a:lnTo>
                    <a:lnTo>
                      <a:pt x="89" y="144"/>
                    </a:lnTo>
                    <a:lnTo>
                      <a:pt x="79" y="146"/>
                    </a:lnTo>
                    <a:lnTo>
                      <a:pt x="74" y="145"/>
                    </a:lnTo>
                    <a:lnTo>
                      <a:pt x="67" y="143"/>
                    </a:lnTo>
                    <a:lnTo>
                      <a:pt x="68" y="145"/>
                    </a:lnTo>
                    <a:lnTo>
                      <a:pt x="39" y="145"/>
                    </a:lnTo>
                    <a:lnTo>
                      <a:pt x="39" y="143"/>
                    </a:lnTo>
                    <a:lnTo>
                      <a:pt x="37" y="143"/>
                    </a:lnTo>
                    <a:lnTo>
                      <a:pt x="36" y="142"/>
                    </a:lnTo>
                    <a:lnTo>
                      <a:pt x="34" y="140"/>
                    </a:lnTo>
                    <a:lnTo>
                      <a:pt x="25" y="141"/>
                    </a:lnTo>
                    <a:lnTo>
                      <a:pt x="15" y="138"/>
                    </a:lnTo>
                    <a:lnTo>
                      <a:pt x="15" y="130"/>
                    </a:lnTo>
                    <a:lnTo>
                      <a:pt x="18" y="127"/>
                    </a:lnTo>
                    <a:lnTo>
                      <a:pt x="19" y="123"/>
                    </a:lnTo>
                    <a:lnTo>
                      <a:pt x="20" y="119"/>
                    </a:lnTo>
                    <a:lnTo>
                      <a:pt x="20" y="115"/>
                    </a:lnTo>
                    <a:lnTo>
                      <a:pt x="16" y="116"/>
                    </a:lnTo>
                    <a:lnTo>
                      <a:pt x="13" y="116"/>
                    </a:lnTo>
                    <a:lnTo>
                      <a:pt x="9" y="116"/>
                    </a:lnTo>
                    <a:lnTo>
                      <a:pt x="6" y="115"/>
                    </a:lnTo>
                    <a:lnTo>
                      <a:pt x="3" y="113"/>
                    </a:lnTo>
                    <a:lnTo>
                      <a:pt x="1" y="108"/>
                    </a:lnTo>
                    <a:lnTo>
                      <a:pt x="0" y="104"/>
                    </a:lnTo>
                    <a:lnTo>
                      <a:pt x="19" y="105"/>
                    </a:lnTo>
                    <a:lnTo>
                      <a:pt x="22" y="110"/>
                    </a:lnTo>
                    <a:lnTo>
                      <a:pt x="25" y="110"/>
                    </a:lnTo>
                    <a:lnTo>
                      <a:pt x="29" y="110"/>
                    </a:lnTo>
                    <a:lnTo>
                      <a:pt x="32" y="111"/>
                    </a:lnTo>
                    <a:lnTo>
                      <a:pt x="34" y="111"/>
                    </a:lnTo>
                    <a:lnTo>
                      <a:pt x="36" y="113"/>
                    </a:lnTo>
                    <a:lnTo>
                      <a:pt x="37" y="114"/>
                    </a:lnTo>
                    <a:lnTo>
                      <a:pt x="39" y="106"/>
                    </a:lnTo>
                    <a:lnTo>
                      <a:pt x="44" y="109"/>
                    </a:lnTo>
                    <a:lnTo>
                      <a:pt x="45" y="107"/>
                    </a:lnTo>
                    <a:lnTo>
                      <a:pt x="62" y="103"/>
                    </a:lnTo>
                    <a:lnTo>
                      <a:pt x="59" y="94"/>
                    </a:lnTo>
                    <a:lnTo>
                      <a:pt x="64" y="92"/>
                    </a:lnTo>
                    <a:lnTo>
                      <a:pt x="69" y="92"/>
                    </a:lnTo>
                    <a:lnTo>
                      <a:pt x="71" y="93"/>
                    </a:lnTo>
                    <a:lnTo>
                      <a:pt x="73" y="95"/>
                    </a:lnTo>
                    <a:lnTo>
                      <a:pt x="74" y="97"/>
                    </a:lnTo>
                    <a:lnTo>
                      <a:pt x="75" y="99"/>
                    </a:lnTo>
                    <a:lnTo>
                      <a:pt x="77" y="102"/>
                    </a:lnTo>
                    <a:lnTo>
                      <a:pt x="79" y="102"/>
                    </a:lnTo>
                    <a:lnTo>
                      <a:pt x="81" y="103"/>
                    </a:lnTo>
                    <a:lnTo>
                      <a:pt x="85" y="102"/>
                    </a:lnTo>
                    <a:lnTo>
                      <a:pt x="86" y="99"/>
                    </a:lnTo>
                    <a:lnTo>
                      <a:pt x="84" y="99"/>
                    </a:lnTo>
                    <a:lnTo>
                      <a:pt x="81" y="99"/>
                    </a:lnTo>
                    <a:lnTo>
                      <a:pt x="79" y="99"/>
                    </a:lnTo>
                    <a:lnTo>
                      <a:pt x="79" y="97"/>
                    </a:lnTo>
                    <a:lnTo>
                      <a:pt x="78" y="94"/>
                    </a:lnTo>
                    <a:lnTo>
                      <a:pt x="77" y="90"/>
                    </a:lnTo>
                    <a:lnTo>
                      <a:pt x="68" y="89"/>
                    </a:lnTo>
                    <a:lnTo>
                      <a:pt x="66" y="90"/>
                    </a:lnTo>
                    <a:lnTo>
                      <a:pt x="66" y="87"/>
                    </a:lnTo>
                    <a:lnTo>
                      <a:pt x="66" y="85"/>
                    </a:lnTo>
                    <a:lnTo>
                      <a:pt x="66" y="84"/>
                    </a:lnTo>
                    <a:lnTo>
                      <a:pt x="60" y="85"/>
                    </a:lnTo>
                    <a:lnTo>
                      <a:pt x="60" y="86"/>
                    </a:lnTo>
                    <a:lnTo>
                      <a:pt x="59" y="87"/>
                    </a:lnTo>
                    <a:lnTo>
                      <a:pt x="52" y="86"/>
                    </a:lnTo>
                    <a:lnTo>
                      <a:pt x="44" y="87"/>
                    </a:lnTo>
                    <a:lnTo>
                      <a:pt x="37" y="86"/>
                    </a:lnTo>
                    <a:lnTo>
                      <a:pt x="33" y="79"/>
                    </a:lnTo>
                    <a:lnTo>
                      <a:pt x="31" y="71"/>
                    </a:lnTo>
                    <a:lnTo>
                      <a:pt x="33" y="71"/>
                    </a:lnTo>
                    <a:lnTo>
                      <a:pt x="36" y="70"/>
                    </a:lnTo>
                    <a:lnTo>
                      <a:pt x="34" y="69"/>
                    </a:lnTo>
                    <a:lnTo>
                      <a:pt x="33" y="68"/>
                    </a:lnTo>
                    <a:lnTo>
                      <a:pt x="33" y="67"/>
                    </a:lnTo>
                    <a:lnTo>
                      <a:pt x="26" y="67"/>
                    </a:lnTo>
                    <a:lnTo>
                      <a:pt x="24" y="54"/>
                    </a:lnTo>
                    <a:lnTo>
                      <a:pt x="26" y="54"/>
                    </a:lnTo>
                    <a:lnTo>
                      <a:pt x="28" y="52"/>
                    </a:lnTo>
                    <a:lnTo>
                      <a:pt x="29" y="52"/>
                    </a:lnTo>
                    <a:lnTo>
                      <a:pt x="29" y="51"/>
                    </a:lnTo>
                    <a:lnTo>
                      <a:pt x="27" y="51"/>
                    </a:lnTo>
                    <a:lnTo>
                      <a:pt x="26" y="51"/>
                    </a:lnTo>
                    <a:lnTo>
                      <a:pt x="30" y="46"/>
                    </a:lnTo>
                    <a:lnTo>
                      <a:pt x="37" y="45"/>
                    </a:lnTo>
                    <a:lnTo>
                      <a:pt x="36" y="38"/>
                    </a:lnTo>
                    <a:lnTo>
                      <a:pt x="37" y="38"/>
                    </a:lnTo>
                    <a:lnTo>
                      <a:pt x="39" y="38"/>
                    </a:lnTo>
                    <a:lnTo>
                      <a:pt x="40" y="37"/>
                    </a:lnTo>
                    <a:lnTo>
                      <a:pt x="42" y="35"/>
                    </a:lnTo>
                    <a:lnTo>
                      <a:pt x="43" y="33"/>
                    </a:lnTo>
                    <a:lnTo>
                      <a:pt x="45" y="32"/>
                    </a:lnTo>
                    <a:lnTo>
                      <a:pt x="48" y="31"/>
                    </a:lnTo>
                    <a:lnTo>
                      <a:pt x="50" y="31"/>
                    </a:lnTo>
                    <a:lnTo>
                      <a:pt x="53" y="32"/>
                    </a:lnTo>
                    <a:lnTo>
                      <a:pt x="52" y="33"/>
                    </a:lnTo>
                    <a:lnTo>
                      <a:pt x="57" y="40"/>
                    </a:lnTo>
                    <a:lnTo>
                      <a:pt x="63" y="47"/>
                    </a:lnTo>
                    <a:lnTo>
                      <a:pt x="65" y="47"/>
                    </a:lnTo>
                    <a:lnTo>
                      <a:pt x="67" y="47"/>
                    </a:lnTo>
                    <a:lnTo>
                      <a:pt x="68" y="49"/>
                    </a:lnTo>
                    <a:lnTo>
                      <a:pt x="68" y="51"/>
                    </a:lnTo>
                    <a:lnTo>
                      <a:pt x="68" y="54"/>
                    </a:lnTo>
                    <a:lnTo>
                      <a:pt x="73" y="47"/>
                    </a:lnTo>
                    <a:lnTo>
                      <a:pt x="75" y="51"/>
                    </a:lnTo>
                    <a:lnTo>
                      <a:pt x="77" y="56"/>
                    </a:lnTo>
                    <a:lnTo>
                      <a:pt x="79" y="55"/>
                    </a:lnTo>
                    <a:lnTo>
                      <a:pt x="80" y="61"/>
                    </a:lnTo>
                    <a:lnTo>
                      <a:pt x="81" y="59"/>
                    </a:lnTo>
                    <a:lnTo>
                      <a:pt x="81" y="57"/>
                    </a:lnTo>
                    <a:lnTo>
                      <a:pt x="83" y="54"/>
                    </a:lnTo>
                    <a:lnTo>
                      <a:pt x="81" y="52"/>
                    </a:lnTo>
                    <a:lnTo>
                      <a:pt x="81" y="50"/>
                    </a:lnTo>
                    <a:lnTo>
                      <a:pt x="84" y="51"/>
                    </a:lnTo>
                    <a:lnTo>
                      <a:pt x="83" y="49"/>
                    </a:lnTo>
                    <a:lnTo>
                      <a:pt x="83" y="47"/>
                    </a:lnTo>
                    <a:lnTo>
                      <a:pt x="84" y="46"/>
                    </a:lnTo>
                    <a:lnTo>
                      <a:pt x="81" y="46"/>
                    </a:lnTo>
                    <a:lnTo>
                      <a:pt x="80" y="46"/>
                    </a:lnTo>
                    <a:lnTo>
                      <a:pt x="75" y="45"/>
                    </a:lnTo>
                    <a:lnTo>
                      <a:pt x="72" y="43"/>
                    </a:lnTo>
                    <a:lnTo>
                      <a:pt x="67" y="40"/>
                    </a:lnTo>
                    <a:lnTo>
                      <a:pt x="64" y="37"/>
                    </a:lnTo>
                    <a:lnTo>
                      <a:pt x="62" y="37"/>
                    </a:lnTo>
                    <a:lnTo>
                      <a:pt x="62" y="36"/>
                    </a:lnTo>
                    <a:lnTo>
                      <a:pt x="62" y="34"/>
                    </a:lnTo>
                    <a:lnTo>
                      <a:pt x="62" y="32"/>
                    </a:lnTo>
                    <a:lnTo>
                      <a:pt x="56" y="29"/>
                    </a:lnTo>
                    <a:lnTo>
                      <a:pt x="56" y="27"/>
                    </a:lnTo>
                    <a:lnTo>
                      <a:pt x="56" y="26"/>
                    </a:lnTo>
                    <a:lnTo>
                      <a:pt x="56" y="24"/>
                    </a:lnTo>
                    <a:lnTo>
                      <a:pt x="59" y="24"/>
                    </a:lnTo>
                    <a:lnTo>
                      <a:pt x="61" y="24"/>
                    </a:lnTo>
                    <a:lnTo>
                      <a:pt x="61" y="23"/>
                    </a:lnTo>
                    <a:lnTo>
                      <a:pt x="63" y="22"/>
                    </a:lnTo>
                    <a:lnTo>
                      <a:pt x="65" y="22"/>
                    </a:lnTo>
                    <a:lnTo>
                      <a:pt x="65" y="21"/>
                    </a:lnTo>
                    <a:lnTo>
                      <a:pt x="66" y="20"/>
                    </a:lnTo>
                    <a:lnTo>
                      <a:pt x="68" y="20"/>
                    </a:lnTo>
                    <a:lnTo>
                      <a:pt x="71" y="20"/>
                    </a:lnTo>
                    <a:lnTo>
                      <a:pt x="72" y="21"/>
                    </a:lnTo>
                    <a:lnTo>
                      <a:pt x="72" y="19"/>
                    </a:lnTo>
                    <a:lnTo>
                      <a:pt x="74" y="19"/>
                    </a:lnTo>
                    <a:lnTo>
                      <a:pt x="74" y="16"/>
                    </a:lnTo>
                    <a:lnTo>
                      <a:pt x="84" y="15"/>
                    </a:lnTo>
                    <a:lnTo>
                      <a:pt x="93" y="12"/>
                    </a:lnTo>
                    <a:lnTo>
                      <a:pt x="93" y="11"/>
                    </a:lnTo>
                    <a:lnTo>
                      <a:pt x="99" y="12"/>
                    </a:lnTo>
                    <a:lnTo>
                      <a:pt x="104" y="13"/>
                    </a:lnTo>
                    <a:lnTo>
                      <a:pt x="106" y="14"/>
                    </a:lnTo>
                    <a:lnTo>
                      <a:pt x="112" y="9"/>
                    </a:lnTo>
                    <a:lnTo>
                      <a:pt x="116" y="3"/>
                    </a:lnTo>
                    <a:lnTo>
                      <a:pt x="123" y="1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0" name="Google Shape;530;p38"/>
              <p:cNvSpPr/>
              <p:nvPr/>
            </p:nvSpPr>
            <p:spPr>
              <a:xfrm>
                <a:off x="8301652" y="1643699"/>
                <a:ext cx="20817" cy="20817"/>
              </a:xfrm>
              <a:custGeom>
                <a:rect b="b" l="l" r="r" t="t"/>
                <a:pathLst>
                  <a:path extrusionOk="0" h="9" w="9">
                    <a:moveTo>
                      <a:pt x="9" y="0"/>
                    </a:moveTo>
                    <a:lnTo>
                      <a:pt x="8" y="9"/>
                    </a:lnTo>
                    <a:lnTo>
                      <a:pt x="4" y="7"/>
                    </a:lnTo>
                    <a:lnTo>
                      <a:pt x="2" y="5"/>
                    </a:lnTo>
                    <a:lnTo>
                      <a:pt x="0" y="2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1" name="Google Shape;531;p38"/>
              <p:cNvSpPr/>
              <p:nvPr/>
            </p:nvSpPr>
            <p:spPr>
              <a:xfrm>
                <a:off x="8468183" y="2073904"/>
                <a:ext cx="46259" cy="41633"/>
              </a:xfrm>
              <a:custGeom>
                <a:rect b="b" l="l" r="r" t="t"/>
                <a:pathLst>
                  <a:path extrusionOk="0" h="18" w="20">
                    <a:moveTo>
                      <a:pt x="10" y="0"/>
                    </a:moveTo>
                    <a:lnTo>
                      <a:pt x="12" y="0"/>
                    </a:lnTo>
                    <a:lnTo>
                      <a:pt x="14" y="1"/>
                    </a:lnTo>
                    <a:lnTo>
                      <a:pt x="16" y="4"/>
                    </a:lnTo>
                    <a:lnTo>
                      <a:pt x="20" y="5"/>
                    </a:lnTo>
                    <a:lnTo>
                      <a:pt x="19" y="6"/>
                    </a:lnTo>
                    <a:lnTo>
                      <a:pt x="16" y="9"/>
                    </a:lnTo>
                    <a:lnTo>
                      <a:pt x="15" y="13"/>
                    </a:lnTo>
                    <a:lnTo>
                      <a:pt x="12" y="16"/>
                    </a:lnTo>
                    <a:lnTo>
                      <a:pt x="9" y="17"/>
                    </a:lnTo>
                    <a:lnTo>
                      <a:pt x="5" y="17"/>
                    </a:lnTo>
                    <a:lnTo>
                      <a:pt x="2" y="18"/>
                    </a:lnTo>
                    <a:lnTo>
                      <a:pt x="0" y="18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0" y="9"/>
                    </a:lnTo>
                    <a:lnTo>
                      <a:pt x="1" y="7"/>
                    </a:lnTo>
                    <a:lnTo>
                      <a:pt x="2" y="5"/>
                    </a:lnTo>
                    <a:lnTo>
                      <a:pt x="4" y="3"/>
                    </a:lnTo>
                    <a:lnTo>
                      <a:pt x="7" y="1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2" name="Google Shape;532;p38"/>
              <p:cNvSpPr/>
              <p:nvPr/>
            </p:nvSpPr>
            <p:spPr>
              <a:xfrm>
                <a:off x="7910767" y="1717713"/>
                <a:ext cx="131838" cy="53198"/>
              </a:xfrm>
              <a:custGeom>
                <a:rect b="b" l="l" r="r" t="t"/>
                <a:pathLst>
                  <a:path extrusionOk="0" h="23" w="57">
                    <a:moveTo>
                      <a:pt x="52" y="0"/>
                    </a:moveTo>
                    <a:lnTo>
                      <a:pt x="54" y="1"/>
                    </a:lnTo>
                    <a:lnTo>
                      <a:pt x="55" y="3"/>
                    </a:lnTo>
                    <a:lnTo>
                      <a:pt x="57" y="5"/>
                    </a:lnTo>
                    <a:lnTo>
                      <a:pt x="56" y="6"/>
                    </a:lnTo>
                    <a:lnTo>
                      <a:pt x="54" y="6"/>
                    </a:lnTo>
                    <a:lnTo>
                      <a:pt x="52" y="7"/>
                    </a:lnTo>
                    <a:lnTo>
                      <a:pt x="46" y="12"/>
                    </a:lnTo>
                    <a:lnTo>
                      <a:pt x="40" y="15"/>
                    </a:lnTo>
                    <a:lnTo>
                      <a:pt x="32" y="17"/>
                    </a:lnTo>
                    <a:lnTo>
                      <a:pt x="32" y="14"/>
                    </a:lnTo>
                    <a:lnTo>
                      <a:pt x="32" y="12"/>
                    </a:lnTo>
                    <a:lnTo>
                      <a:pt x="28" y="17"/>
                    </a:lnTo>
                    <a:lnTo>
                      <a:pt x="22" y="20"/>
                    </a:lnTo>
                    <a:lnTo>
                      <a:pt x="21" y="19"/>
                    </a:lnTo>
                    <a:lnTo>
                      <a:pt x="20" y="18"/>
                    </a:lnTo>
                    <a:lnTo>
                      <a:pt x="19" y="18"/>
                    </a:lnTo>
                    <a:lnTo>
                      <a:pt x="17" y="23"/>
                    </a:lnTo>
                    <a:lnTo>
                      <a:pt x="15" y="23"/>
                    </a:lnTo>
                    <a:lnTo>
                      <a:pt x="13" y="22"/>
                    </a:lnTo>
                    <a:lnTo>
                      <a:pt x="12" y="21"/>
                    </a:lnTo>
                    <a:lnTo>
                      <a:pt x="10" y="19"/>
                    </a:lnTo>
                    <a:lnTo>
                      <a:pt x="8" y="20"/>
                    </a:lnTo>
                    <a:lnTo>
                      <a:pt x="7" y="21"/>
                    </a:lnTo>
                    <a:lnTo>
                      <a:pt x="6" y="20"/>
                    </a:lnTo>
                    <a:lnTo>
                      <a:pt x="4" y="20"/>
                    </a:lnTo>
                    <a:lnTo>
                      <a:pt x="2" y="20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15" y="10"/>
                    </a:lnTo>
                    <a:lnTo>
                      <a:pt x="30" y="3"/>
                    </a:lnTo>
                    <a:lnTo>
                      <a:pt x="34" y="2"/>
                    </a:lnTo>
                    <a:lnTo>
                      <a:pt x="38" y="2"/>
                    </a:lnTo>
                    <a:lnTo>
                      <a:pt x="42" y="2"/>
                    </a:lnTo>
                    <a:lnTo>
                      <a:pt x="46" y="3"/>
                    </a:lnTo>
                    <a:lnTo>
                      <a:pt x="46" y="2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3" name="Google Shape;533;p38"/>
              <p:cNvSpPr/>
              <p:nvPr/>
            </p:nvSpPr>
            <p:spPr>
              <a:xfrm>
                <a:off x="8382605" y="1743156"/>
                <a:ext cx="18503" cy="20817"/>
              </a:xfrm>
              <a:custGeom>
                <a:rect b="b" l="l" r="r" t="t"/>
                <a:pathLst>
                  <a:path extrusionOk="0" h="9" w="8">
                    <a:moveTo>
                      <a:pt x="8" y="0"/>
                    </a:moveTo>
                    <a:lnTo>
                      <a:pt x="8" y="9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4" name="Google Shape;534;p38"/>
              <p:cNvSpPr/>
              <p:nvPr/>
            </p:nvSpPr>
            <p:spPr>
              <a:xfrm>
                <a:off x="7207637" y="2443973"/>
                <a:ext cx="37007" cy="69388"/>
              </a:xfrm>
              <a:custGeom>
                <a:rect b="b" l="l" r="r" t="t"/>
                <a:pathLst>
                  <a:path extrusionOk="0" h="30" w="16">
                    <a:moveTo>
                      <a:pt x="6" y="0"/>
                    </a:moveTo>
                    <a:lnTo>
                      <a:pt x="16" y="3"/>
                    </a:lnTo>
                    <a:lnTo>
                      <a:pt x="8" y="11"/>
                    </a:lnTo>
                    <a:lnTo>
                      <a:pt x="7" y="17"/>
                    </a:lnTo>
                    <a:lnTo>
                      <a:pt x="3" y="22"/>
                    </a:lnTo>
                    <a:lnTo>
                      <a:pt x="4" y="27"/>
                    </a:lnTo>
                    <a:lnTo>
                      <a:pt x="3" y="27"/>
                    </a:lnTo>
                    <a:lnTo>
                      <a:pt x="2" y="28"/>
                    </a:lnTo>
                    <a:lnTo>
                      <a:pt x="1" y="30"/>
                    </a:lnTo>
                    <a:lnTo>
                      <a:pt x="0" y="20"/>
                    </a:lnTo>
                    <a:lnTo>
                      <a:pt x="1" y="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5" name="Google Shape;535;p38"/>
              <p:cNvSpPr/>
              <p:nvPr/>
            </p:nvSpPr>
            <p:spPr>
              <a:xfrm>
                <a:off x="7945461" y="1761660"/>
                <a:ext cx="39321" cy="16191"/>
              </a:xfrm>
              <a:custGeom>
                <a:rect b="b" l="l" r="r" t="t"/>
                <a:pathLst>
                  <a:path extrusionOk="0" h="7" w="17">
                    <a:moveTo>
                      <a:pt x="17" y="0"/>
                    </a:moveTo>
                    <a:lnTo>
                      <a:pt x="13" y="5"/>
                    </a:lnTo>
                    <a:lnTo>
                      <a:pt x="6" y="7"/>
                    </a:lnTo>
                    <a:lnTo>
                      <a:pt x="0" y="7"/>
                    </a:lnTo>
                    <a:lnTo>
                      <a:pt x="1" y="6"/>
                    </a:lnTo>
                    <a:lnTo>
                      <a:pt x="2" y="4"/>
                    </a:lnTo>
                    <a:lnTo>
                      <a:pt x="7" y="3"/>
                    </a:lnTo>
                    <a:lnTo>
                      <a:pt x="12" y="1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6" name="Google Shape;536;p38"/>
              <p:cNvSpPr/>
              <p:nvPr/>
            </p:nvSpPr>
            <p:spPr>
              <a:xfrm>
                <a:off x="8079611" y="1708461"/>
                <a:ext cx="57824" cy="25443"/>
              </a:xfrm>
              <a:custGeom>
                <a:rect b="b" l="l" r="r" t="t"/>
                <a:pathLst>
                  <a:path extrusionOk="0" h="11" w="25">
                    <a:moveTo>
                      <a:pt x="25" y="0"/>
                    </a:moveTo>
                    <a:lnTo>
                      <a:pt x="18" y="10"/>
                    </a:lnTo>
                    <a:lnTo>
                      <a:pt x="14" y="10"/>
                    </a:lnTo>
                    <a:lnTo>
                      <a:pt x="8" y="10"/>
                    </a:lnTo>
                    <a:lnTo>
                      <a:pt x="4" y="11"/>
                    </a:lnTo>
                    <a:lnTo>
                      <a:pt x="0" y="7"/>
                    </a:lnTo>
                    <a:lnTo>
                      <a:pt x="2" y="2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7" name="Google Shape;537;p38"/>
              <p:cNvSpPr/>
              <p:nvPr/>
            </p:nvSpPr>
            <p:spPr>
              <a:xfrm>
                <a:off x="8040291" y="1743156"/>
                <a:ext cx="13878" cy="6940"/>
              </a:xfrm>
              <a:custGeom>
                <a:rect b="b" l="l" r="r" t="t"/>
                <a:pathLst>
                  <a:path extrusionOk="0" h="3" w="6">
                    <a:moveTo>
                      <a:pt x="4" y="0"/>
                    </a:moveTo>
                    <a:lnTo>
                      <a:pt x="5" y="0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5" y="2"/>
                    </a:lnTo>
                    <a:lnTo>
                      <a:pt x="4" y="3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8" name="Google Shape;538;p38"/>
              <p:cNvSpPr/>
              <p:nvPr/>
            </p:nvSpPr>
            <p:spPr>
              <a:xfrm>
                <a:off x="8061107" y="1703836"/>
                <a:ext cx="18503" cy="13878"/>
              </a:xfrm>
              <a:custGeom>
                <a:rect b="b" l="l" r="r" t="t"/>
                <a:pathLst>
                  <a:path extrusionOk="0" h="6" w="8">
                    <a:moveTo>
                      <a:pt x="6" y="0"/>
                    </a:moveTo>
                    <a:lnTo>
                      <a:pt x="8" y="5"/>
                    </a:lnTo>
                    <a:lnTo>
                      <a:pt x="7" y="5"/>
                    </a:lnTo>
                    <a:lnTo>
                      <a:pt x="4" y="5"/>
                    </a:lnTo>
                    <a:lnTo>
                      <a:pt x="2" y="6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9" name="Google Shape;539;p38"/>
              <p:cNvSpPr/>
              <p:nvPr/>
            </p:nvSpPr>
            <p:spPr>
              <a:xfrm>
                <a:off x="8694850" y="2629008"/>
                <a:ext cx="157279" cy="145715"/>
              </a:xfrm>
              <a:custGeom>
                <a:rect b="b" l="l" r="r" t="t"/>
                <a:pathLst>
                  <a:path extrusionOk="0" h="63" w="68">
                    <a:moveTo>
                      <a:pt x="34" y="0"/>
                    </a:moveTo>
                    <a:lnTo>
                      <a:pt x="43" y="0"/>
                    </a:lnTo>
                    <a:lnTo>
                      <a:pt x="39" y="6"/>
                    </a:lnTo>
                    <a:lnTo>
                      <a:pt x="39" y="7"/>
                    </a:lnTo>
                    <a:lnTo>
                      <a:pt x="35" y="13"/>
                    </a:lnTo>
                    <a:lnTo>
                      <a:pt x="31" y="17"/>
                    </a:lnTo>
                    <a:lnTo>
                      <a:pt x="32" y="18"/>
                    </a:lnTo>
                    <a:lnTo>
                      <a:pt x="33" y="18"/>
                    </a:lnTo>
                    <a:lnTo>
                      <a:pt x="39" y="21"/>
                    </a:lnTo>
                    <a:lnTo>
                      <a:pt x="36" y="26"/>
                    </a:lnTo>
                    <a:lnTo>
                      <a:pt x="46" y="28"/>
                    </a:lnTo>
                    <a:lnTo>
                      <a:pt x="46" y="27"/>
                    </a:lnTo>
                    <a:lnTo>
                      <a:pt x="46" y="25"/>
                    </a:lnTo>
                    <a:lnTo>
                      <a:pt x="59" y="28"/>
                    </a:lnTo>
                    <a:lnTo>
                      <a:pt x="57" y="34"/>
                    </a:lnTo>
                    <a:lnTo>
                      <a:pt x="56" y="38"/>
                    </a:lnTo>
                    <a:lnTo>
                      <a:pt x="65" y="37"/>
                    </a:lnTo>
                    <a:lnTo>
                      <a:pt x="60" y="41"/>
                    </a:lnTo>
                    <a:lnTo>
                      <a:pt x="57" y="46"/>
                    </a:lnTo>
                    <a:lnTo>
                      <a:pt x="64" y="45"/>
                    </a:lnTo>
                    <a:lnTo>
                      <a:pt x="64" y="46"/>
                    </a:lnTo>
                    <a:lnTo>
                      <a:pt x="63" y="48"/>
                    </a:lnTo>
                    <a:lnTo>
                      <a:pt x="65" y="48"/>
                    </a:lnTo>
                    <a:lnTo>
                      <a:pt x="66" y="49"/>
                    </a:lnTo>
                    <a:lnTo>
                      <a:pt x="68" y="50"/>
                    </a:lnTo>
                    <a:lnTo>
                      <a:pt x="66" y="54"/>
                    </a:lnTo>
                    <a:lnTo>
                      <a:pt x="64" y="59"/>
                    </a:lnTo>
                    <a:lnTo>
                      <a:pt x="62" y="63"/>
                    </a:lnTo>
                    <a:lnTo>
                      <a:pt x="57" y="63"/>
                    </a:lnTo>
                    <a:lnTo>
                      <a:pt x="56" y="61"/>
                    </a:lnTo>
                    <a:lnTo>
                      <a:pt x="54" y="60"/>
                    </a:lnTo>
                    <a:lnTo>
                      <a:pt x="53" y="60"/>
                    </a:lnTo>
                    <a:lnTo>
                      <a:pt x="51" y="59"/>
                    </a:lnTo>
                    <a:lnTo>
                      <a:pt x="54" y="52"/>
                    </a:lnTo>
                    <a:lnTo>
                      <a:pt x="54" y="51"/>
                    </a:lnTo>
                    <a:lnTo>
                      <a:pt x="53" y="49"/>
                    </a:lnTo>
                    <a:lnTo>
                      <a:pt x="52" y="48"/>
                    </a:lnTo>
                    <a:lnTo>
                      <a:pt x="51" y="50"/>
                    </a:lnTo>
                    <a:lnTo>
                      <a:pt x="50" y="51"/>
                    </a:lnTo>
                    <a:lnTo>
                      <a:pt x="48" y="51"/>
                    </a:lnTo>
                    <a:lnTo>
                      <a:pt x="43" y="54"/>
                    </a:lnTo>
                    <a:lnTo>
                      <a:pt x="41" y="60"/>
                    </a:lnTo>
                    <a:lnTo>
                      <a:pt x="32" y="59"/>
                    </a:lnTo>
                    <a:lnTo>
                      <a:pt x="43" y="51"/>
                    </a:lnTo>
                    <a:lnTo>
                      <a:pt x="21" y="50"/>
                    </a:lnTo>
                    <a:lnTo>
                      <a:pt x="0" y="50"/>
                    </a:lnTo>
                    <a:lnTo>
                      <a:pt x="0" y="47"/>
                    </a:lnTo>
                    <a:lnTo>
                      <a:pt x="0" y="45"/>
                    </a:lnTo>
                    <a:lnTo>
                      <a:pt x="8" y="39"/>
                    </a:lnTo>
                    <a:lnTo>
                      <a:pt x="6" y="39"/>
                    </a:lnTo>
                    <a:lnTo>
                      <a:pt x="5" y="38"/>
                    </a:lnTo>
                    <a:lnTo>
                      <a:pt x="8" y="35"/>
                    </a:lnTo>
                    <a:lnTo>
                      <a:pt x="11" y="30"/>
                    </a:lnTo>
                    <a:lnTo>
                      <a:pt x="15" y="26"/>
                    </a:lnTo>
                    <a:lnTo>
                      <a:pt x="18" y="21"/>
                    </a:lnTo>
                    <a:lnTo>
                      <a:pt x="24" y="11"/>
                    </a:lnTo>
                    <a:lnTo>
                      <a:pt x="32" y="2"/>
                    </a:lnTo>
                    <a:lnTo>
                      <a:pt x="33" y="1"/>
                    </a:lnTo>
                    <a:lnTo>
                      <a:pt x="35" y="1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40" name="Google Shape;540;p38"/>
              <p:cNvSpPr/>
              <p:nvPr/>
            </p:nvSpPr>
            <p:spPr>
              <a:xfrm>
                <a:off x="8093488" y="1689958"/>
                <a:ext cx="64762" cy="13878"/>
              </a:xfrm>
              <a:custGeom>
                <a:rect b="b" l="l" r="r" t="t"/>
                <a:pathLst>
                  <a:path extrusionOk="0" h="6" w="28">
                    <a:moveTo>
                      <a:pt x="24" y="0"/>
                    </a:moveTo>
                    <a:lnTo>
                      <a:pt x="28" y="6"/>
                    </a:lnTo>
                    <a:lnTo>
                      <a:pt x="14" y="6"/>
                    </a:lnTo>
                    <a:lnTo>
                      <a:pt x="0" y="6"/>
                    </a:lnTo>
                    <a:lnTo>
                      <a:pt x="1" y="3"/>
                    </a:lnTo>
                    <a:lnTo>
                      <a:pt x="2" y="2"/>
                    </a:lnTo>
                    <a:lnTo>
                      <a:pt x="13" y="1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41" name="Google Shape;541;p38"/>
              <p:cNvSpPr/>
              <p:nvPr/>
            </p:nvSpPr>
            <p:spPr>
              <a:xfrm>
                <a:off x="8586143" y="2672954"/>
                <a:ext cx="62450" cy="25443"/>
              </a:xfrm>
              <a:custGeom>
                <a:rect b="b" l="l" r="r" t="t"/>
                <a:pathLst>
                  <a:path extrusionOk="0" h="11" w="27">
                    <a:moveTo>
                      <a:pt x="0" y="0"/>
                    </a:moveTo>
                    <a:lnTo>
                      <a:pt x="8" y="2"/>
                    </a:lnTo>
                    <a:lnTo>
                      <a:pt x="15" y="4"/>
                    </a:lnTo>
                    <a:lnTo>
                      <a:pt x="21" y="6"/>
                    </a:lnTo>
                    <a:lnTo>
                      <a:pt x="27" y="11"/>
                    </a:lnTo>
                    <a:lnTo>
                      <a:pt x="17" y="10"/>
                    </a:lnTo>
                    <a:lnTo>
                      <a:pt x="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42" name="Google Shape;542;p38"/>
              <p:cNvSpPr/>
              <p:nvPr/>
            </p:nvSpPr>
            <p:spPr>
              <a:xfrm>
                <a:off x="8574578" y="2763158"/>
                <a:ext cx="53198" cy="27755"/>
              </a:xfrm>
              <a:custGeom>
                <a:rect b="b" l="l" r="r" t="t"/>
                <a:pathLst>
                  <a:path extrusionOk="0" h="12" w="23">
                    <a:moveTo>
                      <a:pt x="2" y="0"/>
                    </a:moveTo>
                    <a:lnTo>
                      <a:pt x="9" y="4"/>
                    </a:lnTo>
                    <a:lnTo>
                      <a:pt x="15" y="5"/>
                    </a:lnTo>
                    <a:lnTo>
                      <a:pt x="23" y="5"/>
                    </a:lnTo>
                    <a:lnTo>
                      <a:pt x="21" y="9"/>
                    </a:lnTo>
                    <a:lnTo>
                      <a:pt x="17" y="12"/>
                    </a:lnTo>
                    <a:lnTo>
                      <a:pt x="13" y="10"/>
                    </a:lnTo>
                    <a:lnTo>
                      <a:pt x="9" y="9"/>
                    </a:lnTo>
                    <a:lnTo>
                      <a:pt x="4" y="5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43" name="Google Shape;543;p38"/>
              <p:cNvSpPr/>
              <p:nvPr/>
            </p:nvSpPr>
            <p:spPr>
              <a:xfrm>
                <a:off x="8250767" y="2140980"/>
                <a:ext cx="127212" cy="90205"/>
              </a:xfrm>
              <a:custGeom>
                <a:rect b="b" l="l" r="r" t="t"/>
                <a:pathLst>
                  <a:path extrusionOk="0" h="39" w="55">
                    <a:moveTo>
                      <a:pt x="32" y="0"/>
                    </a:moveTo>
                    <a:lnTo>
                      <a:pt x="32" y="2"/>
                    </a:lnTo>
                    <a:lnTo>
                      <a:pt x="32" y="4"/>
                    </a:lnTo>
                    <a:lnTo>
                      <a:pt x="32" y="6"/>
                    </a:lnTo>
                    <a:lnTo>
                      <a:pt x="31" y="6"/>
                    </a:lnTo>
                    <a:lnTo>
                      <a:pt x="28" y="6"/>
                    </a:lnTo>
                    <a:lnTo>
                      <a:pt x="26" y="6"/>
                    </a:lnTo>
                    <a:lnTo>
                      <a:pt x="26" y="7"/>
                    </a:lnTo>
                    <a:lnTo>
                      <a:pt x="26" y="10"/>
                    </a:lnTo>
                    <a:lnTo>
                      <a:pt x="32" y="9"/>
                    </a:lnTo>
                    <a:lnTo>
                      <a:pt x="36" y="14"/>
                    </a:lnTo>
                    <a:lnTo>
                      <a:pt x="42" y="17"/>
                    </a:lnTo>
                    <a:lnTo>
                      <a:pt x="47" y="22"/>
                    </a:lnTo>
                    <a:lnTo>
                      <a:pt x="49" y="31"/>
                    </a:lnTo>
                    <a:lnTo>
                      <a:pt x="51" y="30"/>
                    </a:lnTo>
                    <a:lnTo>
                      <a:pt x="52" y="29"/>
                    </a:lnTo>
                    <a:lnTo>
                      <a:pt x="55" y="35"/>
                    </a:lnTo>
                    <a:lnTo>
                      <a:pt x="51" y="37"/>
                    </a:lnTo>
                    <a:lnTo>
                      <a:pt x="47" y="39"/>
                    </a:lnTo>
                    <a:lnTo>
                      <a:pt x="43" y="36"/>
                    </a:lnTo>
                    <a:lnTo>
                      <a:pt x="40" y="35"/>
                    </a:lnTo>
                    <a:lnTo>
                      <a:pt x="38" y="35"/>
                    </a:lnTo>
                    <a:lnTo>
                      <a:pt x="38" y="34"/>
                    </a:lnTo>
                    <a:lnTo>
                      <a:pt x="39" y="31"/>
                    </a:lnTo>
                    <a:lnTo>
                      <a:pt x="37" y="31"/>
                    </a:lnTo>
                    <a:lnTo>
                      <a:pt x="36" y="30"/>
                    </a:lnTo>
                    <a:lnTo>
                      <a:pt x="34" y="29"/>
                    </a:lnTo>
                    <a:lnTo>
                      <a:pt x="33" y="27"/>
                    </a:lnTo>
                    <a:lnTo>
                      <a:pt x="30" y="33"/>
                    </a:lnTo>
                    <a:lnTo>
                      <a:pt x="23" y="36"/>
                    </a:lnTo>
                    <a:lnTo>
                      <a:pt x="18" y="39"/>
                    </a:lnTo>
                    <a:lnTo>
                      <a:pt x="11" y="39"/>
                    </a:lnTo>
                    <a:lnTo>
                      <a:pt x="13" y="34"/>
                    </a:lnTo>
                    <a:lnTo>
                      <a:pt x="10" y="33"/>
                    </a:lnTo>
                    <a:lnTo>
                      <a:pt x="7" y="33"/>
                    </a:lnTo>
                    <a:lnTo>
                      <a:pt x="3" y="33"/>
                    </a:lnTo>
                    <a:lnTo>
                      <a:pt x="0" y="33"/>
                    </a:lnTo>
                    <a:lnTo>
                      <a:pt x="3" y="30"/>
                    </a:lnTo>
                    <a:lnTo>
                      <a:pt x="7" y="28"/>
                    </a:lnTo>
                    <a:lnTo>
                      <a:pt x="10" y="26"/>
                    </a:lnTo>
                    <a:lnTo>
                      <a:pt x="14" y="17"/>
                    </a:lnTo>
                    <a:lnTo>
                      <a:pt x="19" y="7"/>
                    </a:lnTo>
                    <a:lnTo>
                      <a:pt x="26" y="0"/>
                    </a:lnTo>
                    <a:lnTo>
                      <a:pt x="26" y="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44" name="Google Shape;544;p38"/>
              <p:cNvSpPr/>
              <p:nvPr/>
            </p:nvSpPr>
            <p:spPr>
              <a:xfrm>
                <a:off x="8306278" y="2450913"/>
                <a:ext cx="32381" cy="20817"/>
              </a:xfrm>
              <a:custGeom>
                <a:rect b="b" l="l" r="r" t="t"/>
                <a:pathLst>
                  <a:path extrusionOk="0" h="9" w="14">
                    <a:moveTo>
                      <a:pt x="9" y="0"/>
                    </a:moveTo>
                    <a:lnTo>
                      <a:pt x="12" y="1"/>
                    </a:lnTo>
                    <a:lnTo>
                      <a:pt x="14" y="5"/>
                    </a:lnTo>
                    <a:lnTo>
                      <a:pt x="12" y="5"/>
                    </a:lnTo>
                    <a:lnTo>
                      <a:pt x="10" y="6"/>
                    </a:lnTo>
                    <a:lnTo>
                      <a:pt x="8" y="6"/>
                    </a:lnTo>
                    <a:lnTo>
                      <a:pt x="7" y="7"/>
                    </a:lnTo>
                    <a:lnTo>
                      <a:pt x="6" y="9"/>
                    </a:lnTo>
                    <a:lnTo>
                      <a:pt x="3" y="9"/>
                    </a:lnTo>
                    <a:lnTo>
                      <a:pt x="0" y="9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7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45" name="Google Shape;545;p38"/>
              <p:cNvSpPr/>
              <p:nvPr/>
            </p:nvSpPr>
            <p:spPr>
              <a:xfrm>
                <a:off x="8297026" y="2245061"/>
                <a:ext cx="46259" cy="20817"/>
              </a:xfrm>
              <a:custGeom>
                <a:rect b="b" l="l" r="r" t="t"/>
                <a:pathLst>
                  <a:path extrusionOk="0" h="9" w="20">
                    <a:moveTo>
                      <a:pt x="6" y="0"/>
                    </a:moveTo>
                    <a:lnTo>
                      <a:pt x="10" y="0"/>
                    </a:lnTo>
                    <a:lnTo>
                      <a:pt x="13" y="0"/>
                    </a:lnTo>
                    <a:lnTo>
                      <a:pt x="17" y="0"/>
                    </a:lnTo>
                    <a:lnTo>
                      <a:pt x="20" y="0"/>
                    </a:lnTo>
                    <a:lnTo>
                      <a:pt x="15" y="5"/>
                    </a:lnTo>
                    <a:lnTo>
                      <a:pt x="7" y="9"/>
                    </a:lnTo>
                    <a:lnTo>
                      <a:pt x="0" y="8"/>
                    </a:lnTo>
                    <a:lnTo>
                      <a:pt x="3" y="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46" name="Google Shape;546;p38"/>
              <p:cNvSpPr/>
              <p:nvPr/>
            </p:nvSpPr>
            <p:spPr>
              <a:xfrm>
                <a:off x="8359476" y="2263565"/>
                <a:ext cx="23129" cy="30069"/>
              </a:xfrm>
              <a:custGeom>
                <a:rect b="b" l="l" r="r" t="t"/>
                <a:pathLst>
                  <a:path extrusionOk="0" h="13" w="10">
                    <a:moveTo>
                      <a:pt x="7" y="0"/>
                    </a:moveTo>
                    <a:lnTo>
                      <a:pt x="8" y="1"/>
                    </a:lnTo>
                    <a:lnTo>
                      <a:pt x="9" y="3"/>
                    </a:lnTo>
                    <a:lnTo>
                      <a:pt x="10" y="4"/>
                    </a:lnTo>
                    <a:lnTo>
                      <a:pt x="2" y="13"/>
                    </a:lnTo>
                    <a:lnTo>
                      <a:pt x="0" y="4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47" name="Google Shape;547;p38"/>
              <p:cNvSpPr/>
              <p:nvPr/>
            </p:nvSpPr>
            <p:spPr>
              <a:xfrm>
                <a:off x="7767366" y="1805605"/>
                <a:ext cx="351565" cy="224355"/>
              </a:xfrm>
              <a:custGeom>
                <a:rect b="b" l="l" r="r" t="t"/>
                <a:pathLst>
                  <a:path extrusionOk="0" h="97" w="152">
                    <a:moveTo>
                      <a:pt x="31" y="0"/>
                    </a:moveTo>
                    <a:lnTo>
                      <a:pt x="41" y="0"/>
                    </a:lnTo>
                    <a:lnTo>
                      <a:pt x="52" y="0"/>
                    </a:lnTo>
                    <a:lnTo>
                      <a:pt x="56" y="3"/>
                    </a:lnTo>
                    <a:lnTo>
                      <a:pt x="60" y="6"/>
                    </a:lnTo>
                    <a:lnTo>
                      <a:pt x="65" y="8"/>
                    </a:lnTo>
                    <a:lnTo>
                      <a:pt x="75" y="6"/>
                    </a:lnTo>
                    <a:lnTo>
                      <a:pt x="77" y="9"/>
                    </a:lnTo>
                    <a:lnTo>
                      <a:pt x="79" y="12"/>
                    </a:lnTo>
                    <a:lnTo>
                      <a:pt x="81" y="16"/>
                    </a:lnTo>
                    <a:lnTo>
                      <a:pt x="87" y="22"/>
                    </a:lnTo>
                    <a:lnTo>
                      <a:pt x="89" y="21"/>
                    </a:lnTo>
                    <a:lnTo>
                      <a:pt x="88" y="24"/>
                    </a:lnTo>
                    <a:lnTo>
                      <a:pt x="86" y="28"/>
                    </a:lnTo>
                    <a:lnTo>
                      <a:pt x="82" y="30"/>
                    </a:lnTo>
                    <a:lnTo>
                      <a:pt x="84" y="31"/>
                    </a:lnTo>
                    <a:lnTo>
                      <a:pt x="87" y="32"/>
                    </a:lnTo>
                    <a:lnTo>
                      <a:pt x="87" y="30"/>
                    </a:lnTo>
                    <a:lnTo>
                      <a:pt x="88" y="29"/>
                    </a:lnTo>
                    <a:lnTo>
                      <a:pt x="89" y="28"/>
                    </a:lnTo>
                    <a:lnTo>
                      <a:pt x="92" y="28"/>
                    </a:lnTo>
                    <a:lnTo>
                      <a:pt x="95" y="28"/>
                    </a:lnTo>
                    <a:lnTo>
                      <a:pt x="99" y="30"/>
                    </a:lnTo>
                    <a:lnTo>
                      <a:pt x="101" y="32"/>
                    </a:lnTo>
                    <a:lnTo>
                      <a:pt x="103" y="34"/>
                    </a:lnTo>
                    <a:lnTo>
                      <a:pt x="105" y="35"/>
                    </a:lnTo>
                    <a:lnTo>
                      <a:pt x="107" y="35"/>
                    </a:lnTo>
                    <a:lnTo>
                      <a:pt x="108" y="27"/>
                    </a:lnTo>
                    <a:lnTo>
                      <a:pt x="112" y="30"/>
                    </a:lnTo>
                    <a:lnTo>
                      <a:pt x="115" y="33"/>
                    </a:lnTo>
                    <a:lnTo>
                      <a:pt x="117" y="36"/>
                    </a:lnTo>
                    <a:lnTo>
                      <a:pt x="115" y="43"/>
                    </a:lnTo>
                    <a:lnTo>
                      <a:pt x="114" y="49"/>
                    </a:lnTo>
                    <a:lnTo>
                      <a:pt x="116" y="49"/>
                    </a:lnTo>
                    <a:lnTo>
                      <a:pt x="118" y="49"/>
                    </a:lnTo>
                    <a:lnTo>
                      <a:pt x="122" y="39"/>
                    </a:lnTo>
                    <a:lnTo>
                      <a:pt x="124" y="30"/>
                    </a:lnTo>
                    <a:lnTo>
                      <a:pt x="127" y="26"/>
                    </a:lnTo>
                    <a:lnTo>
                      <a:pt x="137" y="28"/>
                    </a:lnTo>
                    <a:lnTo>
                      <a:pt x="137" y="29"/>
                    </a:lnTo>
                    <a:lnTo>
                      <a:pt x="138" y="29"/>
                    </a:lnTo>
                    <a:lnTo>
                      <a:pt x="139" y="28"/>
                    </a:lnTo>
                    <a:lnTo>
                      <a:pt x="138" y="27"/>
                    </a:lnTo>
                    <a:lnTo>
                      <a:pt x="137" y="24"/>
                    </a:lnTo>
                    <a:lnTo>
                      <a:pt x="136" y="23"/>
                    </a:lnTo>
                    <a:lnTo>
                      <a:pt x="139" y="23"/>
                    </a:lnTo>
                    <a:lnTo>
                      <a:pt x="142" y="22"/>
                    </a:lnTo>
                    <a:lnTo>
                      <a:pt x="145" y="21"/>
                    </a:lnTo>
                    <a:lnTo>
                      <a:pt x="148" y="21"/>
                    </a:lnTo>
                    <a:lnTo>
                      <a:pt x="150" y="22"/>
                    </a:lnTo>
                    <a:lnTo>
                      <a:pt x="152" y="24"/>
                    </a:lnTo>
                    <a:lnTo>
                      <a:pt x="151" y="27"/>
                    </a:lnTo>
                    <a:lnTo>
                      <a:pt x="150" y="29"/>
                    </a:lnTo>
                    <a:lnTo>
                      <a:pt x="148" y="31"/>
                    </a:lnTo>
                    <a:lnTo>
                      <a:pt x="146" y="32"/>
                    </a:lnTo>
                    <a:lnTo>
                      <a:pt x="143" y="33"/>
                    </a:lnTo>
                    <a:lnTo>
                      <a:pt x="140" y="35"/>
                    </a:lnTo>
                    <a:lnTo>
                      <a:pt x="139" y="46"/>
                    </a:lnTo>
                    <a:lnTo>
                      <a:pt x="137" y="56"/>
                    </a:lnTo>
                    <a:lnTo>
                      <a:pt x="136" y="61"/>
                    </a:lnTo>
                    <a:lnTo>
                      <a:pt x="135" y="66"/>
                    </a:lnTo>
                    <a:lnTo>
                      <a:pt x="150" y="76"/>
                    </a:lnTo>
                    <a:lnTo>
                      <a:pt x="149" y="84"/>
                    </a:lnTo>
                    <a:lnTo>
                      <a:pt x="137" y="79"/>
                    </a:lnTo>
                    <a:lnTo>
                      <a:pt x="138" y="85"/>
                    </a:lnTo>
                    <a:lnTo>
                      <a:pt x="138" y="91"/>
                    </a:lnTo>
                    <a:lnTo>
                      <a:pt x="137" y="91"/>
                    </a:lnTo>
                    <a:lnTo>
                      <a:pt x="135" y="92"/>
                    </a:lnTo>
                    <a:lnTo>
                      <a:pt x="137" y="97"/>
                    </a:lnTo>
                    <a:lnTo>
                      <a:pt x="134" y="97"/>
                    </a:lnTo>
                    <a:lnTo>
                      <a:pt x="131" y="97"/>
                    </a:lnTo>
                    <a:lnTo>
                      <a:pt x="131" y="96"/>
                    </a:lnTo>
                    <a:lnTo>
                      <a:pt x="133" y="93"/>
                    </a:lnTo>
                    <a:lnTo>
                      <a:pt x="128" y="93"/>
                    </a:lnTo>
                    <a:lnTo>
                      <a:pt x="124" y="93"/>
                    </a:lnTo>
                    <a:lnTo>
                      <a:pt x="119" y="91"/>
                    </a:lnTo>
                    <a:lnTo>
                      <a:pt x="117" y="91"/>
                    </a:lnTo>
                    <a:lnTo>
                      <a:pt x="116" y="91"/>
                    </a:lnTo>
                    <a:lnTo>
                      <a:pt x="114" y="90"/>
                    </a:lnTo>
                    <a:lnTo>
                      <a:pt x="114" y="89"/>
                    </a:lnTo>
                    <a:lnTo>
                      <a:pt x="114" y="88"/>
                    </a:lnTo>
                    <a:lnTo>
                      <a:pt x="111" y="86"/>
                    </a:lnTo>
                    <a:lnTo>
                      <a:pt x="108" y="85"/>
                    </a:lnTo>
                    <a:lnTo>
                      <a:pt x="107" y="82"/>
                    </a:lnTo>
                    <a:lnTo>
                      <a:pt x="100" y="86"/>
                    </a:lnTo>
                    <a:lnTo>
                      <a:pt x="93" y="88"/>
                    </a:lnTo>
                    <a:lnTo>
                      <a:pt x="86" y="90"/>
                    </a:lnTo>
                    <a:lnTo>
                      <a:pt x="69" y="91"/>
                    </a:lnTo>
                    <a:lnTo>
                      <a:pt x="54" y="91"/>
                    </a:lnTo>
                    <a:lnTo>
                      <a:pt x="56" y="79"/>
                    </a:lnTo>
                    <a:lnTo>
                      <a:pt x="47" y="78"/>
                    </a:lnTo>
                    <a:lnTo>
                      <a:pt x="39" y="76"/>
                    </a:lnTo>
                    <a:lnTo>
                      <a:pt x="36" y="66"/>
                    </a:lnTo>
                    <a:lnTo>
                      <a:pt x="51" y="64"/>
                    </a:lnTo>
                    <a:lnTo>
                      <a:pt x="65" y="65"/>
                    </a:lnTo>
                    <a:lnTo>
                      <a:pt x="79" y="66"/>
                    </a:lnTo>
                    <a:lnTo>
                      <a:pt x="67" y="58"/>
                    </a:lnTo>
                    <a:lnTo>
                      <a:pt x="54" y="59"/>
                    </a:lnTo>
                    <a:lnTo>
                      <a:pt x="40" y="56"/>
                    </a:lnTo>
                    <a:lnTo>
                      <a:pt x="40" y="55"/>
                    </a:lnTo>
                    <a:lnTo>
                      <a:pt x="41" y="53"/>
                    </a:lnTo>
                    <a:lnTo>
                      <a:pt x="41" y="51"/>
                    </a:lnTo>
                    <a:lnTo>
                      <a:pt x="47" y="50"/>
                    </a:lnTo>
                    <a:lnTo>
                      <a:pt x="54" y="49"/>
                    </a:lnTo>
                    <a:lnTo>
                      <a:pt x="53" y="47"/>
                    </a:lnTo>
                    <a:lnTo>
                      <a:pt x="52" y="46"/>
                    </a:lnTo>
                    <a:lnTo>
                      <a:pt x="48" y="46"/>
                    </a:lnTo>
                    <a:lnTo>
                      <a:pt x="45" y="45"/>
                    </a:lnTo>
                    <a:lnTo>
                      <a:pt x="43" y="44"/>
                    </a:lnTo>
                    <a:lnTo>
                      <a:pt x="40" y="42"/>
                    </a:lnTo>
                    <a:lnTo>
                      <a:pt x="44" y="39"/>
                    </a:lnTo>
                    <a:lnTo>
                      <a:pt x="48" y="35"/>
                    </a:lnTo>
                    <a:lnTo>
                      <a:pt x="53" y="31"/>
                    </a:lnTo>
                    <a:lnTo>
                      <a:pt x="51" y="30"/>
                    </a:lnTo>
                    <a:lnTo>
                      <a:pt x="49" y="29"/>
                    </a:lnTo>
                    <a:lnTo>
                      <a:pt x="44" y="32"/>
                    </a:lnTo>
                    <a:lnTo>
                      <a:pt x="39" y="35"/>
                    </a:lnTo>
                    <a:lnTo>
                      <a:pt x="36" y="36"/>
                    </a:lnTo>
                    <a:lnTo>
                      <a:pt x="34" y="39"/>
                    </a:lnTo>
                    <a:lnTo>
                      <a:pt x="32" y="41"/>
                    </a:lnTo>
                    <a:lnTo>
                      <a:pt x="30" y="43"/>
                    </a:lnTo>
                    <a:lnTo>
                      <a:pt x="28" y="44"/>
                    </a:lnTo>
                    <a:lnTo>
                      <a:pt x="9" y="49"/>
                    </a:lnTo>
                    <a:lnTo>
                      <a:pt x="8" y="41"/>
                    </a:lnTo>
                    <a:lnTo>
                      <a:pt x="8" y="40"/>
                    </a:lnTo>
                    <a:lnTo>
                      <a:pt x="7" y="38"/>
                    </a:lnTo>
                    <a:lnTo>
                      <a:pt x="6" y="36"/>
                    </a:lnTo>
                    <a:lnTo>
                      <a:pt x="4" y="36"/>
                    </a:lnTo>
                    <a:lnTo>
                      <a:pt x="3" y="35"/>
                    </a:lnTo>
                    <a:lnTo>
                      <a:pt x="0" y="34"/>
                    </a:lnTo>
                    <a:lnTo>
                      <a:pt x="0" y="33"/>
                    </a:lnTo>
                    <a:lnTo>
                      <a:pt x="0" y="32"/>
                    </a:lnTo>
                    <a:lnTo>
                      <a:pt x="15" y="22"/>
                    </a:lnTo>
                    <a:lnTo>
                      <a:pt x="28" y="11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48" name="Google Shape;548;p38"/>
              <p:cNvSpPr/>
              <p:nvPr/>
            </p:nvSpPr>
            <p:spPr>
              <a:xfrm>
                <a:off x="8512129" y="2083156"/>
                <a:ext cx="25443" cy="13878"/>
              </a:xfrm>
              <a:custGeom>
                <a:rect b="b" l="l" r="r" t="t"/>
                <a:pathLst>
                  <a:path extrusionOk="0" h="6" w="11">
                    <a:moveTo>
                      <a:pt x="4" y="0"/>
                    </a:moveTo>
                    <a:lnTo>
                      <a:pt x="7" y="2"/>
                    </a:lnTo>
                    <a:lnTo>
                      <a:pt x="11" y="5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3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49" name="Google Shape;549;p38"/>
              <p:cNvSpPr/>
              <p:nvPr/>
            </p:nvSpPr>
            <p:spPr>
              <a:xfrm>
                <a:off x="8405734" y="2228871"/>
                <a:ext cx="18503" cy="20817"/>
              </a:xfrm>
              <a:custGeom>
                <a:rect b="b" l="l" r="r" t="t"/>
                <a:pathLst>
                  <a:path extrusionOk="0" h="9" w="8">
                    <a:moveTo>
                      <a:pt x="0" y="0"/>
                    </a:moveTo>
                    <a:lnTo>
                      <a:pt x="2" y="1"/>
                    </a:lnTo>
                    <a:lnTo>
                      <a:pt x="4" y="2"/>
                    </a:lnTo>
                    <a:lnTo>
                      <a:pt x="6" y="4"/>
                    </a:lnTo>
                    <a:lnTo>
                      <a:pt x="8" y="7"/>
                    </a:lnTo>
                    <a:lnTo>
                      <a:pt x="2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50" name="Google Shape;550;p38"/>
              <p:cNvSpPr/>
              <p:nvPr/>
            </p:nvSpPr>
            <p:spPr>
              <a:xfrm>
                <a:off x="8260019" y="1812544"/>
                <a:ext cx="50884" cy="34695"/>
              </a:xfrm>
              <a:custGeom>
                <a:rect b="b" l="l" r="r" t="t"/>
                <a:pathLst>
                  <a:path extrusionOk="0" h="15" w="22">
                    <a:moveTo>
                      <a:pt x="20" y="0"/>
                    </a:moveTo>
                    <a:lnTo>
                      <a:pt x="21" y="2"/>
                    </a:lnTo>
                    <a:lnTo>
                      <a:pt x="22" y="4"/>
                    </a:lnTo>
                    <a:lnTo>
                      <a:pt x="22" y="6"/>
                    </a:lnTo>
                    <a:lnTo>
                      <a:pt x="21" y="8"/>
                    </a:lnTo>
                    <a:lnTo>
                      <a:pt x="20" y="11"/>
                    </a:lnTo>
                    <a:lnTo>
                      <a:pt x="19" y="13"/>
                    </a:lnTo>
                    <a:lnTo>
                      <a:pt x="18" y="15"/>
                    </a:lnTo>
                    <a:lnTo>
                      <a:pt x="14" y="14"/>
                    </a:lnTo>
                    <a:lnTo>
                      <a:pt x="9" y="12"/>
                    </a:lnTo>
                    <a:lnTo>
                      <a:pt x="5" y="9"/>
                    </a:lnTo>
                    <a:lnTo>
                      <a:pt x="0" y="7"/>
                    </a:lnTo>
                    <a:lnTo>
                      <a:pt x="6" y="3"/>
                    </a:lnTo>
                    <a:lnTo>
                      <a:pt x="12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51" name="Google Shape;551;p38"/>
              <p:cNvSpPr/>
              <p:nvPr/>
            </p:nvSpPr>
            <p:spPr>
              <a:xfrm>
                <a:off x="8445054" y="2023020"/>
                <a:ext cx="30069" cy="34695"/>
              </a:xfrm>
              <a:custGeom>
                <a:rect b="b" l="l" r="r" t="t"/>
                <a:pathLst>
                  <a:path extrusionOk="0" h="15" w="13">
                    <a:moveTo>
                      <a:pt x="13" y="0"/>
                    </a:moveTo>
                    <a:lnTo>
                      <a:pt x="13" y="3"/>
                    </a:lnTo>
                    <a:lnTo>
                      <a:pt x="13" y="4"/>
                    </a:lnTo>
                    <a:lnTo>
                      <a:pt x="11" y="5"/>
                    </a:lnTo>
                    <a:lnTo>
                      <a:pt x="10" y="7"/>
                    </a:lnTo>
                    <a:lnTo>
                      <a:pt x="10" y="8"/>
                    </a:lnTo>
                    <a:lnTo>
                      <a:pt x="9" y="10"/>
                    </a:lnTo>
                    <a:lnTo>
                      <a:pt x="5" y="12"/>
                    </a:lnTo>
                    <a:lnTo>
                      <a:pt x="0" y="15"/>
                    </a:lnTo>
                    <a:lnTo>
                      <a:pt x="1" y="12"/>
                    </a:lnTo>
                    <a:lnTo>
                      <a:pt x="3" y="10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52" name="Google Shape;552;p38"/>
              <p:cNvSpPr/>
              <p:nvPr/>
            </p:nvSpPr>
            <p:spPr>
              <a:xfrm>
                <a:off x="8428864" y="2226558"/>
                <a:ext cx="11565" cy="11565"/>
              </a:xfrm>
              <a:custGeom>
                <a:rect b="b" l="l" r="r" t="t"/>
                <a:pathLst>
                  <a:path extrusionOk="0" h="5" w="5">
                    <a:moveTo>
                      <a:pt x="2" y="0"/>
                    </a:moveTo>
                    <a:lnTo>
                      <a:pt x="3" y="0"/>
                    </a:lnTo>
                    <a:lnTo>
                      <a:pt x="5" y="2"/>
                    </a:lnTo>
                    <a:lnTo>
                      <a:pt x="5" y="3"/>
                    </a:lnTo>
                    <a:lnTo>
                      <a:pt x="5" y="5"/>
                    </a:lnTo>
                    <a:lnTo>
                      <a:pt x="3" y="5"/>
                    </a:lnTo>
                    <a:lnTo>
                      <a:pt x="1" y="5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53" name="Google Shape;553;p38"/>
              <p:cNvSpPr/>
              <p:nvPr/>
            </p:nvSpPr>
            <p:spPr>
              <a:xfrm>
                <a:off x="8306278" y="1877306"/>
                <a:ext cx="425579" cy="430205"/>
              </a:xfrm>
              <a:custGeom>
                <a:rect b="b" l="l" r="r" t="t"/>
                <a:pathLst>
                  <a:path extrusionOk="0" h="186" w="184">
                    <a:moveTo>
                      <a:pt x="112" y="108"/>
                    </a:moveTo>
                    <a:lnTo>
                      <a:pt x="112" y="109"/>
                    </a:lnTo>
                    <a:lnTo>
                      <a:pt x="112" y="110"/>
                    </a:lnTo>
                    <a:lnTo>
                      <a:pt x="110" y="113"/>
                    </a:lnTo>
                    <a:lnTo>
                      <a:pt x="110" y="114"/>
                    </a:lnTo>
                    <a:lnTo>
                      <a:pt x="110" y="116"/>
                    </a:lnTo>
                    <a:lnTo>
                      <a:pt x="110" y="117"/>
                    </a:lnTo>
                    <a:lnTo>
                      <a:pt x="112" y="118"/>
                    </a:lnTo>
                    <a:lnTo>
                      <a:pt x="113" y="120"/>
                    </a:lnTo>
                    <a:lnTo>
                      <a:pt x="114" y="118"/>
                    </a:lnTo>
                    <a:lnTo>
                      <a:pt x="116" y="118"/>
                    </a:lnTo>
                    <a:lnTo>
                      <a:pt x="119" y="118"/>
                    </a:lnTo>
                    <a:lnTo>
                      <a:pt x="121" y="118"/>
                    </a:lnTo>
                    <a:lnTo>
                      <a:pt x="121" y="116"/>
                    </a:lnTo>
                    <a:lnTo>
                      <a:pt x="121" y="115"/>
                    </a:lnTo>
                    <a:lnTo>
                      <a:pt x="120" y="115"/>
                    </a:lnTo>
                    <a:lnTo>
                      <a:pt x="118" y="114"/>
                    </a:lnTo>
                    <a:lnTo>
                      <a:pt x="117" y="114"/>
                    </a:lnTo>
                    <a:lnTo>
                      <a:pt x="116" y="113"/>
                    </a:lnTo>
                    <a:lnTo>
                      <a:pt x="115" y="112"/>
                    </a:lnTo>
                    <a:lnTo>
                      <a:pt x="114" y="110"/>
                    </a:lnTo>
                    <a:lnTo>
                      <a:pt x="113" y="109"/>
                    </a:lnTo>
                    <a:lnTo>
                      <a:pt x="112" y="108"/>
                    </a:lnTo>
                    <a:close/>
                    <a:moveTo>
                      <a:pt x="38" y="0"/>
                    </a:moveTo>
                    <a:lnTo>
                      <a:pt x="47" y="0"/>
                    </a:lnTo>
                    <a:lnTo>
                      <a:pt x="47" y="2"/>
                    </a:lnTo>
                    <a:lnTo>
                      <a:pt x="38" y="9"/>
                    </a:lnTo>
                    <a:lnTo>
                      <a:pt x="30" y="16"/>
                    </a:lnTo>
                    <a:lnTo>
                      <a:pt x="31" y="23"/>
                    </a:lnTo>
                    <a:lnTo>
                      <a:pt x="27" y="27"/>
                    </a:lnTo>
                    <a:lnTo>
                      <a:pt x="28" y="31"/>
                    </a:lnTo>
                    <a:lnTo>
                      <a:pt x="31" y="34"/>
                    </a:lnTo>
                    <a:lnTo>
                      <a:pt x="34" y="36"/>
                    </a:lnTo>
                    <a:lnTo>
                      <a:pt x="37" y="37"/>
                    </a:lnTo>
                    <a:lnTo>
                      <a:pt x="36" y="35"/>
                    </a:lnTo>
                    <a:lnTo>
                      <a:pt x="34" y="33"/>
                    </a:lnTo>
                    <a:lnTo>
                      <a:pt x="33" y="32"/>
                    </a:lnTo>
                    <a:lnTo>
                      <a:pt x="32" y="30"/>
                    </a:lnTo>
                    <a:lnTo>
                      <a:pt x="31" y="27"/>
                    </a:lnTo>
                    <a:lnTo>
                      <a:pt x="33" y="27"/>
                    </a:lnTo>
                    <a:lnTo>
                      <a:pt x="34" y="26"/>
                    </a:lnTo>
                    <a:lnTo>
                      <a:pt x="35" y="25"/>
                    </a:lnTo>
                    <a:lnTo>
                      <a:pt x="35" y="24"/>
                    </a:lnTo>
                    <a:lnTo>
                      <a:pt x="36" y="23"/>
                    </a:lnTo>
                    <a:lnTo>
                      <a:pt x="37" y="22"/>
                    </a:lnTo>
                    <a:lnTo>
                      <a:pt x="36" y="21"/>
                    </a:lnTo>
                    <a:lnTo>
                      <a:pt x="35" y="19"/>
                    </a:lnTo>
                    <a:lnTo>
                      <a:pt x="36" y="18"/>
                    </a:lnTo>
                    <a:lnTo>
                      <a:pt x="36" y="15"/>
                    </a:lnTo>
                    <a:lnTo>
                      <a:pt x="37" y="14"/>
                    </a:lnTo>
                    <a:lnTo>
                      <a:pt x="38" y="14"/>
                    </a:lnTo>
                    <a:lnTo>
                      <a:pt x="42" y="11"/>
                    </a:lnTo>
                    <a:lnTo>
                      <a:pt x="46" y="8"/>
                    </a:lnTo>
                    <a:lnTo>
                      <a:pt x="51" y="7"/>
                    </a:lnTo>
                    <a:lnTo>
                      <a:pt x="57" y="7"/>
                    </a:lnTo>
                    <a:lnTo>
                      <a:pt x="57" y="4"/>
                    </a:lnTo>
                    <a:lnTo>
                      <a:pt x="59" y="3"/>
                    </a:lnTo>
                    <a:lnTo>
                      <a:pt x="60" y="4"/>
                    </a:lnTo>
                    <a:lnTo>
                      <a:pt x="61" y="4"/>
                    </a:lnTo>
                    <a:lnTo>
                      <a:pt x="62" y="4"/>
                    </a:lnTo>
                    <a:lnTo>
                      <a:pt x="65" y="3"/>
                    </a:lnTo>
                    <a:lnTo>
                      <a:pt x="66" y="3"/>
                    </a:lnTo>
                    <a:lnTo>
                      <a:pt x="68" y="3"/>
                    </a:lnTo>
                    <a:lnTo>
                      <a:pt x="69" y="4"/>
                    </a:lnTo>
                    <a:lnTo>
                      <a:pt x="69" y="5"/>
                    </a:lnTo>
                    <a:lnTo>
                      <a:pt x="71" y="12"/>
                    </a:lnTo>
                    <a:lnTo>
                      <a:pt x="74" y="4"/>
                    </a:lnTo>
                    <a:lnTo>
                      <a:pt x="92" y="7"/>
                    </a:lnTo>
                    <a:lnTo>
                      <a:pt x="95" y="9"/>
                    </a:lnTo>
                    <a:lnTo>
                      <a:pt x="98" y="11"/>
                    </a:lnTo>
                    <a:lnTo>
                      <a:pt x="101" y="14"/>
                    </a:lnTo>
                    <a:lnTo>
                      <a:pt x="103" y="18"/>
                    </a:lnTo>
                    <a:lnTo>
                      <a:pt x="101" y="21"/>
                    </a:lnTo>
                    <a:lnTo>
                      <a:pt x="100" y="23"/>
                    </a:lnTo>
                    <a:lnTo>
                      <a:pt x="102" y="23"/>
                    </a:lnTo>
                    <a:lnTo>
                      <a:pt x="104" y="24"/>
                    </a:lnTo>
                    <a:lnTo>
                      <a:pt x="105" y="26"/>
                    </a:lnTo>
                    <a:lnTo>
                      <a:pt x="106" y="27"/>
                    </a:lnTo>
                    <a:lnTo>
                      <a:pt x="108" y="30"/>
                    </a:lnTo>
                    <a:lnTo>
                      <a:pt x="110" y="35"/>
                    </a:lnTo>
                    <a:lnTo>
                      <a:pt x="113" y="39"/>
                    </a:lnTo>
                    <a:lnTo>
                      <a:pt x="115" y="45"/>
                    </a:lnTo>
                    <a:lnTo>
                      <a:pt x="120" y="39"/>
                    </a:lnTo>
                    <a:lnTo>
                      <a:pt x="128" y="43"/>
                    </a:lnTo>
                    <a:lnTo>
                      <a:pt x="126" y="49"/>
                    </a:lnTo>
                    <a:lnTo>
                      <a:pt x="124" y="48"/>
                    </a:lnTo>
                    <a:lnTo>
                      <a:pt x="122" y="48"/>
                    </a:lnTo>
                    <a:lnTo>
                      <a:pt x="120" y="48"/>
                    </a:lnTo>
                    <a:lnTo>
                      <a:pt x="121" y="50"/>
                    </a:lnTo>
                    <a:lnTo>
                      <a:pt x="124" y="50"/>
                    </a:lnTo>
                    <a:lnTo>
                      <a:pt x="125" y="50"/>
                    </a:lnTo>
                    <a:lnTo>
                      <a:pt x="126" y="49"/>
                    </a:lnTo>
                    <a:lnTo>
                      <a:pt x="128" y="49"/>
                    </a:lnTo>
                    <a:lnTo>
                      <a:pt x="131" y="49"/>
                    </a:lnTo>
                    <a:lnTo>
                      <a:pt x="133" y="51"/>
                    </a:lnTo>
                    <a:lnTo>
                      <a:pt x="136" y="53"/>
                    </a:lnTo>
                    <a:lnTo>
                      <a:pt x="139" y="54"/>
                    </a:lnTo>
                    <a:lnTo>
                      <a:pt x="142" y="55"/>
                    </a:lnTo>
                    <a:lnTo>
                      <a:pt x="145" y="56"/>
                    </a:lnTo>
                    <a:lnTo>
                      <a:pt x="141" y="63"/>
                    </a:lnTo>
                    <a:lnTo>
                      <a:pt x="146" y="60"/>
                    </a:lnTo>
                    <a:lnTo>
                      <a:pt x="151" y="69"/>
                    </a:lnTo>
                    <a:lnTo>
                      <a:pt x="141" y="70"/>
                    </a:lnTo>
                    <a:lnTo>
                      <a:pt x="141" y="73"/>
                    </a:lnTo>
                    <a:lnTo>
                      <a:pt x="149" y="73"/>
                    </a:lnTo>
                    <a:lnTo>
                      <a:pt x="151" y="79"/>
                    </a:lnTo>
                    <a:lnTo>
                      <a:pt x="141" y="78"/>
                    </a:lnTo>
                    <a:lnTo>
                      <a:pt x="142" y="80"/>
                    </a:lnTo>
                    <a:lnTo>
                      <a:pt x="142" y="82"/>
                    </a:lnTo>
                    <a:lnTo>
                      <a:pt x="140" y="82"/>
                    </a:lnTo>
                    <a:lnTo>
                      <a:pt x="141" y="83"/>
                    </a:lnTo>
                    <a:lnTo>
                      <a:pt x="140" y="85"/>
                    </a:lnTo>
                    <a:lnTo>
                      <a:pt x="139" y="86"/>
                    </a:lnTo>
                    <a:lnTo>
                      <a:pt x="141" y="86"/>
                    </a:lnTo>
                    <a:lnTo>
                      <a:pt x="143" y="88"/>
                    </a:lnTo>
                    <a:lnTo>
                      <a:pt x="144" y="88"/>
                    </a:lnTo>
                    <a:lnTo>
                      <a:pt x="146" y="90"/>
                    </a:lnTo>
                    <a:lnTo>
                      <a:pt x="148" y="93"/>
                    </a:lnTo>
                    <a:lnTo>
                      <a:pt x="150" y="95"/>
                    </a:lnTo>
                    <a:lnTo>
                      <a:pt x="153" y="97"/>
                    </a:lnTo>
                    <a:lnTo>
                      <a:pt x="155" y="98"/>
                    </a:lnTo>
                    <a:lnTo>
                      <a:pt x="160" y="97"/>
                    </a:lnTo>
                    <a:lnTo>
                      <a:pt x="164" y="102"/>
                    </a:lnTo>
                    <a:lnTo>
                      <a:pt x="164" y="108"/>
                    </a:lnTo>
                    <a:lnTo>
                      <a:pt x="172" y="108"/>
                    </a:lnTo>
                    <a:lnTo>
                      <a:pt x="171" y="115"/>
                    </a:lnTo>
                    <a:lnTo>
                      <a:pt x="179" y="113"/>
                    </a:lnTo>
                    <a:lnTo>
                      <a:pt x="181" y="115"/>
                    </a:lnTo>
                    <a:lnTo>
                      <a:pt x="184" y="118"/>
                    </a:lnTo>
                    <a:lnTo>
                      <a:pt x="183" y="120"/>
                    </a:lnTo>
                    <a:lnTo>
                      <a:pt x="180" y="121"/>
                    </a:lnTo>
                    <a:lnTo>
                      <a:pt x="179" y="124"/>
                    </a:lnTo>
                    <a:lnTo>
                      <a:pt x="176" y="126"/>
                    </a:lnTo>
                    <a:lnTo>
                      <a:pt x="174" y="130"/>
                    </a:lnTo>
                    <a:lnTo>
                      <a:pt x="172" y="133"/>
                    </a:lnTo>
                    <a:lnTo>
                      <a:pt x="165" y="133"/>
                    </a:lnTo>
                    <a:lnTo>
                      <a:pt x="163" y="143"/>
                    </a:lnTo>
                    <a:lnTo>
                      <a:pt x="160" y="142"/>
                    </a:lnTo>
                    <a:lnTo>
                      <a:pt x="157" y="141"/>
                    </a:lnTo>
                    <a:lnTo>
                      <a:pt x="155" y="140"/>
                    </a:lnTo>
                    <a:lnTo>
                      <a:pt x="153" y="138"/>
                    </a:lnTo>
                    <a:lnTo>
                      <a:pt x="151" y="136"/>
                    </a:lnTo>
                    <a:lnTo>
                      <a:pt x="151" y="133"/>
                    </a:lnTo>
                    <a:lnTo>
                      <a:pt x="149" y="132"/>
                    </a:lnTo>
                    <a:lnTo>
                      <a:pt x="148" y="130"/>
                    </a:lnTo>
                    <a:lnTo>
                      <a:pt x="148" y="128"/>
                    </a:lnTo>
                    <a:lnTo>
                      <a:pt x="148" y="126"/>
                    </a:lnTo>
                    <a:lnTo>
                      <a:pt x="146" y="126"/>
                    </a:lnTo>
                    <a:lnTo>
                      <a:pt x="141" y="118"/>
                    </a:lnTo>
                    <a:lnTo>
                      <a:pt x="140" y="119"/>
                    </a:lnTo>
                    <a:lnTo>
                      <a:pt x="139" y="120"/>
                    </a:lnTo>
                    <a:lnTo>
                      <a:pt x="139" y="121"/>
                    </a:lnTo>
                    <a:lnTo>
                      <a:pt x="137" y="120"/>
                    </a:lnTo>
                    <a:lnTo>
                      <a:pt x="136" y="120"/>
                    </a:lnTo>
                    <a:lnTo>
                      <a:pt x="138" y="128"/>
                    </a:lnTo>
                    <a:lnTo>
                      <a:pt x="136" y="128"/>
                    </a:lnTo>
                    <a:lnTo>
                      <a:pt x="133" y="128"/>
                    </a:lnTo>
                    <a:lnTo>
                      <a:pt x="131" y="128"/>
                    </a:lnTo>
                    <a:lnTo>
                      <a:pt x="133" y="129"/>
                    </a:lnTo>
                    <a:lnTo>
                      <a:pt x="134" y="131"/>
                    </a:lnTo>
                    <a:lnTo>
                      <a:pt x="136" y="135"/>
                    </a:lnTo>
                    <a:lnTo>
                      <a:pt x="136" y="137"/>
                    </a:lnTo>
                    <a:lnTo>
                      <a:pt x="144" y="144"/>
                    </a:lnTo>
                    <a:lnTo>
                      <a:pt x="148" y="150"/>
                    </a:lnTo>
                    <a:lnTo>
                      <a:pt x="148" y="152"/>
                    </a:lnTo>
                    <a:lnTo>
                      <a:pt x="149" y="154"/>
                    </a:lnTo>
                    <a:lnTo>
                      <a:pt x="150" y="155"/>
                    </a:lnTo>
                    <a:lnTo>
                      <a:pt x="151" y="166"/>
                    </a:lnTo>
                    <a:lnTo>
                      <a:pt x="146" y="163"/>
                    </a:lnTo>
                    <a:lnTo>
                      <a:pt x="149" y="172"/>
                    </a:lnTo>
                    <a:lnTo>
                      <a:pt x="148" y="173"/>
                    </a:lnTo>
                    <a:lnTo>
                      <a:pt x="146" y="174"/>
                    </a:lnTo>
                    <a:lnTo>
                      <a:pt x="145" y="175"/>
                    </a:lnTo>
                    <a:lnTo>
                      <a:pt x="148" y="175"/>
                    </a:lnTo>
                    <a:lnTo>
                      <a:pt x="149" y="175"/>
                    </a:lnTo>
                    <a:lnTo>
                      <a:pt x="150" y="176"/>
                    </a:lnTo>
                    <a:lnTo>
                      <a:pt x="150" y="178"/>
                    </a:lnTo>
                    <a:lnTo>
                      <a:pt x="149" y="179"/>
                    </a:lnTo>
                    <a:lnTo>
                      <a:pt x="148" y="179"/>
                    </a:lnTo>
                    <a:lnTo>
                      <a:pt x="146" y="179"/>
                    </a:lnTo>
                    <a:lnTo>
                      <a:pt x="145" y="179"/>
                    </a:lnTo>
                    <a:lnTo>
                      <a:pt x="144" y="177"/>
                    </a:lnTo>
                    <a:lnTo>
                      <a:pt x="144" y="176"/>
                    </a:lnTo>
                    <a:lnTo>
                      <a:pt x="139" y="171"/>
                    </a:lnTo>
                    <a:lnTo>
                      <a:pt x="132" y="167"/>
                    </a:lnTo>
                    <a:lnTo>
                      <a:pt x="127" y="161"/>
                    </a:lnTo>
                    <a:lnTo>
                      <a:pt x="126" y="162"/>
                    </a:lnTo>
                    <a:lnTo>
                      <a:pt x="125" y="162"/>
                    </a:lnTo>
                    <a:lnTo>
                      <a:pt x="118" y="156"/>
                    </a:lnTo>
                    <a:lnTo>
                      <a:pt x="119" y="160"/>
                    </a:lnTo>
                    <a:lnTo>
                      <a:pt x="120" y="162"/>
                    </a:lnTo>
                    <a:lnTo>
                      <a:pt x="121" y="165"/>
                    </a:lnTo>
                    <a:lnTo>
                      <a:pt x="129" y="172"/>
                    </a:lnTo>
                    <a:lnTo>
                      <a:pt x="137" y="180"/>
                    </a:lnTo>
                    <a:lnTo>
                      <a:pt x="134" y="186"/>
                    </a:lnTo>
                    <a:lnTo>
                      <a:pt x="113" y="177"/>
                    </a:lnTo>
                    <a:lnTo>
                      <a:pt x="110" y="175"/>
                    </a:lnTo>
                    <a:lnTo>
                      <a:pt x="108" y="172"/>
                    </a:lnTo>
                    <a:lnTo>
                      <a:pt x="105" y="170"/>
                    </a:lnTo>
                    <a:lnTo>
                      <a:pt x="104" y="172"/>
                    </a:lnTo>
                    <a:lnTo>
                      <a:pt x="102" y="172"/>
                    </a:lnTo>
                    <a:lnTo>
                      <a:pt x="98" y="172"/>
                    </a:lnTo>
                    <a:lnTo>
                      <a:pt x="96" y="164"/>
                    </a:lnTo>
                    <a:lnTo>
                      <a:pt x="95" y="164"/>
                    </a:lnTo>
                    <a:lnTo>
                      <a:pt x="96" y="155"/>
                    </a:lnTo>
                    <a:lnTo>
                      <a:pt x="94" y="155"/>
                    </a:lnTo>
                    <a:lnTo>
                      <a:pt x="91" y="154"/>
                    </a:lnTo>
                    <a:lnTo>
                      <a:pt x="85" y="142"/>
                    </a:lnTo>
                    <a:lnTo>
                      <a:pt x="78" y="142"/>
                    </a:lnTo>
                    <a:lnTo>
                      <a:pt x="70" y="142"/>
                    </a:lnTo>
                    <a:lnTo>
                      <a:pt x="65" y="143"/>
                    </a:lnTo>
                    <a:lnTo>
                      <a:pt x="58" y="144"/>
                    </a:lnTo>
                    <a:lnTo>
                      <a:pt x="54" y="143"/>
                    </a:lnTo>
                    <a:lnTo>
                      <a:pt x="50" y="141"/>
                    </a:lnTo>
                    <a:lnTo>
                      <a:pt x="53" y="132"/>
                    </a:lnTo>
                    <a:lnTo>
                      <a:pt x="57" y="130"/>
                    </a:lnTo>
                    <a:lnTo>
                      <a:pt x="60" y="128"/>
                    </a:lnTo>
                    <a:lnTo>
                      <a:pt x="66" y="128"/>
                    </a:lnTo>
                    <a:lnTo>
                      <a:pt x="70" y="129"/>
                    </a:lnTo>
                    <a:lnTo>
                      <a:pt x="75" y="129"/>
                    </a:lnTo>
                    <a:lnTo>
                      <a:pt x="80" y="129"/>
                    </a:lnTo>
                    <a:lnTo>
                      <a:pt x="84" y="128"/>
                    </a:lnTo>
                    <a:lnTo>
                      <a:pt x="89" y="127"/>
                    </a:lnTo>
                    <a:lnTo>
                      <a:pt x="86" y="123"/>
                    </a:lnTo>
                    <a:lnTo>
                      <a:pt x="85" y="117"/>
                    </a:lnTo>
                    <a:lnTo>
                      <a:pt x="95" y="110"/>
                    </a:lnTo>
                    <a:lnTo>
                      <a:pt x="105" y="104"/>
                    </a:lnTo>
                    <a:lnTo>
                      <a:pt x="104" y="97"/>
                    </a:lnTo>
                    <a:lnTo>
                      <a:pt x="102" y="90"/>
                    </a:lnTo>
                    <a:lnTo>
                      <a:pt x="98" y="88"/>
                    </a:lnTo>
                    <a:lnTo>
                      <a:pt x="95" y="84"/>
                    </a:lnTo>
                    <a:lnTo>
                      <a:pt x="92" y="81"/>
                    </a:lnTo>
                    <a:lnTo>
                      <a:pt x="90" y="77"/>
                    </a:lnTo>
                    <a:lnTo>
                      <a:pt x="80" y="82"/>
                    </a:lnTo>
                    <a:lnTo>
                      <a:pt x="80" y="80"/>
                    </a:lnTo>
                    <a:lnTo>
                      <a:pt x="80" y="78"/>
                    </a:lnTo>
                    <a:lnTo>
                      <a:pt x="79" y="75"/>
                    </a:lnTo>
                    <a:lnTo>
                      <a:pt x="87" y="75"/>
                    </a:lnTo>
                    <a:lnTo>
                      <a:pt x="86" y="74"/>
                    </a:lnTo>
                    <a:lnTo>
                      <a:pt x="86" y="72"/>
                    </a:lnTo>
                    <a:lnTo>
                      <a:pt x="80" y="68"/>
                    </a:lnTo>
                    <a:lnTo>
                      <a:pt x="80" y="66"/>
                    </a:lnTo>
                    <a:lnTo>
                      <a:pt x="81" y="65"/>
                    </a:lnTo>
                    <a:lnTo>
                      <a:pt x="79" y="65"/>
                    </a:lnTo>
                    <a:lnTo>
                      <a:pt x="75" y="63"/>
                    </a:lnTo>
                    <a:lnTo>
                      <a:pt x="78" y="59"/>
                    </a:lnTo>
                    <a:lnTo>
                      <a:pt x="70" y="55"/>
                    </a:lnTo>
                    <a:lnTo>
                      <a:pt x="69" y="62"/>
                    </a:lnTo>
                    <a:lnTo>
                      <a:pt x="68" y="62"/>
                    </a:lnTo>
                    <a:lnTo>
                      <a:pt x="66" y="62"/>
                    </a:lnTo>
                    <a:lnTo>
                      <a:pt x="63" y="62"/>
                    </a:lnTo>
                    <a:lnTo>
                      <a:pt x="63" y="63"/>
                    </a:lnTo>
                    <a:lnTo>
                      <a:pt x="65" y="66"/>
                    </a:lnTo>
                    <a:lnTo>
                      <a:pt x="56" y="68"/>
                    </a:lnTo>
                    <a:lnTo>
                      <a:pt x="50" y="60"/>
                    </a:lnTo>
                    <a:lnTo>
                      <a:pt x="46" y="61"/>
                    </a:lnTo>
                    <a:lnTo>
                      <a:pt x="43" y="61"/>
                    </a:lnTo>
                    <a:lnTo>
                      <a:pt x="39" y="59"/>
                    </a:lnTo>
                    <a:lnTo>
                      <a:pt x="23" y="56"/>
                    </a:lnTo>
                    <a:lnTo>
                      <a:pt x="7" y="51"/>
                    </a:lnTo>
                    <a:lnTo>
                      <a:pt x="4" y="49"/>
                    </a:lnTo>
                    <a:lnTo>
                      <a:pt x="2" y="47"/>
                    </a:lnTo>
                    <a:lnTo>
                      <a:pt x="1" y="45"/>
                    </a:lnTo>
                    <a:lnTo>
                      <a:pt x="1" y="42"/>
                    </a:lnTo>
                    <a:lnTo>
                      <a:pt x="1" y="39"/>
                    </a:lnTo>
                    <a:lnTo>
                      <a:pt x="9" y="42"/>
                    </a:lnTo>
                    <a:lnTo>
                      <a:pt x="15" y="43"/>
                    </a:lnTo>
                    <a:lnTo>
                      <a:pt x="13" y="40"/>
                    </a:lnTo>
                    <a:lnTo>
                      <a:pt x="10" y="38"/>
                    </a:lnTo>
                    <a:lnTo>
                      <a:pt x="7" y="37"/>
                    </a:lnTo>
                    <a:lnTo>
                      <a:pt x="3" y="36"/>
                    </a:lnTo>
                    <a:lnTo>
                      <a:pt x="0" y="35"/>
                    </a:lnTo>
                    <a:lnTo>
                      <a:pt x="7" y="22"/>
                    </a:lnTo>
                    <a:lnTo>
                      <a:pt x="15" y="10"/>
                    </a:lnTo>
                    <a:lnTo>
                      <a:pt x="19" y="8"/>
                    </a:lnTo>
                    <a:lnTo>
                      <a:pt x="22" y="4"/>
                    </a:lnTo>
                    <a:lnTo>
                      <a:pt x="25" y="3"/>
                    </a:lnTo>
                    <a:lnTo>
                      <a:pt x="30" y="2"/>
                    </a:lnTo>
                    <a:lnTo>
                      <a:pt x="30" y="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54" name="Google Shape;554;p38"/>
              <p:cNvSpPr/>
              <p:nvPr/>
            </p:nvSpPr>
            <p:spPr>
              <a:xfrm>
                <a:off x="8144373" y="1800979"/>
                <a:ext cx="20817" cy="20817"/>
              </a:xfrm>
              <a:custGeom>
                <a:rect b="b" l="l" r="r" t="t"/>
                <a:pathLst>
                  <a:path extrusionOk="0" h="9" w="9">
                    <a:moveTo>
                      <a:pt x="8" y="0"/>
                    </a:moveTo>
                    <a:lnTo>
                      <a:pt x="8" y="1"/>
                    </a:lnTo>
                    <a:lnTo>
                      <a:pt x="8" y="5"/>
                    </a:lnTo>
                    <a:lnTo>
                      <a:pt x="9" y="6"/>
                    </a:lnTo>
                    <a:lnTo>
                      <a:pt x="8" y="7"/>
                    </a:lnTo>
                    <a:lnTo>
                      <a:pt x="6" y="8"/>
                    </a:lnTo>
                    <a:lnTo>
                      <a:pt x="5" y="9"/>
                    </a:lnTo>
                    <a:lnTo>
                      <a:pt x="3" y="8"/>
                    </a:lnTo>
                    <a:lnTo>
                      <a:pt x="1" y="7"/>
                    </a:lnTo>
                    <a:lnTo>
                      <a:pt x="0" y="6"/>
                    </a:lnTo>
                    <a:lnTo>
                      <a:pt x="5" y="2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55" name="Google Shape;555;p38"/>
              <p:cNvSpPr/>
              <p:nvPr/>
            </p:nvSpPr>
            <p:spPr>
              <a:xfrm>
                <a:off x="8565326" y="2344518"/>
                <a:ext cx="9252" cy="11565"/>
              </a:xfrm>
              <a:custGeom>
                <a:rect b="b" l="l" r="r" t="t"/>
                <a:pathLst>
                  <a:path extrusionOk="0" h="5" w="4">
                    <a:moveTo>
                      <a:pt x="2" y="0"/>
                    </a:moveTo>
                    <a:lnTo>
                      <a:pt x="4" y="1"/>
                    </a:lnTo>
                    <a:lnTo>
                      <a:pt x="4" y="3"/>
                    </a:lnTo>
                    <a:lnTo>
                      <a:pt x="4" y="5"/>
                    </a:lnTo>
                    <a:lnTo>
                      <a:pt x="2" y="5"/>
                    </a:lnTo>
                    <a:lnTo>
                      <a:pt x="1" y="5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56" name="Google Shape;556;p38"/>
              <p:cNvSpPr/>
              <p:nvPr/>
            </p:nvSpPr>
            <p:spPr>
              <a:xfrm>
                <a:off x="8132809" y="1854177"/>
                <a:ext cx="101769" cy="97143"/>
              </a:xfrm>
              <a:custGeom>
                <a:rect b="b" l="l" r="r" t="t"/>
                <a:pathLst>
                  <a:path extrusionOk="0" h="42" w="44">
                    <a:moveTo>
                      <a:pt x="42" y="0"/>
                    </a:moveTo>
                    <a:lnTo>
                      <a:pt x="43" y="5"/>
                    </a:lnTo>
                    <a:lnTo>
                      <a:pt x="44" y="8"/>
                    </a:lnTo>
                    <a:lnTo>
                      <a:pt x="40" y="10"/>
                    </a:lnTo>
                    <a:lnTo>
                      <a:pt x="37" y="12"/>
                    </a:lnTo>
                    <a:lnTo>
                      <a:pt x="32" y="14"/>
                    </a:lnTo>
                    <a:lnTo>
                      <a:pt x="37" y="19"/>
                    </a:lnTo>
                    <a:lnTo>
                      <a:pt x="40" y="24"/>
                    </a:lnTo>
                    <a:lnTo>
                      <a:pt x="37" y="30"/>
                    </a:lnTo>
                    <a:lnTo>
                      <a:pt x="35" y="35"/>
                    </a:lnTo>
                    <a:lnTo>
                      <a:pt x="25" y="37"/>
                    </a:lnTo>
                    <a:lnTo>
                      <a:pt x="16" y="42"/>
                    </a:lnTo>
                    <a:lnTo>
                      <a:pt x="14" y="37"/>
                    </a:lnTo>
                    <a:lnTo>
                      <a:pt x="12" y="34"/>
                    </a:lnTo>
                    <a:lnTo>
                      <a:pt x="11" y="31"/>
                    </a:lnTo>
                    <a:lnTo>
                      <a:pt x="7" y="28"/>
                    </a:lnTo>
                    <a:lnTo>
                      <a:pt x="5" y="25"/>
                    </a:lnTo>
                    <a:lnTo>
                      <a:pt x="3" y="23"/>
                    </a:lnTo>
                    <a:lnTo>
                      <a:pt x="1" y="20"/>
                    </a:lnTo>
                    <a:lnTo>
                      <a:pt x="1" y="18"/>
                    </a:lnTo>
                    <a:lnTo>
                      <a:pt x="0" y="14"/>
                    </a:lnTo>
                    <a:lnTo>
                      <a:pt x="7" y="12"/>
                    </a:lnTo>
                    <a:lnTo>
                      <a:pt x="10" y="18"/>
                    </a:lnTo>
                    <a:lnTo>
                      <a:pt x="12" y="18"/>
                    </a:lnTo>
                    <a:lnTo>
                      <a:pt x="14" y="18"/>
                    </a:lnTo>
                    <a:lnTo>
                      <a:pt x="15" y="18"/>
                    </a:lnTo>
                    <a:lnTo>
                      <a:pt x="17" y="12"/>
                    </a:lnTo>
                    <a:lnTo>
                      <a:pt x="14" y="8"/>
                    </a:lnTo>
                    <a:lnTo>
                      <a:pt x="16" y="6"/>
                    </a:lnTo>
                    <a:lnTo>
                      <a:pt x="20" y="2"/>
                    </a:lnTo>
                    <a:lnTo>
                      <a:pt x="24" y="3"/>
                    </a:lnTo>
                    <a:lnTo>
                      <a:pt x="27" y="3"/>
                    </a:lnTo>
                    <a:lnTo>
                      <a:pt x="30" y="3"/>
                    </a:lnTo>
                    <a:lnTo>
                      <a:pt x="34" y="1"/>
                    </a:lnTo>
                    <a:lnTo>
                      <a:pt x="38" y="0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57" name="Google Shape;557;p38"/>
              <p:cNvSpPr/>
              <p:nvPr/>
            </p:nvSpPr>
            <p:spPr>
              <a:xfrm>
                <a:off x="8172128" y="1761660"/>
                <a:ext cx="99457" cy="64762"/>
              </a:xfrm>
              <a:custGeom>
                <a:rect b="b" l="l" r="r" t="t"/>
                <a:pathLst>
                  <a:path extrusionOk="0" h="28" w="43">
                    <a:moveTo>
                      <a:pt x="8" y="0"/>
                    </a:moveTo>
                    <a:lnTo>
                      <a:pt x="10" y="3"/>
                    </a:lnTo>
                    <a:lnTo>
                      <a:pt x="11" y="5"/>
                    </a:lnTo>
                    <a:lnTo>
                      <a:pt x="11" y="8"/>
                    </a:lnTo>
                    <a:lnTo>
                      <a:pt x="11" y="12"/>
                    </a:lnTo>
                    <a:lnTo>
                      <a:pt x="12" y="13"/>
                    </a:lnTo>
                    <a:lnTo>
                      <a:pt x="14" y="14"/>
                    </a:lnTo>
                    <a:lnTo>
                      <a:pt x="15" y="13"/>
                    </a:lnTo>
                    <a:lnTo>
                      <a:pt x="15" y="6"/>
                    </a:lnTo>
                    <a:lnTo>
                      <a:pt x="19" y="6"/>
                    </a:lnTo>
                    <a:lnTo>
                      <a:pt x="21" y="6"/>
                    </a:lnTo>
                    <a:lnTo>
                      <a:pt x="25" y="12"/>
                    </a:lnTo>
                    <a:lnTo>
                      <a:pt x="24" y="2"/>
                    </a:lnTo>
                    <a:lnTo>
                      <a:pt x="30" y="3"/>
                    </a:lnTo>
                    <a:lnTo>
                      <a:pt x="35" y="5"/>
                    </a:lnTo>
                    <a:lnTo>
                      <a:pt x="41" y="4"/>
                    </a:lnTo>
                    <a:lnTo>
                      <a:pt x="43" y="7"/>
                    </a:lnTo>
                    <a:lnTo>
                      <a:pt x="43" y="11"/>
                    </a:lnTo>
                    <a:lnTo>
                      <a:pt x="42" y="14"/>
                    </a:lnTo>
                    <a:lnTo>
                      <a:pt x="39" y="17"/>
                    </a:lnTo>
                    <a:lnTo>
                      <a:pt x="38" y="20"/>
                    </a:lnTo>
                    <a:lnTo>
                      <a:pt x="33" y="24"/>
                    </a:lnTo>
                    <a:lnTo>
                      <a:pt x="34" y="25"/>
                    </a:lnTo>
                    <a:lnTo>
                      <a:pt x="35" y="27"/>
                    </a:lnTo>
                    <a:lnTo>
                      <a:pt x="25" y="28"/>
                    </a:lnTo>
                    <a:lnTo>
                      <a:pt x="15" y="27"/>
                    </a:lnTo>
                    <a:lnTo>
                      <a:pt x="15" y="25"/>
                    </a:lnTo>
                    <a:lnTo>
                      <a:pt x="17" y="23"/>
                    </a:lnTo>
                    <a:lnTo>
                      <a:pt x="18" y="20"/>
                    </a:lnTo>
                    <a:lnTo>
                      <a:pt x="20" y="19"/>
                    </a:lnTo>
                    <a:lnTo>
                      <a:pt x="22" y="18"/>
                    </a:lnTo>
                    <a:lnTo>
                      <a:pt x="24" y="17"/>
                    </a:lnTo>
                    <a:lnTo>
                      <a:pt x="21" y="17"/>
                    </a:lnTo>
                    <a:lnTo>
                      <a:pt x="17" y="18"/>
                    </a:lnTo>
                    <a:lnTo>
                      <a:pt x="13" y="18"/>
                    </a:lnTo>
                    <a:lnTo>
                      <a:pt x="10" y="18"/>
                    </a:lnTo>
                    <a:lnTo>
                      <a:pt x="11" y="19"/>
                    </a:lnTo>
                    <a:lnTo>
                      <a:pt x="9" y="19"/>
                    </a:lnTo>
                    <a:lnTo>
                      <a:pt x="7" y="18"/>
                    </a:lnTo>
                    <a:lnTo>
                      <a:pt x="5" y="18"/>
                    </a:lnTo>
                    <a:lnTo>
                      <a:pt x="5" y="10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2" y="1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58" name="Google Shape;558;p38"/>
              <p:cNvSpPr/>
              <p:nvPr/>
            </p:nvSpPr>
            <p:spPr>
              <a:xfrm>
                <a:off x="7961652" y="1750094"/>
                <a:ext cx="187348" cy="74014"/>
              </a:xfrm>
              <a:custGeom>
                <a:rect b="b" l="l" r="r" t="t"/>
                <a:pathLst>
                  <a:path extrusionOk="0" h="32" w="81">
                    <a:moveTo>
                      <a:pt x="29" y="0"/>
                    </a:moveTo>
                    <a:lnTo>
                      <a:pt x="30" y="0"/>
                    </a:lnTo>
                    <a:lnTo>
                      <a:pt x="32" y="1"/>
                    </a:lnTo>
                    <a:lnTo>
                      <a:pt x="32" y="3"/>
                    </a:lnTo>
                    <a:lnTo>
                      <a:pt x="33" y="5"/>
                    </a:lnTo>
                    <a:lnTo>
                      <a:pt x="33" y="7"/>
                    </a:lnTo>
                    <a:lnTo>
                      <a:pt x="39" y="5"/>
                    </a:lnTo>
                    <a:lnTo>
                      <a:pt x="44" y="13"/>
                    </a:lnTo>
                    <a:lnTo>
                      <a:pt x="44" y="15"/>
                    </a:lnTo>
                    <a:lnTo>
                      <a:pt x="43" y="17"/>
                    </a:lnTo>
                    <a:lnTo>
                      <a:pt x="51" y="18"/>
                    </a:lnTo>
                    <a:lnTo>
                      <a:pt x="58" y="19"/>
                    </a:lnTo>
                    <a:lnTo>
                      <a:pt x="57" y="17"/>
                    </a:lnTo>
                    <a:lnTo>
                      <a:pt x="56" y="15"/>
                    </a:lnTo>
                    <a:lnTo>
                      <a:pt x="56" y="13"/>
                    </a:lnTo>
                    <a:lnTo>
                      <a:pt x="56" y="11"/>
                    </a:lnTo>
                    <a:lnTo>
                      <a:pt x="57" y="10"/>
                    </a:lnTo>
                    <a:lnTo>
                      <a:pt x="57" y="6"/>
                    </a:lnTo>
                    <a:lnTo>
                      <a:pt x="62" y="4"/>
                    </a:lnTo>
                    <a:lnTo>
                      <a:pt x="66" y="1"/>
                    </a:lnTo>
                    <a:lnTo>
                      <a:pt x="71" y="0"/>
                    </a:lnTo>
                    <a:lnTo>
                      <a:pt x="69" y="7"/>
                    </a:lnTo>
                    <a:lnTo>
                      <a:pt x="68" y="12"/>
                    </a:lnTo>
                    <a:lnTo>
                      <a:pt x="70" y="13"/>
                    </a:lnTo>
                    <a:lnTo>
                      <a:pt x="71" y="13"/>
                    </a:lnTo>
                    <a:lnTo>
                      <a:pt x="74" y="13"/>
                    </a:lnTo>
                    <a:lnTo>
                      <a:pt x="76" y="13"/>
                    </a:lnTo>
                    <a:lnTo>
                      <a:pt x="78" y="13"/>
                    </a:lnTo>
                    <a:lnTo>
                      <a:pt x="79" y="13"/>
                    </a:lnTo>
                    <a:lnTo>
                      <a:pt x="81" y="15"/>
                    </a:lnTo>
                    <a:lnTo>
                      <a:pt x="81" y="16"/>
                    </a:lnTo>
                    <a:lnTo>
                      <a:pt x="81" y="18"/>
                    </a:lnTo>
                    <a:lnTo>
                      <a:pt x="71" y="28"/>
                    </a:lnTo>
                    <a:lnTo>
                      <a:pt x="51" y="27"/>
                    </a:lnTo>
                    <a:lnTo>
                      <a:pt x="50" y="28"/>
                    </a:lnTo>
                    <a:lnTo>
                      <a:pt x="49" y="29"/>
                    </a:lnTo>
                    <a:lnTo>
                      <a:pt x="46" y="29"/>
                    </a:lnTo>
                    <a:lnTo>
                      <a:pt x="44" y="29"/>
                    </a:lnTo>
                    <a:lnTo>
                      <a:pt x="43" y="29"/>
                    </a:lnTo>
                    <a:lnTo>
                      <a:pt x="41" y="28"/>
                    </a:lnTo>
                    <a:lnTo>
                      <a:pt x="34" y="31"/>
                    </a:lnTo>
                    <a:lnTo>
                      <a:pt x="27" y="32"/>
                    </a:lnTo>
                    <a:lnTo>
                      <a:pt x="18" y="32"/>
                    </a:lnTo>
                    <a:lnTo>
                      <a:pt x="14" y="27"/>
                    </a:lnTo>
                    <a:lnTo>
                      <a:pt x="35" y="24"/>
                    </a:lnTo>
                    <a:lnTo>
                      <a:pt x="35" y="22"/>
                    </a:lnTo>
                    <a:lnTo>
                      <a:pt x="23" y="22"/>
                    </a:lnTo>
                    <a:lnTo>
                      <a:pt x="11" y="21"/>
                    </a:lnTo>
                    <a:lnTo>
                      <a:pt x="0" y="19"/>
                    </a:lnTo>
                    <a:lnTo>
                      <a:pt x="7" y="12"/>
                    </a:lnTo>
                    <a:lnTo>
                      <a:pt x="10" y="10"/>
                    </a:lnTo>
                    <a:lnTo>
                      <a:pt x="12" y="8"/>
                    </a:lnTo>
                    <a:lnTo>
                      <a:pt x="15" y="6"/>
                    </a:lnTo>
                    <a:lnTo>
                      <a:pt x="20" y="5"/>
                    </a:lnTo>
                    <a:lnTo>
                      <a:pt x="24" y="4"/>
                    </a:lnTo>
                    <a:lnTo>
                      <a:pt x="24" y="1"/>
                    </a:lnTo>
                    <a:lnTo>
                      <a:pt x="27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59" name="Google Shape;559;p38"/>
              <p:cNvSpPr/>
              <p:nvPr/>
            </p:nvSpPr>
            <p:spPr>
              <a:xfrm>
                <a:off x="8229952" y="1724653"/>
                <a:ext cx="23129" cy="11565"/>
              </a:xfrm>
              <a:custGeom>
                <a:rect b="b" l="l" r="r" t="t"/>
                <a:pathLst>
                  <a:path extrusionOk="0" h="5" w="10">
                    <a:moveTo>
                      <a:pt x="0" y="0"/>
                    </a:moveTo>
                    <a:lnTo>
                      <a:pt x="8" y="0"/>
                    </a:lnTo>
                    <a:lnTo>
                      <a:pt x="9" y="2"/>
                    </a:lnTo>
                    <a:lnTo>
                      <a:pt x="9" y="4"/>
                    </a:lnTo>
                    <a:lnTo>
                      <a:pt x="10" y="5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60" name="Google Shape;560;p38"/>
              <p:cNvSpPr/>
              <p:nvPr/>
            </p:nvSpPr>
            <p:spPr>
              <a:xfrm>
                <a:off x="8183693" y="1722339"/>
                <a:ext cx="13878" cy="25443"/>
              </a:xfrm>
              <a:custGeom>
                <a:rect b="b" l="l" r="r" t="t"/>
                <a:pathLst>
                  <a:path extrusionOk="0" h="11" w="6">
                    <a:moveTo>
                      <a:pt x="0" y="0"/>
                    </a:moveTo>
                    <a:lnTo>
                      <a:pt x="2" y="3"/>
                    </a:lnTo>
                    <a:lnTo>
                      <a:pt x="4" y="5"/>
                    </a:lnTo>
                    <a:lnTo>
                      <a:pt x="5" y="8"/>
                    </a:lnTo>
                    <a:lnTo>
                      <a:pt x="6" y="11"/>
                    </a:lnTo>
                    <a:lnTo>
                      <a:pt x="4" y="11"/>
                    </a:lnTo>
                    <a:lnTo>
                      <a:pt x="1" y="11"/>
                    </a:lnTo>
                    <a:lnTo>
                      <a:pt x="0" y="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61" name="Google Shape;561;p38"/>
              <p:cNvSpPr/>
              <p:nvPr/>
            </p:nvSpPr>
            <p:spPr>
              <a:xfrm>
                <a:off x="8213761" y="1671455"/>
                <a:ext cx="69388" cy="64762"/>
              </a:xfrm>
              <a:custGeom>
                <a:rect b="b" l="l" r="r" t="t"/>
                <a:pathLst>
                  <a:path extrusionOk="0" h="28" w="30">
                    <a:moveTo>
                      <a:pt x="15" y="0"/>
                    </a:moveTo>
                    <a:lnTo>
                      <a:pt x="19" y="6"/>
                    </a:lnTo>
                    <a:lnTo>
                      <a:pt x="21" y="6"/>
                    </a:lnTo>
                    <a:lnTo>
                      <a:pt x="25" y="7"/>
                    </a:lnTo>
                    <a:lnTo>
                      <a:pt x="30" y="12"/>
                    </a:lnTo>
                    <a:lnTo>
                      <a:pt x="30" y="19"/>
                    </a:lnTo>
                    <a:lnTo>
                      <a:pt x="30" y="25"/>
                    </a:lnTo>
                    <a:lnTo>
                      <a:pt x="29" y="27"/>
                    </a:lnTo>
                    <a:lnTo>
                      <a:pt x="27" y="28"/>
                    </a:lnTo>
                    <a:lnTo>
                      <a:pt x="26" y="28"/>
                    </a:lnTo>
                    <a:lnTo>
                      <a:pt x="24" y="28"/>
                    </a:lnTo>
                    <a:lnTo>
                      <a:pt x="20" y="23"/>
                    </a:lnTo>
                    <a:lnTo>
                      <a:pt x="18" y="20"/>
                    </a:lnTo>
                    <a:lnTo>
                      <a:pt x="12" y="20"/>
                    </a:lnTo>
                    <a:lnTo>
                      <a:pt x="11" y="18"/>
                    </a:lnTo>
                    <a:lnTo>
                      <a:pt x="1" y="20"/>
                    </a:lnTo>
                    <a:lnTo>
                      <a:pt x="0" y="12"/>
                    </a:lnTo>
                    <a:lnTo>
                      <a:pt x="7" y="14"/>
                    </a:lnTo>
                    <a:lnTo>
                      <a:pt x="5" y="9"/>
                    </a:lnTo>
                    <a:lnTo>
                      <a:pt x="2" y="6"/>
                    </a:lnTo>
                    <a:lnTo>
                      <a:pt x="2" y="5"/>
                    </a:lnTo>
                    <a:lnTo>
                      <a:pt x="2" y="3"/>
                    </a:lnTo>
                    <a:lnTo>
                      <a:pt x="6" y="2"/>
                    </a:lnTo>
                    <a:lnTo>
                      <a:pt x="11" y="2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562" name="Google Shape;562;p38"/>
          <p:cNvSpPr/>
          <p:nvPr/>
        </p:nvSpPr>
        <p:spPr>
          <a:xfrm>
            <a:off x="702362" y="72034"/>
            <a:ext cx="371353" cy="252520"/>
          </a:xfrm>
          <a:custGeom>
            <a:rect b="b" l="l" r="r" t="t"/>
            <a:pathLst>
              <a:path extrusionOk="0" h="1171" w="1726">
                <a:moveTo>
                  <a:pt x="1726" y="829"/>
                </a:moveTo>
                <a:lnTo>
                  <a:pt x="1725" y="865"/>
                </a:lnTo>
                <a:lnTo>
                  <a:pt x="1712" y="931"/>
                </a:lnTo>
                <a:lnTo>
                  <a:pt x="1686" y="993"/>
                </a:lnTo>
                <a:lnTo>
                  <a:pt x="1649" y="1048"/>
                </a:lnTo>
                <a:lnTo>
                  <a:pt x="1604" y="1094"/>
                </a:lnTo>
                <a:lnTo>
                  <a:pt x="1549" y="1130"/>
                </a:lnTo>
                <a:lnTo>
                  <a:pt x="1489" y="1156"/>
                </a:lnTo>
                <a:lnTo>
                  <a:pt x="1423" y="1170"/>
                </a:lnTo>
                <a:lnTo>
                  <a:pt x="1387" y="1171"/>
                </a:lnTo>
                <a:lnTo>
                  <a:pt x="340" y="1171"/>
                </a:lnTo>
                <a:lnTo>
                  <a:pt x="304" y="1170"/>
                </a:lnTo>
                <a:lnTo>
                  <a:pt x="237" y="1156"/>
                </a:lnTo>
                <a:lnTo>
                  <a:pt x="177" y="1130"/>
                </a:lnTo>
                <a:lnTo>
                  <a:pt x="122" y="1094"/>
                </a:lnTo>
                <a:lnTo>
                  <a:pt x="78" y="1048"/>
                </a:lnTo>
                <a:lnTo>
                  <a:pt x="40" y="993"/>
                </a:lnTo>
                <a:lnTo>
                  <a:pt x="14" y="931"/>
                </a:lnTo>
                <a:lnTo>
                  <a:pt x="1" y="865"/>
                </a:lnTo>
                <a:lnTo>
                  <a:pt x="0" y="829"/>
                </a:lnTo>
                <a:lnTo>
                  <a:pt x="1" y="797"/>
                </a:lnTo>
                <a:lnTo>
                  <a:pt x="12" y="737"/>
                </a:lnTo>
                <a:lnTo>
                  <a:pt x="33" y="681"/>
                </a:lnTo>
                <a:lnTo>
                  <a:pt x="63" y="629"/>
                </a:lnTo>
                <a:lnTo>
                  <a:pt x="102" y="584"/>
                </a:lnTo>
                <a:lnTo>
                  <a:pt x="147" y="547"/>
                </a:lnTo>
                <a:lnTo>
                  <a:pt x="199" y="518"/>
                </a:lnTo>
                <a:lnTo>
                  <a:pt x="256" y="498"/>
                </a:lnTo>
                <a:lnTo>
                  <a:pt x="286" y="492"/>
                </a:lnTo>
                <a:lnTo>
                  <a:pt x="283" y="474"/>
                </a:lnTo>
                <a:lnTo>
                  <a:pt x="282" y="455"/>
                </a:lnTo>
                <a:lnTo>
                  <a:pt x="283" y="433"/>
                </a:lnTo>
                <a:lnTo>
                  <a:pt x="292" y="390"/>
                </a:lnTo>
                <a:lnTo>
                  <a:pt x="308" y="351"/>
                </a:lnTo>
                <a:lnTo>
                  <a:pt x="331" y="317"/>
                </a:lnTo>
                <a:lnTo>
                  <a:pt x="360" y="288"/>
                </a:lnTo>
                <a:lnTo>
                  <a:pt x="394" y="265"/>
                </a:lnTo>
                <a:lnTo>
                  <a:pt x="433" y="248"/>
                </a:lnTo>
                <a:lnTo>
                  <a:pt x="475" y="239"/>
                </a:lnTo>
                <a:lnTo>
                  <a:pt x="498" y="239"/>
                </a:lnTo>
                <a:lnTo>
                  <a:pt x="516" y="239"/>
                </a:lnTo>
                <a:lnTo>
                  <a:pt x="554" y="246"/>
                </a:lnTo>
                <a:lnTo>
                  <a:pt x="607" y="268"/>
                </a:lnTo>
                <a:lnTo>
                  <a:pt x="636" y="291"/>
                </a:lnTo>
                <a:lnTo>
                  <a:pt x="662" y="233"/>
                </a:lnTo>
                <a:lnTo>
                  <a:pt x="708" y="156"/>
                </a:lnTo>
                <a:lnTo>
                  <a:pt x="745" y="110"/>
                </a:lnTo>
                <a:lnTo>
                  <a:pt x="790" y="69"/>
                </a:lnTo>
                <a:lnTo>
                  <a:pt x="843" y="38"/>
                </a:lnTo>
                <a:lnTo>
                  <a:pt x="908" y="15"/>
                </a:lnTo>
                <a:lnTo>
                  <a:pt x="984" y="2"/>
                </a:lnTo>
                <a:lnTo>
                  <a:pt x="1029" y="0"/>
                </a:lnTo>
                <a:lnTo>
                  <a:pt x="1082" y="3"/>
                </a:lnTo>
                <a:lnTo>
                  <a:pt x="1175" y="22"/>
                </a:lnTo>
                <a:lnTo>
                  <a:pt x="1257" y="59"/>
                </a:lnTo>
                <a:lnTo>
                  <a:pt x="1324" y="113"/>
                </a:lnTo>
                <a:lnTo>
                  <a:pt x="1377" y="177"/>
                </a:lnTo>
                <a:lnTo>
                  <a:pt x="1416" y="252"/>
                </a:lnTo>
                <a:lnTo>
                  <a:pt x="1443" y="334"/>
                </a:lnTo>
                <a:lnTo>
                  <a:pt x="1456" y="420"/>
                </a:lnTo>
                <a:lnTo>
                  <a:pt x="1456" y="465"/>
                </a:lnTo>
                <a:lnTo>
                  <a:pt x="1456" y="481"/>
                </a:lnTo>
                <a:lnTo>
                  <a:pt x="1456" y="495"/>
                </a:lnTo>
                <a:lnTo>
                  <a:pt x="1485" y="501"/>
                </a:lnTo>
                <a:lnTo>
                  <a:pt x="1538" y="523"/>
                </a:lnTo>
                <a:lnTo>
                  <a:pt x="1587" y="553"/>
                </a:lnTo>
                <a:lnTo>
                  <a:pt x="1630" y="590"/>
                </a:lnTo>
                <a:lnTo>
                  <a:pt x="1666" y="635"/>
                </a:lnTo>
                <a:lnTo>
                  <a:pt x="1695" y="685"/>
                </a:lnTo>
                <a:lnTo>
                  <a:pt x="1715" y="740"/>
                </a:lnTo>
                <a:lnTo>
                  <a:pt x="1725" y="799"/>
                </a:lnTo>
                <a:lnTo>
                  <a:pt x="1726" y="82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3" name="Google Shape;563;p38"/>
          <p:cNvSpPr/>
          <p:nvPr/>
        </p:nvSpPr>
        <p:spPr>
          <a:xfrm>
            <a:off x="1073713" y="455980"/>
            <a:ext cx="168087" cy="114298"/>
          </a:xfrm>
          <a:custGeom>
            <a:rect b="b" l="l" r="r" t="t"/>
            <a:pathLst>
              <a:path extrusionOk="0" h="1171" w="1726">
                <a:moveTo>
                  <a:pt x="1726" y="829"/>
                </a:moveTo>
                <a:lnTo>
                  <a:pt x="1725" y="865"/>
                </a:lnTo>
                <a:lnTo>
                  <a:pt x="1712" y="931"/>
                </a:lnTo>
                <a:lnTo>
                  <a:pt x="1686" y="993"/>
                </a:lnTo>
                <a:lnTo>
                  <a:pt x="1649" y="1048"/>
                </a:lnTo>
                <a:lnTo>
                  <a:pt x="1604" y="1094"/>
                </a:lnTo>
                <a:lnTo>
                  <a:pt x="1549" y="1130"/>
                </a:lnTo>
                <a:lnTo>
                  <a:pt x="1489" y="1156"/>
                </a:lnTo>
                <a:lnTo>
                  <a:pt x="1423" y="1170"/>
                </a:lnTo>
                <a:lnTo>
                  <a:pt x="1387" y="1171"/>
                </a:lnTo>
                <a:lnTo>
                  <a:pt x="340" y="1171"/>
                </a:lnTo>
                <a:lnTo>
                  <a:pt x="304" y="1170"/>
                </a:lnTo>
                <a:lnTo>
                  <a:pt x="237" y="1156"/>
                </a:lnTo>
                <a:lnTo>
                  <a:pt x="177" y="1130"/>
                </a:lnTo>
                <a:lnTo>
                  <a:pt x="122" y="1094"/>
                </a:lnTo>
                <a:lnTo>
                  <a:pt x="78" y="1048"/>
                </a:lnTo>
                <a:lnTo>
                  <a:pt x="40" y="993"/>
                </a:lnTo>
                <a:lnTo>
                  <a:pt x="14" y="931"/>
                </a:lnTo>
                <a:lnTo>
                  <a:pt x="1" y="865"/>
                </a:lnTo>
                <a:lnTo>
                  <a:pt x="0" y="829"/>
                </a:lnTo>
                <a:lnTo>
                  <a:pt x="1" y="797"/>
                </a:lnTo>
                <a:lnTo>
                  <a:pt x="12" y="737"/>
                </a:lnTo>
                <a:lnTo>
                  <a:pt x="33" y="681"/>
                </a:lnTo>
                <a:lnTo>
                  <a:pt x="63" y="629"/>
                </a:lnTo>
                <a:lnTo>
                  <a:pt x="102" y="584"/>
                </a:lnTo>
                <a:lnTo>
                  <a:pt x="147" y="547"/>
                </a:lnTo>
                <a:lnTo>
                  <a:pt x="199" y="518"/>
                </a:lnTo>
                <a:lnTo>
                  <a:pt x="256" y="498"/>
                </a:lnTo>
                <a:lnTo>
                  <a:pt x="286" y="492"/>
                </a:lnTo>
                <a:lnTo>
                  <a:pt x="283" y="474"/>
                </a:lnTo>
                <a:lnTo>
                  <a:pt x="282" y="455"/>
                </a:lnTo>
                <a:lnTo>
                  <a:pt x="283" y="433"/>
                </a:lnTo>
                <a:lnTo>
                  <a:pt x="292" y="390"/>
                </a:lnTo>
                <a:lnTo>
                  <a:pt x="308" y="351"/>
                </a:lnTo>
                <a:lnTo>
                  <a:pt x="331" y="317"/>
                </a:lnTo>
                <a:lnTo>
                  <a:pt x="360" y="288"/>
                </a:lnTo>
                <a:lnTo>
                  <a:pt x="394" y="265"/>
                </a:lnTo>
                <a:lnTo>
                  <a:pt x="433" y="248"/>
                </a:lnTo>
                <a:lnTo>
                  <a:pt x="475" y="239"/>
                </a:lnTo>
                <a:lnTo>
                  <a:pt x="498" y="239"/>
                </a:lnTo>
                <a:lnTo>
                  <a:pt x="516" y="239"/>
                </a:lnTo>
                <a:lnTo>
                  <a:pt x="554" y="246"/>
                </a:lnTo>
                <a:lnTo>
                  <a:pt x="607" y="268"/>
                </a:lnTo>
                <a:lnTo>
                  <a:pt x="636" y="291"/>
                </a:lnTo>
                <a:lnTo>
                  <a:pt x="662" y="233"/>
                </a:lnTo>
                <a:lnTo>
                  <a:pt x="708" y="156"/>
                </a:lnTo>
                <a:lnTo>
                  <a:pt x="745" y="110"/>
                </a:lnTo>
                <a:lnTo>
                  <a:pt x="790" y="69"/>
                </a:lnTo>
                <a:lnTo>
                  <a:pt x="843" y="38"/>
                </a:lnTo>
                <a:lnTo>
                  <a:pt x="908" y="15"/>
                </a:lnTo>
                <a:lnTo>
                  <a:pt x="984" y="2"/>
                </a:lnTo>
                <a:lnTo>
                  <a:pt x="1029" y="0"/>
                </a:lnTo>
                <a:lnTo>
                  <a:pt x="1082" y="3"/>
                </a:lnTo>
                <a:lnTo>
                  <a:pt x="1175" y="22"/>
                </a:lnTo>
                <a:lnTo>
                  <a:pt x="1257" y="59"/>
                </a:lnTo>
                <a:lnTo>
                  <a:pt x="1324" y="113"/>
                </a:lnTo>
                <a:lnTo>
                  <a:pt x="1377" y="177"/>
                </a:lnTo>
                <a:lnTo>
                  <a:pt x="1416" y="252"/>
                </a:lnTo>
                <a:lnTo>
                  <a:pt x="1443" y="334"/>
                </a:lnTo>
                <a:lnTo>
                  <a:pt x="1456" y="420"/>
                </a:lnTo>
                <a:lnTo>
                  <a:pt x="1456" y="465"/>
                </a:lnTo>
                <a:lnTo>
                  <a:pt x="1456" y="481"/>
                </a:lnTo>
                <a:lnTo>
                  <a:pt x="1456" y="495"/>
                </a:lnTo>
                <a:lnTo>
                  <a:pt x="1485" y="501"/>
                </a:lnTo>
                <a:lnTo>
                  <a:pt x="1538" y="523"/>
                </a:lnTo>
                <a:lnTo>
                  <a:pt x="1587" y="553"/>
                </a:lnTo>
                <a:lnTo>
                  <a:pt x="1630" y="590"/>
                </a:lnTo>
                <a:lnTo>
                  <a:pt x="1666" y="635"/>
                </a:lnTo>
                <a:lnTo>
                  <a:pt x="1695" y="685"/>
                </a:lnTo>
                <a:lnTo>
                  <a:pt x="1715" y="740"/>
                </a:lnTo>
                <a:lnTo>
                  <a:pt x="1725" y="799"/>
                </a:lnTo>
                <a:lnTo>
                  <a:pt x="1726" y="82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4" name="Google Shape;564;p38"/>
          <p:cNvSpPr/>
          <p:nvPr/>
        </p:nvSpPr>
        <p:spPr>
          <a:xfrm>
            <a:off x="256644" y="549034"/>
            <a:ext cx="168087" cy="114298"/>
          </a:xfrm>
          <a:custGeom>
            <a:rect b="b" l="l" r="r" t="t"/>
            <a:pathLst>
              <a:path extrusionOk="0" h="1171" w="1726">
                <a:moveTo>
                  <a:pt x="1726" y="829"/>
                </a:moveTo>
                <a:lnTo>
                  <a:pt x="1725" y="865"/>
                </a:lnTo>
                <a:lnTo>
                  <a:pt x="1712" y="931"/>
                </a:lnTo>
                <a:lnTo>
                  <a:pt x="1686" y="993"/>
                </a:lnTo>
                <a:lnTo>
                  <a:pt x="1649" y="1048"/>
                </a:lnTo>
                <a:lnTo>
                  <a:pt x="1604" y="1094"/>
                </a:lnTo>
                <a:lnTo>
                  <a:pt x="1549" y="1130"/>
                </a:lnTo>
                <a:lnTo>
                  <a:pt x="1489" y="1156"/>
                </a:lnTo>
                <a:lnTo>
                  <a:pt x="1423" y="1170"/>
                </a:lnTo>
                <a:lnTo>
                  <a:pt x="1387" y="1171"/>
                </a:lnTo>
                <a:lnTo>
                  <a:pt x="340" y="1171"/>
                </a:lnTo>
                <a:lnTo>
                  <a:pt x="304" y="1170"/>
                </a:lnTo>
                <a:lnTo>
                  <a:pt x="237" y="1156"/>
                </a:lnTo>
                <a:lnTo>
                  <a:pt x="177" y="1130"/>
                </a:lnTo>
                <a:lnTo>
                  <a:pt x="122" y="1094"/>
                </a:lnTo>
                <a:lnTo>
                  <a:pt x="78" y="1048"/>
                </a:lnTo>
                <a:lnTo>
                  <a:pt x="40" y="993"/>
                </a:lnTo>
                <a:lnTo>
                  <a:pt x="14" y="931"/>
                </a:lnTo>
                <a:lnTo>
                  <a:pt x="1" y="865"/>
                </a:lnTo>
                <a:lnTo>
                  <a:pt x="0" y="829"/>
                </a:lnTo>
                <a:lnTo>
                  <a:pt x="1" y="797"/>
                </a:lnTo>
                <a:lnTo>
                  <a:pt x="12" y="737"/>
                </a:lnTo>
                <a:lnTo>
                  <a:pt x="33" y="681"/>
                </a:lnTo>
                <a:lnTo>
                  <a:pt x="63" y="629"/>
                </a:lnTo>
                <a:lnTo>
                  <a:pt x="102" y="584"/>
                </a:lnTo>
                <a:lnTo>
                  <a:pt x="147" y="547"/>
                </a:lnTo>
                <a:lnTo>
                  <a:pt x="199" y="518"/>
                </a:lnTo>
                <a:lnTo>
                  <a:pt x="256" y="498"/>
                </a:lnTo>
                <a:lnTo>
                  <a:pt x="286" y="492"/>
                </a:lnTo>
                <a:lnTo>
                  <a:pt x="283" y="474"/>
                </a:lnTo>
                <a:lnTo>
                  <a:pt x="282" y="455"/>
                </a:lnTo>
                <a:lnTo>
                  <a:pt x="283" y="433"/>
                </a:lnTo>
                <a:lnTo>
                  <a:pt x="292" y="390"/>
                </a:lnTo>
                <a:lnTo>
                  <a:pt x="308" y="351"/>
                </a:lnTo>
                <a:lnTo>
                  <a:pt x="331" y="317"/>
                </a:lnTo>
                <a:lnTo>
                  <a:pt x="360" y="288"/>
                </a:lnTo>
                <a:lnTo>
                  <a:pt x="394" y="265"/>
                </a:lnTo>
                <a:lnTo>
                  <a:pt x="433" y="248"/>
                </a:lnTo>
                <a:lnTo>
                  <a:pt x="475" y="239"/>
                </a:lnTo>
                <a:lnTo>
                  <a:pt x="498" y="239"/>
                </a:lnTo>
                <a:lnTo>
                  <a:pt x="516" y="239"/>
                </a:lnTo>
                <a:lnTo>
                  <a:pt x="554" y="246"/>
                </a:lnTo>
                <a:lnTo>
                  <a:pt x="607" y="268"/>
                </a:lnTo>
                <a:lnTo>
                  <a:pt x="636" y="291"/>
                </a:lnTo>
                <a:lnTo>
                  <a:pt x="662" y="233"/>
                </a:lnTo>
                <a:lnTo>
                  <a:pt x="708" y="156"/>
                </a:lnTo>
                <a:lnTo>
                  <a:pt x="745" y="110"/>
                </a:lnTo>
                <a:lnTo>
                  <a:pt x="790" y="69"/>
                </a:lnTo>
                <a:lnTo>
                  <a:pt x="843" y="38"/>
                </a:lnTo>
                <a:lnTo>
                  <a:pt x="908" y="15"/>
                </a:lnTo>
                <a:lnTo>
                  <a:pt x="984" y="2"/>
                </a:lnTo>
                <a:lnTo>
                  <a:pt x="1029" y="0"/>
                </a:lnTo>
                <a:lnTo>
                  <a:pt x="1082" y="3"/>
                </a:lnTo>
                <a:lnTo>
                  <a:pt x="1175" y="22"/>
                </a:lnTo>
                <a:lnTo>
                  <a:pt x="1257" y="59"/>
                </a:lnTo>
                <a:lnTo>
                  <a:pt x="1324" y="113"/>
                </a:lnTo>
                <a:lnTo>
                  <a:pt x="1377" y="177"/>
                </a:lnTo>
                <a:lnTo>
                  <a:pt x="1416" y="252"/>
                </a:lnTo>
                <a:lnTo>
                  <a:pt x="1443" y="334"/>
                </a:lnTo>
                <a:lnTo>
                  <a:pt x="1456" y="420"/>
                </a:lnTo>
                <a:lnTo>
                  <a:pt x="1456" y="465"/>
                </a:lnTo>
                <a:lnTo>
                  <a:pt x="1456" y="481"/>
                </a:lnTo>
                <a:lnTo>
                  <a:pt x="1456" y="495"/>
                </a:lnTo>
                <a:lnTo>
                  <a:pt x="1485" y="501"/>
                </a:lnTo>
                <a:lnTo>
                  <a:pt x="1538" y="523"/>
                </a:lnTo>
                <a:lnTo>
                  <a:pt x="1587" y="553"/>
                </a:lnTo>
                <a:lnTo>
                  <a:pt x="1630" y="590"/>
                </a:lnTo>
                <a:lnTo>
                  <a:pt x="1666" y="635"/>
                </a:lnTo>
                <a:lnTo>
                  <a:pt x="1695" y="685"/>
                </a:lnTo>
                <a:lnTo>
                  <a:pt x="1715" y="740"/>
                </a:lnTo>
                <a:lnTo>
                  <a:pt x="1725" y="799"/>
                </a:lnTo>
                <a:lnTo>
                  <a:pt x="1726" y="82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5" name="Google Shape;565;p38"/>
          <p:cNvSpPr txBox="1"/>
          <p:nvPr>
            <p:ph type="title"/>
          </p:nvPr>
        </p:nvSpPr>
        <p:spPr>
          <a:xfrm>
            <a:off x="1589775" y="2150850"/>
            <a:ext cx="3361800" cy="841800"/>
          </a:xfrm>
          <a:prstGeom prst="rect">
            <a:avLst/>
          </a:prstGeom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7200"/>
              <a:t>User</a:t>
            </a:r>
            <a:endParaRPr sz="7200"/>
          </a:p>
        </p:txBody>
      </p:sp>
      <p:pic>
        <p:nvPicPr>
          <p:cNvPr id="566" name="Google Shape;56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1575" y="1151850"/>
            <a:ext cx="1840800" cy="184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7" name="Google Shape;567;p38"/>
          <p:cNvCxnSpPr/>
          <p:nvPr/>
        </p:nvCxnSpPr>
        <p:spPr>
          <a:xfrm>
            <a:off x="1922725" y="3044450"/>
            <a:ext cx="5334000" cy="0"/>
          </a:xfrm>
          <a:prstGeom prst="straightConnector1">
            <a:avLst/>
          </a:prstGeom>
          <a:noFill/>
          <a:ln cap="flat" cmpd="sng" w="76200">
            <a:solidFill>
              <a:srgbClr val="D4DB6E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68" name="Google Shape;568;p38"/>
          <p:cNvGrpSpPr/>
          <p:nvPr/>
        </p:nvGrpSpPr>
        <p:grpSpPr>
          <a:xfrm>
            <a:off x="424725" y="212400"/>
            <a:ext cx="360000" cy="369275"/>
            <a:chOff x="424725" y="212400"/>
            <a:chExt cx="360000" cy="369275"/>
          </a:xfrm>
        </p:grpSpPr>
        <p:pic>
          <p:nvPicPr>
            <p:cNvPr id="569" name="Google Shape;569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4725" y="22167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0" name="Google Shape;570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9200" y="212400"/>
              <a:ext cx="147600" cy="20837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39"/>
          <p:cNvPicPr preferRelativeResize="0"/>
          <p:nvPr/>
        </p:nvPicPr>
        <p:blipFill rotWithShape="1">
          <a:blip r:embed="rId3">
            <a:alphaModFix/>
          </a:blip>
          <a:srcRect b="93857" l="0" r="0" t="0"/>
          <a:stretch/>
        </p:blipFill>
        <p:spPr>
          <a:xfrm>
            <a:off x="50" y="419650"/>
            <a:ext cx="7041600" cy="29054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76" name="Google Shape;576;p39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US_HD_01_a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프로젝트 메인 - 헤더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User&gt;main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userHeader.html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사용자&gt;메인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신은석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77" name="Google Shape;577;p39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567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유저 메인페이지 Header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91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46410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프로젝트 만들기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프로젝트 생성 페이지(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US_PR_01_a)</a:t>
                      </a:r>
                      <a:r>
                        <a:rPr lang="ko" sz="800"/>
                        <a:t>로 이동한다.</a:t>
                      </a:r>
                      <a:endParaRPr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160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프로젝트 전체보</a:t>
                      </a:r>
                      <a:r>
                        <a:rPr b="1" lang="ko" sz="800"/>
                        <a:t>기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프로젝트 리스트를 볼 수 있는 페이지로 이동한다.</a:t>
                      </a:r>
                      <a:endParaRPr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575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C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음식점 </a:t>
                      </a:r>
                      <a:r>
                        <a:rPr b="1" lang="ko" sz="800"/>
                        <a:t>전체보기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음식점을 목록형태로 볼 수 있는 페이지(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US_PR_05_a</a:t>
                      </a:r>
                      <a:r>
                        <a:rPr lang="ko" sz="800"/>
                        <a:t>)</a:t>
                      </a:r>
                      <a:r>
                        <a:rPr lang="ko" sz="800"/>
                        <a:t>로 이동한다.</a:t>
                      </a:r>
                      <a:endParaRPr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125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로그인정보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로그인시 사용자의 프로필사진과 닉네임을 보여준다. 클릭시 마이페이지(US_MY_01_a)로 이동한다.</a:t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855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280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578" name="Google Shape;578;p39"/>
          <p:cNvCxnSpPr/>
          <p:nvPr/>
        </p:nvCxnSpPr>
        <p:spPr>
          <a:xfrm>
            <a:off x="50" y="710200"/>
            <a:ext cx="70416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9" name="Google Shape;579;p39"/>
          <p:cNvSpPr/>
          <p:nvPr/>
        </p:nvSpPr>
        <p:spPr>
          <a:xfrm>
            <a:off x="5517400" y="45775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580" name="Google Shape;580;p39"/>
          <p:cNvSpPr/>
          <p:nvPr/>
        </p:nvSpPr>
        <p:spPr>
          <a:xfrm>
            <a:off x="1176775" y="457738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581" name="Google Shape;581;p39"/>
          <p:cNvSpPr/>
          <p:nvPr/>
        </p:nvSpPr>
        <p:spPr>
          <a:xfrm>
            <a:off x="2262250" y="45775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582" name="Google Shape;582;p39"/>
          <p:cNvSpPr/>
          <p:nvPr/>
        </p:nvSpPr>
        <p:spPr>
          <a:xfrm>
            <a:off x="3495725" y="45775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C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419650"/>
            <a:ext cx="7033277" cy="472481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88" name="Google Shape;588;p40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US_FT_01_a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프로젝트 메인 - 푸터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User&gt;main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userFooter.html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사용자&gt;메인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신은석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89" name="Google Shape;589;p40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567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유저 메인페이지 Footer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91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87420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사이트맵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사용자로 로그인시 접속할 수 있는 페이지를 목록형태로 나타낸다. 클릭하면 해당 페이지로 이동한다. 메일로 문의하기를 클릭하면 2번의 폼메일(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US_MA_02_a</a:t>
                      </a:r>
                      <a:r>
                        <a:rPr lang="ko" sz="800"/>
                        <a:t>)</a:t>
                      </a:r>
                      <a:r>
                        <a:rPr lang="ko" sz="800"/>
                        <a:t>로 이동한다. </a:t>
                      </a:r>
                      <a:endParaRPr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585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문의 및 회사 SNS계정 접속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직접 문의하거나 회사 소식을 접할 수 있도록 아이콘으로 구성하였다. 클릭하면 해당 서비스를 이용할 수 있다.</a:t>
                      </a:r>
                      <a:endParaRPr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1375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회사정보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회사정보란을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Footer에 </a:t>
                      </a:r>
                      <a:r>
                        <a:rPr lang="ko" sz="800"/>
                        <a:t>간략하게 입력해 페이지를 최소화한다.</a:t>
                      </a:r>
                      <a:endParaRPr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 rowSpan="2"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2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폼메일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User와 Owner 모두 사용하는 기능으로 폼메일(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US_MA_02_a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)을 통해 해당 사이트의 불편한점 및 신고사항을 Admin에게 보낸다.</a:t>
                      </a:r>
                      <a:endParaRPr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550">
                <a:tc vMerge="1"/>
                <a:tc vMerge="1"/>
              </a:tr>
              <a:tr h="46410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0725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90" name="Google Shape;590;p40"/>
          <p:cNvSpPr/>
          <p:nvPr/>
        </p:nvSpPr>
        <p:spPr>
          <a:xfrm>
            <a:off x="243300" y="3519125"/>
            <a:ext cx="2831100" cy="6960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40"/>
          <p:cNvSpPr/>
          <p:nvPr/>
        </p:nvSpPr>
        <p:spPr>
          <a:xfrm>
            <a:off x="140800" y="34075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592" name="Google Shape;592;p40"/>
          <p:cNvSpPr/>
          <p:nvPr/>
        </p:nvSpPr>
        <p:spPr>
          <a:xfrm>
            <a:off x="5066525" y="4385400"/>
            <a:ext cx="1776600" cy="6960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40"/>
          <p:cNvSpPr/>
          <p:nvPr/>
        </p:nvSpPr>
        <p:spPr>
          <a:xfrm>
            <a:off x="4981600" y="42898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594" name="Google Shape;594;p40"/>
          <p:cNvSpPr/>
          <p:nvPr/>
        </p:nvSpPr>
        <p:spPr>
          <a:xfrm>
            <a:off x="243300" y="4385400"/>
            <a:ext cx="2470500" cy="6960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0"/>
          <p:cNvSpPr/>
          <p:nvPr/>
        </p:nvSpPr>
        <p:spPr>
          <a:xfrm>
            <a:off x="140800" y="425545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596" name="Google Shape;596;p40"/>
          <p:cNvSpPr/>
          <p:nvPr/>
        </p:nvSpPr>
        <p:spPr>
          <a:xfrm>
            <a:off x="5436000" y="43200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2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9650"/>
            <a:ext cx="7033326" cy="4723876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41"/>
          <p:cNvSpPr/>
          <p:nvPr/>
        </p:nvSpPr>
        <p:spPr>
          <a:xfrm>
            <a:off x="1533625" y="768400"/>
            <a:ext cx="3974700" cy="36861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03" name="Google Shape;603;p41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_MA_02_a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신고 / 문의 페이지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⋯</a:t>
                      </a:r>
                      <a:r>
                        <a:rPr lang="ko" sz="800"/>
                        <a:t>main&gt;formMail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formMail.html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사용자&gt;메인&gt;폼메일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김주현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04" name="Google Shape;604;p41"/>
          <p:cNvSpPr/>
          <p:nvPr/>
        </p:nvSpPr>
        <p:spPr>
          <a:xfrm>
            <a:off x="1437894" y="677789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605" name="Google Shape;605;p41"/>
          <p:cNvSpPr/>
          <p:nvPr/>
        </p:nvSpPr>
        <p:spPr>
          <a:xfrm>
            <a:off x="1973907" y="38484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4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606" name="Google Shape;606;p41"/>
          <p:cNvSpPr/>
          <p:nvPr/>
        </p:nvSpPr>
        <p:spPr>
          <a:xfrm>
            <a:off x="1904400" y="19371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2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607" name="Google Shape;607;p41"/>
          <p:cNvSpPr/>
          <p:nvPr/>
        </p:nvSpPr>
        <p:spPr>
          <a:xfrm>
            <a:off x="3312000" y="3841256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5</a:t>
            </a:r>
            <a:endParaRPr sz="1000">
              <a:solidFill>
                <a:srgbClr val="FFFFFF"/>
              </a:solidFill>
            </a:endParaRPr>
          </a:p>
        </p:txBody>
      </p:sp>
      <p:graphicFrame>
        <p:nvGraphicFramePr>
          <p:cNvPr id="608" name="Google Shape;608;p41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6634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문의사항 / 신고 내용 접수 (폼메일)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211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792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폼메일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User와 Owner 모두 사용하는 기능으로 폼메일을 통해 해당 사이트의 불편한점 및 신고사항이 Admin에게 접수된다.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X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메인 페이지 (OW_MA_00_a)로 이동한다.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2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유형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신고의 유형에 따라 드롭 다운 메뉴의 목록에서 선택 할 수 있다.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3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Input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신고내용에 대해 자세하게 적는다.</a:t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4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SUBMIT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SUBMIT버튼을 통해 Admin의 메일로 접수되고, 메인 페이지 (OW_MA_00_a)  로 이동한다.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5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유형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신고의 유형에 따라 드롭 다운 메뉴의 목록에서 선택 할 수 있다.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09" name="Google Shape;609;p41"/>
          <p:cNvSpPr/>
          <p:nvPr/>
        </p:nvSpPr>
        <p:spPr>
          <a:xfrm>
            <a:off x="1897688" y="2282081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3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610" name="Google Shape;610;p41"/>
          <p:cNvSpPr/>
          <p:nvPr/>
        </p:nvSpPr>
        <p:spPr>
          <a:xfrm>
            <a:off x="2179675" y="3870000"/>
            <a:ext cx="664500" cy="14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15D6D6"/>
                </a:solidFill>
                <a:latin typeface="Malgun Gothic"/>
                <a:ea typeface="Malgun Gothic"/>
                <a:cs typeface="Malgun Gothic"/>
                <a:sym typeface="Malgun Gothic"/>
              </a:rPr>
              <a:t>SUBMIT</a:t>
            </a:r>
            <a:endParaRPr b="1" sz="800">
              <a:solidFill>
                <a:srgbClr val="15D6D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1" name="Google Shape;611;p41"/>
          <p:cNvSpPr/>
          <p:nvPr/>
        </p:nvSpPr>
        <p:spPr>
          <a:xfrm>
            <a:off x="3502800" y="3870000"/>
            <a:ext cx="615900" cy="14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15D6D6"/>
                </a:solidFill>
                <a:latin typeface="Malgun Gothic"/>
                <a:ea typeface="Malgun Gothic"/>
                <a:cs typeface="Malgun Gothic"/>
                <a:sym typeface="Malgun Gothic"/>
              </a:rPr>
              <a:t>CANCEL</a:t>
            </a:r>
            <a:endParaRPr b="1" sz="800">
              <a:solidFill>
                <a:srgbClr val="15D6D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2" name="Google Shape;612;p41"/>
          <p:cNvSpPr/>
          <p:nvPr/>
        </p:nvSpPr>
        <p:spPr>
          <a:xfrm>
            <a:off x="3762000" y="1021856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613" name="Google Shape;613;p41"/>
          <p:cNvSpPr/>
          <p:nvPr/>
        </p:nvSpPr>
        <p:spPr>
          <a:xfrm>
            <a:off x="3975000" y="1062000"/>
            <a:ext cx="144000" cy="144000"/>
          </a:xfrm>
          <a:prstGeom prst="flowChartSummingJunction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Google Shape;618;p42"/>
          <p:cNvPicPr preferRelativeResize="0"/>
          <p:nvPr/>
        </p:nvPicPr>
        <p:blipFill rotWithShape="1">
          <a:blip r:embed="rId3">
            <a:alphaModFix/>
          </a:blip>
          <a:srcRect b="41707" l="0" r="0" t="0"/>
          <a:stretch/>
        </p:blipFill>
        <p:spPr>
          <a:xfrm>
            <a:off x="0" y="419650"/>
            <a:ext cx="6856773" cy="472384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19" name="Google Shape;619;p42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US_MA_01_c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프로젝트 메인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User&gt;main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userMain.html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사용자&gt;메인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서묘음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20" name="Google Shape;620;p42"/>
          <p:cNvSpPr/>
          <p:nvPr/>
        </p:nvSpPr>
        <p:spPr>
          <a:xfrm>
            <a:off x="2774369" y="4715122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621" name="Google Shape;62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6775" y="419650"/>
            <a:ext cx="176550" cy="47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42"/>
          <p:cNvSpPr txBox="1"/>
          <p:nvPr/>
        </p:nvSpPr>
        <p:spPr>
          <a:xfrm>
            <a:off x="5751275" y="4914000"/>
            <a:ext cx="1105500" cy="20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23" name="Google Shape;623;p42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8035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78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65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검색기능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음식점 검색이 가능하다.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NEW에 프로젝트를 최신순으로 나타한다.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User&gt;main(US_PR_05_a) 창으로 이동한다.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5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24" name="Google Shape;624;p42"/>
          <p:cNvSpPr/>
          <p:nvPr/>
        </p:nvSpPr>
        <p:spPr>
          <a:xfrm>
            <a:off x="235075" y="2111800"/>
            <a:ext cx="6460200" cy="2512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42"/>
          <p:cNvSpPr/>
          <p:nvPr/>
        </p:nvSpPr>
        <p:spPr>
          <a:xfrm>
            <a:off x="937025" y="52882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626" name="Google Shape;626;p42"/>
          <p:cNvSpPr/>
          <p:nvPr/>
        </p:nvSpPr>
        <p:spPr>
          <a:xfrm>
            <a:off x="98825" y="197662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627" name="Google Shape;627;p42"/>
          <p:cNvSpPr/>
          <p:nvPr/>
        </p:nvSpPr>
        <p:spPr>
          <a:xfrm>
            <a:off x="1053150" y="628075"/>
            <a:ext cx="4814400" cy="385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4DB6E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Google Shape;85;p16"/>
          <p:cNvCxnSpPr/>
          <p:nvPr/>
        </p:nvCxnSpPr>
        <p:spPr>
          <a:xfrm>
            <a:off x="860981" y="-21701"/>
            <a:ext cx="0" cy="648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86" name="Google Shape;86;p16"/>
          <p:cNvSpPr/>
          <p:nvPr/>
        </p:nvSpPr>
        <p:spPr>
          <a:xfrm>
            <a:off x="585096" y="464300"/>
            <a:ext cx="8207700" cy="44631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435077" y="314281"/>
            <a:ext cx="8207700" cy="44631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8" name="Google Shape;88;p16"/>
          <p:cNvCxnSpPr/>
          <p:nvPr/>
        </p:nvCxnSpPr>
        <p:spPr>
          <a:xfrm>
            <a:off x="673729" y="0"/>
            <a:ext cx="0" cy="486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89" name="Google Shape;89;p16"/>
          <p:cNvCxnSpPr/>
          <p:nvPr/>
        </p:nvCxnSpPr>
        <p:spPr>
          <a:xfrm>
            <a:off x="8427079" y="-21701"/>
            <a:ext cx="0" cy="486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90" name="Google Shape;90;p16"/>
          <p:cNvCxnSpPr/>
          <p:nvPr/>
        </p:nvCxnSpPr>
        <p:spPr>
          <a:xfrm>
            <a:off x="8709581" y="-12220"/>
            <a:ext cx="0" cy="648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91" name="Google Shape;91;p16"/>
          <p:cNvSpPr txBox="1"/>
          <p:nvPr>
            <p:ph type="title"/>
          </p:nvPr>
        </p:nvSpPr>
        <p:spPr>
          <a:xfrm>
            <a:off x="2781150" y="2150850"/>
            <a:ext cx="3581700" cy="841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0">
                <a:solidFill>
                  <a:srgbClr val="434343"/>
                </a:solidFill>
              </a:rPr>
              <a:t>간트차트</a:t>
            </a:r>
            <a:endParaRPr b="1" sz="6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43"/>
          <p:cNvPicPr preferRelativeResize="0"/>
          <p:nvPr/>
        </p:nvPicPr>
        <p:blipFill rotWithShape="1">
          <a:blip r:embed="rId3">
            <a:alphaModFix/>
          </a:blip>
          <a:srcRect b="0" l="0" r="0" t="57142"/>
          <a:stretch/>
        </p:blipFill>
        <p:spPr>
          <a:xfrm>
            <a:off x="50" y="419650"/>
            <a:ext cx="6879027" cy="472384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33" name="Google Shape;633;p43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US_MA_01_d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프로젝트 메인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User&gt;main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userMain.html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사용자&gt;메인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서묘음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634" name="Google Shape;63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9075" y="419650"/>
            <a:ext cx="154250" cy="4723851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43"/>
          <p:cNvSpPr/>
          <p:nvPr/>
        </p:nvSpPr>
        <p:spPr>
          <a:xfrm>
            <a:off x="2745175" y="461695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graphicFrame>
        <p:nvGraphicFramePr>
          <p:cNvPr id="636" name="Google Shape;636;p43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8035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메인페이지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78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65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HOT에 프로젝트를 좋아요 순으로 나열한다.</a:t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User&gt;main(US_PR_05_a) 창으로 이동한다.</a:t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5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37" name="Google Shape;637;p43"/>
          <p:cNvSpPr/>
          <p:nvPr/>
        </p:nvSpPr>
        <p:spPr>
          <a:xfrm>
            <a:off x="209475" y="955225"/>
            <a:ext cx="6460200" cy="3553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3"/>
          <p:cNvSpPr/>
          <p:nvPr/>
        </p:nvSpPr>
        <p:spPr>
          <a:xfrm>
            <a:off x="98825" y="75742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419650"/>
            <a:ext cx="7033277" cy="472481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44" name="Google Shape;644;p44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US_PR_01_a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프로젝트 기본값 입력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User&gt;Project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mp_setdefault.html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사용자&gt;프로젝트생성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신은석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45" name="Google Shape;645;p44"/>
          <p:cNvGraphicFramePr/>
          <p:nvPr/>
        </p:nvGraphicFramePr>
        <p:xfrm>
          <a:off x="7033325" y="150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567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프로젝트 기본값 입력 modal 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91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46410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취소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유저 메인(US_MA_01_c)으로 이동한다.</a:t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420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프로젝트 제목 입력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프로젝트 제목을 입력한다.</a:t>
                      </a:r>
                      <a:endParaRPr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C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프로젝트 실시일 입력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음식점에 가는 날짜를 입력한다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.</a:t>
                      </a:r>
                      <a:endParaRPr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D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인원수 선택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1명부터 10명까지 입력 가능하다.</a:t>
                      </a:r>
                      <a:endParaRPr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프로젝트 상세페이지로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상세정보입력 페이지(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US_PR_02_b</a:t>
                      </a:r>
                      <a:r>
                        <a:rPr lang="ko" sz="800"/>
                        <a:t>)</a:t>
                      </a:r>
                      <a:r>
                        <a:rPr lang="ko" sz="800"/>
                        <a:t>로 이동한다.</a:t>
                      </a:r>
                      <a:endParaRPr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46" name="Google Shape;646;p44"/>
          <p:cNvSpPr/>
          <p:nvPr/>
        </p:nvSpPr>
        <p:spPr>
          <a:xfrm>
            <a:off x="2361800" y="31878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647" name="Google Shape;647;p44"/>
          <p:cNvSpPr/>
          <p:nvPr/>
        </p:nvSpPr>
        <p:spPr>
          <a:xfrm>
            <a:off x="2290588" y="1818475"/>
            <a:ext cx="2452200" cy="13332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44"/>
          <p:cNvSpPr/>
          <p:nvPr/>
        </p:nvSpPr>
        <p:spPr>
          <a:xfrm>
            <a:off x="2361800" y="189467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649" name="Google Shape;649;p44"/>
          <p:cNvSpPr/>
          <p:nvPr/>
        </p:nvSpPr>
        <p:spPr>
          <a:xfrm>
            <a:off x="2361800" y="228197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AC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650" name="Google Shape;650;p44"/>
          <p:cNvSpPr/>
          <p:nvPr/>
        </p:nvSpPr>
        <p:spPr>
          <a:xfrm>
            <a:off x="2361800" y="2691513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AD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651" name="Google Shape;651;p44"/>
          <p:cNvSpPr/>
          <p:nvPr/>
        </p:nvSpPr>
        <p:spPr>
          <a:xfrm>
            <a:off x="4824000" y="122667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652" name="Google Shape;652;p44"/>
          <p:cNvSpPr/>
          <p:nvPr/>
        </p:nvSpPr>
        <p:spPr>
          <a:xfrm>
            <a:off x="5004000" y="1330800"/>
            <a:ext cx="144000" cy="144000"/>
          </a:xfrm>
          <a:prstGeom prst="flowChartSummingJunction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45"/>
          <p:cNvPicPr preferRelativeResize="0"/>
          <p:nvPr/>
        </p:nvPicPr>
        <p:blipFill rotWithShape="1">
          <a:blip r:embed="rId3">
            <a:alphaModFix/>
          </a:blip>
          <a:srcRect b="92329" l="0" r="0" t="0"/>
          <a:stretch/>
        </p:blipFill>
        <p:spPr>
          <a:xfrm>
            <a:off x="50" y="419650"/>
            <a:ext cx="7033277" cy="36239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58" name="Google Shape;658;p45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US_PR_02_a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프로젝트 상세페이지 - 헤더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User&gt;Project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mp_default.html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사용자&gt;프로젝트생성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신은석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59" name="Google Shape;659;p45"/>
          <p:cNvSpPr/>
          <p:nvPr/>
        </p:nvSpPr>
        <p:spPr>
          <a:xfrm>
            <a:off x="6550150" y="45337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  <p:graphicFrame>
        <p:nvGraphicFramePr>
          <p:cNvPr id="660" name="Google Shape;660;p45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6114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프로젝트 상세설명 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헤더부분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038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56120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홈페이지 로고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유저 메인화면(US_MA_01_c)으로 이동한다.</a:t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035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완료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작성완료 페이지(US_PR_06_b)로 이동한다.</a:t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10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프로젝트 주제</a:t>
                      </a:r>
                      <a:endParaRPr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0875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2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채팅하기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버튼을 누르면 해당 프로젝트 구성원들과 채팅(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US_PR_05_b)</a:t>
                      </a:r>
                      <a:r>
                        <a:rPr lang="ko" sz="800"/>
                        <a:t>이 가능하다.</a:t>
                      </a:r>
                      <a:endParaRPr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39175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3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초대 및 마이페이지 이동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‘+’ 버튼 클릭시 같이 공유할 회원을 초대할 수 있다. 마우스를 올리면 이름이 말풍선 형식으로 출력된다. 본인 아이콘을 클릭하면 개인 마이페이지(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US_MY_01_a</a:t>
                      </a:r>
                      <a:r>
                        <a:rPr lang="ko" sz="800"/>
                        <a:t>)로 이동한다.</a:t>
                      </a:r>
                      <a:endParaRPr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6945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4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저장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버튼을 누르면 내용이 저장된다.</a:t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61" name="Google Shape;661;p45"/>
          <p:cNvSpPr/>
          <p:nvPr/>
        </p:nvSpPr>
        <p:spPr>
          <a:xfrm>
            <a:off x="437550" y="41965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662" name="Google Shape;662;p45"/>
          <p:cNvSpPr/>
          <p:nvPr/>
        </p:nvSpPr>
        <p:spPr>
          <a:xfrm>
            <a:off x="5275950" y="453375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3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663" name="Google Shape;663;p45"/>
          <p:cNvSpPr/>
          <p:nvPr/>
        </p:nvSpPr>
        <p:spPr>
          <a:xfrm>
            <a:off x="6140350" y="453375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4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664" name="Google Shape;664;p45"/>
          <p:cNvSpPr/>
          <p:nvPr/>
        </p:nvSpPr>
        <p:spPr>
          <a:xfrm>
            <a:off x="3458275" y="480200"/>
            <a:ext cx="240300" cy="24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45"/>
          <p:cNvSpPr/>
          <p:nvPr/>
        </p:nvSpPr>
        <p:spPr>
          <a:xfrm>
            <a:off x="50" y="41965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666" name="Google Shape;666;p45"/>
          <p:cNvSpPr/>
          <p:nvPr/>
        </p:nvSpPr>
        <p:spPr>
          <a:xfrm>
            <a:off x="3635450" y="41965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2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1" name="Google Shape;671;p46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US_PR_03_a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프로젝트 상세페이지 - 초대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User&gt;Project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mp_default.html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사용자&gt;프로젝트생성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신은석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72" name="Google Shape;672;p46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6130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프로젝트 상세설명 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헤더부분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043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731325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유저검색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회원가입시 입력한 닉네임으로 유저를 검색한다. 연관검색을 지원해 닉네임을 다 입력하지 않아도 비슷한 닉네임을 목록으로 출력한다.</a:t>
                      </a:r>
                      <a:endParaRPr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515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2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유저목록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검색한 유저닉네임 목록을 보여준다. 초대할 유저의 닉네임을 발견하면 클릭한다.</a:t>
                      </a:r>
                      <a:endParaRPr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9775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40625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1175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795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73" name="Google Shape;673;p46"/>
          <p:cNvSpPr/>
          <p:nvPr/>
        </p:nvSpPr>
        <p:spPr>
          <a:xfrm>
            <a:off x="3458275" y="480200"/>
            <a:ext cx="240300" cy="24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4" name="Google Shape;67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419650"/>
            <a:ext cx="7033277" cy="4724819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46"/>
          <p:cNvSpPr/>
          <p:nvPr/>
        </p:nvSpPr>
        <p:spPr>
          <a:xfrm>
            <a:off x="4790525" y="1091275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676" name="Google Shape;676;p46"/>
          <p:cNvSpPr/>
          <p:nvPr/>
        </p:nvSpPr>
        <p:spPr>
          <a:xfrm>
            <a:off x="4790525" y="13816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2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677" name="Google Shape;677;p46"/>
          <p:cNvSpPr/>
          <p:nvPr/>
        </p:nvSpPr>
        <p:spPr>
          <a:xfrm>
            <a:off x="4970525" y="1538875"/>
            <a:ext cx="942900" cy="240300"/>
          </a:xfrm>
          <a:prstGeom prst="rect">
            <a:avLst/>
          </a:prstGeom>
          <a:solidFill>
            <a:srgbClr val="6EBAF8">
              <a:alpha val="37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46"/>
          <p:cNvSpPr/>
          <p:nvPr/>
        </p:nvSpPr>
        <p:spPr>
          <a:xfrm rot="-3371328">
            <a:off x="5767420" y="1681640"/>
            <a:ext cx="78712" cy="156176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Google Shape;68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9650"/>
            <a:ext cx="7031654" cy="47237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84" name="Google Shape;684;p47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US_PR_04_A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프로젝트 상세페이지 기본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User&gt;Project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mp_default.html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사용자&gt;프로젝트생성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신은석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85" name="Google Shape;685;p47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567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프로젝트 상세입력 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지도 내 음식점 목록 확인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91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46410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음식점 리스트 보기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현재 지도에 표시된 음식점들 목록을 볼 수 있다.</a:t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86" name="Google Shape;686;p47"/>
          <p:cNvSpPr/>
          <p:nvPr/>
        </p:nvSpPr>
        <p:spPr>
          <a:xfrm>
            <a:off x="1487000" y="68347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687" name="Google Shape;687;p47"/>
          <p:cNvSpPr/>
          <p:nvPr/>
        </p:nvSpPr>
        <p:spPr>
          <a:xfrm>
            <a:off x="3458275" y="480200"/>
            <a:ext cx="240300" cy="24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9650"/>
            <a:ext cx="7033326" cy="47248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93" name="Google Shape;693;p48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US_PR_05_A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프로젝트 상세페이지 - 리스트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User&gt;Project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mp_rlists.html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사용자&gt;프로젝트생성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신은석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94" name="Google Shape;694;p48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567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프로젝트 상세입력 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식당 리스트 확인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91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628025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취소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클릭시 목록창이 사라지고 지도가 확대된다. 이전 페이지(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US_PR_02_b)와 같아진다.</a:t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390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음식점 상세보기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클릭시 해당 음식점의 상세정보를 열람할 수 있다.</a:t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380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C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경로추가하기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Drag&amp;drop을 하지 않아도 이 버튼을 누르면 왼쪽 프로젝트칸에 음식점을 추가할 수 있다.</a:t>
                      </a:r>
                      <a:endParaRPr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5725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좋아요 버튼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해당 음식점 박스에 있는 좋아요 버튼 눌러 좋아요 목록에 저장한다.</a:t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2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음식점 Drag&amp;Drop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가고싶은 음식점을 drag해서 왼쪽 프로젝트 칸에 drop해서 담을 수 있다. </a:t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95" name="Google Shape;695;p48"/>
          <p:cNvSpPr/>
          <p:nvPr/>
        </p:nvSpPr>
        <p:spPr>
          <a:xfrm>
            <a:off x="5598850" y="13383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696" name="Google Shape;696;p48"/>
          <p:cNvSpPr/>
          <p:nvPr/>
        </p:nvSpPr>
        <p:spPr>
          <a:xfrm>
            <a:off x="5280425" y="164677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697" name="Google Shape;697;p48"/>
          <p:cNvSpPr/>
          <p:nvPr/>
        </p:nvSpPr>
        <p:spPr>
          <a:xfrm>
            <a:off x="1546825" y="1430575"/>
            <a:ext cx="1748700" cy="8079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8"/>
          <p:cNvSpPr/>
          <p:nvPr/>
        </p:nvSpPr>
        <p:spPr>
          <a:xfrm rot="-8100000">
            <a:off x="1085853" y="2101808"/>
            <a:ext cx="638093" cy="638093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8"/>
          <p:cNvSpPr/>
          <p:nvPr/>
        </p:nvSpPr>
        <p:spPr>
          <a:xfrm>
            <a:off x="1067125" y="2238475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2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700" name="Google Shape;700;p48"/>
          <p:cNvSpPr/>
          <p:nvPr/>
        </p:nvSpPr>
        <p:spPr>
          <a:xfrm>
            <a:off x="5928125" y="164677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C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701" name="Google Shape;701;p48"/>
          <p:cNvSpPr/>
          <p:nvPr/>
        </p:nvSpPr>
        <p:spPr>
          <a:xfrm>
            <a:off x="3359010" y="777400"/>
            <a:ext cx="2232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x</a:t>
            </a:r>
            <a:endParaRPr sz="1200"/>
          </a:p>
        </p:txBody>
      </p:sp>
      <p:sp>
        <p:nvSpPr>
          <p:cNvPr id="702" name="Google Shape;702;p48"/>
          <p:cNvSpPr/>
          <p:nvPr/>
        </p:nvSpPr>
        <p:spPr>
          <a:xfrm>
            <a:off x="3256225" y="77737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703" name="Google Shape;703;p48"/>
          <p:cNvSpPr/>
          <p:nvPr/>
        </p:nvSpPr>
        <p:spPr>
          <a:xfrm>
            <a:off x="3458275" y="480200"/>
            <a:ext cx="240300" cy="24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9650"/>
            <a:ext cx="7033326" cy="472485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09" name="Google Shape;709;p49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US_PR_06_A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프로젝트 상세페이지 - 작성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User&gt;Project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mp_rdetails.html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사용자&gt;프로젝트생성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신은석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10" name="Google Shape;710;p49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5386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프로젝트 상세입력 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식당 리스트 확인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795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66465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취소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클릭시 음식점 상세페이지가 사라지고 지도가 확대된다. 이전 페이지 (US_PR_02_b)와 같아진다.</a:t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2475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음식점 홈페이지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음식점 대표 홈페이지로 이동한다.</a:t>
                      </a:r>
                      <a:endParaRPr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2775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C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홈페이지에서 작성한 후기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홈페이지에서 직접 작성한 후기들을 목록 형태로 보여준다.</a:t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6775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D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네이버 블로그 후기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네이버블로그에서 해당 음식점에 관한 후기들을 목록 형태로 보여준다 </a:t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820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음식점 상세정보 보기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버튼 클릭시 음식점 상세정보를 열람할 수 있다.</a:t>
                      </a:r>
                      <a:endParaRPr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1230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2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시간 및 예산 작성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해당 음식점에서 사용할 예산을 직접 작성한다. 이후 프로젝트에 담은 각 음식점 예산의 합을 위 ‘총예산’에서 제공한다. 해당 음식점에서 언제 모일것인지에 대한 시간을 작성한다. </a:t>
                      </a:r>
                      <a:endParaRPr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0875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3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해당 음식점 삭제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프로젝트에서 해당 음식점 삭제한다.</a:t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11" name="Google Shape;711;p49"/>
          <p:cNvSpPr/>
          <p:nvPr/>
        </p:nvSpPr>
        <p:spPr>
          <a:xfrm>
            <a:off x="1432325" y="264287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712" name="Google Shape;712;p49"/>
          <p:cNvSpPr/>
          <p:nvPr/>
        </p:nvSpPr>
        <p:spPr>
          <a:xfrm>
            <a:off x="1565825" y="4448175"/>
            <a:ext cx="1726200" cy="6882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9"/>
          <p:cNvSpPr/>
          <p:nvPr/>
        </p:nvSpPr>
        <p:spPr>
          <a:xfrm>
            <a:off x="1432400" y="437215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D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714" name="Google Shape;714;p49"/>
          <p:cNvSpPr/>
          <p:nvPr/>
        </p:nvSpPr>
        <p:spPr>
          <a:xfrm>
            <a:off x="1078825" y="1676400"/>
            <a:ext cx="2988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⏩</a:t>
            </a:r>
            <a:endParaRPr sz="800"/>
          </a:p>
        </p:txBody>
      </p:sp>
      <p:sp>
        <p:nvSpPr>
          <p:cNvPr id="715" name="Google Shape;715;p49"/>
          <p:cNvSpPr/>
          <p:nvPr/>
        </p:nvSpPr>
        <p:spPr>
          <a:xfrm>
            <a:off x="1078825" y="2771775"/>
            <a:ext cx="2988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⏩</a:t>
            </a:r>
            <a:endParaRPr sz="800"/>
          </a:p>
        </p:txBody>
      </p:sp>
      <p:sp>
        <p:nvSpPr>
          <p:cNvPr id="716" name="Google Shape;716;p49"/>
          <p:cNvSpPr/>
          <p:nvPr/>
        </p:nvSpPr>
        <p:spPr>
          <a:xfrm>
            <a:off x="958225" y="17358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717" name="Google Shape;717;p49"/>
          <p:cNvSpPr/>
          <p:nvPr/>
        </p:nvSpPr>
        <p:spPr>
          <a:xfrm>
            <a:off x="1034425" y="20998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3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718" name="Google Shape;718;p49"/>
          <p:cNvSpPr/>
          <p:nvPr/>
        </p:nvSpPr>
        <p:spPr>
          <a:xfrm>
            <a:off x="1565750" y="3420850"/>
            <a:ext cx="1726200" cy="9513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49"/>
          <p:cNvSpPr/>
          <p:nvPr/>
        </p:nvSpPr>
        <p:spPr>
          <a:xfrm>
            <a:off x="1432400" y="32946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C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720" name="Google Shape;720;p49"/>
          <p:cNvSpPr/>
          <p:nvPr/>
        </p:nvSpPr>
        <p:spPr>
          <a:xfrm>
            <a:off x="1565825" y="2765775"/>
            <a:ext cx="1726200" cy="2988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49"/>
          <p:cNvSpPr/>
          <p:nvPr/>
        </p:nvSpPr>
        <p:spPr>
          <a:xfrm>
            <a:off x="152400" y="2192350"/>
            <a:ext cx="623100" cy="2661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49"/>
          <p:cNvSpPr/>
          <p:nvPr/>
        </p:nvSpPr>
        <p:spPr>
          <a:xfrm>
            <a:off x="76200" y="206545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2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723" name="Google Shape;723;p49"/>
          <p:cNvSpPr/>
          <p:nvPr/>
        </p:nvSpPr>
        <p:spPr>
          <a:xfrm>
            <a:off x="3359010" y="777400"/>
            <a:ext cx="2232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x</a:t>
            </a:r>
            <a:endParaRPr sz="1200"/>
          </a:p>
        </p:txBody>
      </p:sp>
      <p:sp>
        <p:nvSpPr>
          <p:cNvPr id="724" name="Google Shape;724;p49"/>
          <p:cNvSpPr/>
          <p:nvPr/>
        </p:nvSpPr>
        <p:spPr>
          <a:xfrm>
            <a:off x="3256225" y="77737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725" name="Google Shape;725;p49"/>
          <p:cNvSpPr/>
          <p:nvPr/>
        </p:nvSpPr>
        <p:spPr>
          <a:xfrm>
            <a:off x="3458275" y="480200"/>
            <a:ext cx="240300" cy="24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0" name="Google Shape;730;p50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US_PR_07_a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프로젝트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User&gt;Project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mp_startChat.htm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사용자&gt;프로젝트생성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2019.12.05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김주현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31" name="Google Shape;731;p50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567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프로젝트 생성 시 유저 간 채팅 시작 화면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91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1번 클릭으로 출력된 채팅 시작 화면이다.</a:t>
                      </a:r>
                      <a:endParaRPr sz="800"/>
                    </a:p>
                  </a:txBody>
                  <a:tcPr marT="91425" marB="0" marR="0" marL="45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2번 닉네임 검색 결과로 출력된 유저 목록이다.</a:t>
                      </a:r>
                      <a:endParaRPr sz="800"/>
                    </a:p>
                  </a:txBody>
                  <a:tcPr marT="91425" marB="0" marR="0" marL="45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1</a:t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채팅 시작 버튼으로 클릭 시 채팅 시작하기 창이 출력된다.</a:t>
                      </a:r>
                      <a:endParaRPr b="1" sz="1000"/>
                    </a:p>
                  </a:txBody>
                  <a:tcPr marT="91425" marB="0" marR="0" marL="457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2</a:t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채팅할 유저의 닉네임을 검색할 수 있다. 일부만 입력해도 해당 키워드가 포함된 결과를 모두 출력한다.</a:t>
                      </a:r>
                      <a:endParaRPr sz="800"/>
                    </a:p>
                  </a:txBody>
                  <a:tcPr marT="91425" marB="0" marR="0" marL="457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3</a:t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' + ' 버튼 클릭 시, 해당 유저와의 채팅 창으로 이동한다.</a:t>
                      </a:r>
                      <a:endParaRPr b="1" sz="1000"/>
                    </a:p>
                  </a:txBody>
                  <a:tcPr marT="91425" marB="0" marR="0" marL="457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91425" marB="0" marR="0" marL="457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91425" marB="0" marR="0" marL="457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91425" marB="0" marR="0" marL="457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91425" marB="0" marR="0" marL="457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32" name="Google Shape;732;p50"/>
          <p:cNvSpPr/>
          <p:nvPr/>
        </p:nvSpPr>
        <p:spPr>
          <a:xfrm>
            <a:off x="5266000" y="46815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733" name="Google Shape;733;p50"/>
          <p:cNvSpPr/>
          <p:nvPr/>
        </p:nvSpPr>
        <p:spPr>
          <a:xfrm>
            <a:off x="3256650" y="7919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734" name="Google Shape;734;p50"/>
          <p:cNvSpPr/>
          <p:nvPr/>
        </p:nvSpPr>
        <p:spPr>
          <a:xfrm>
            <a:off x="103350" y="4800775"/>
            <a:ext cx="1279500" cy="223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50"/>
          <p:cNvSpPr/>
          <p:nvPr/>
        </p:nvSpPr>
        <p:spPr>
          <a:xfrm>
            <a:off x="3458275" y="480200"/>
            <a:ext cx="240300" cy="24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6" name="Google Shape;73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419650"/>
            <a:ext cx="7013199" cy="4643692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50"/>
          <p:cNvSpPr/>
          <p:nvPr/>
        </p:nvSpPr>
        <p:spPr>
          <a:xfrm>
            <a:off x="3256225" y="77737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738" name="Google Shape;738;p50"/>
          <p:cNvSpPr/>
          <p:nvPr/>
        </p:nvSpPr>
        <p:spPr>
          <a:xfrm>
            <a:off x="3458275" y="480200"/>
            <a:ext cx="240300" cy="24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50"/>
          <p:cNvSpPr/>
          <p:nvPr/>
        </p:nvSpPr>
        <p:spPr>
          <a:xfrm>
            <a:off x="3698575" y="488750"/>
            <a:ext cx="333900" cy="223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50"/>
          <p:cNvSpPr/>
          <p:nvPr/>
        </p:nvSpPr>
        <p:spPr>
          <a:xfrm>
            <a:off x="3312325" y="781050"/>
            <a:ext cx="2055300" cy="2633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50"/>
          <p:cNvSpPr/>
          <p:nvPr/>
        </p:nvSpPr>
        <p:spPr>
          <a:xfrm>
            <a:off x="3332850" y="18587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742" name="Google Shape;742;p50"/>
          <p:cNvSpPr/>
          <p:nvPr/>
        </p:nvSpPr>
        <p:spPr>
          <a:xfrm>
            <a:off x="3512850" y="1858700"/>
            <a:ext cx="1336800" cy="1556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50"/>
          <p:cNvSpPr/>
          <p:nvPr/>
        </p:nvSpPr>
        <p:spPr>
          <a:xfrm>
            <a:off x="3352800" y="145585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2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744" name="Google Shape;744;p50"/>
          <p:cNvSpPr/>
          <p:nvPr/>
        </p:nvSpPr>
        <p:spPr>
          <a:xfrm>
            <a:off x="4191000" y="191305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3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745" name="Google Shape;745;p50"/>
          <p:cNvSpPr/>
          <p:nvPr/>
        </p:nvSpPr>
        <p:spPr>
          <a:xfrm>
            <a:off x="4325775" y="1980025"/>
            <a:ext cx="333900" cy="1356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50"/>
          <p:cNvSpPr/>
          <p:nvPr/>
        </p:nvSpPr>
        <p:spPr>
          <a:xfrm>
            <a:off x="3458275" y="1579400"/>
            <a:ext cx="1741800" cy="223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50"/>
          <p:cNvSpPr/>
          <p:nvPr/>
        </p:nvSpPr>
        <p:spPr>
          <a:xfrm>
            <a:off x="3625225" y="4404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Google Shape;75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419650"/>
            <a:ext cx="7031844" cy="47238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53" name="Google Shape;753;p51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US_PR_07_b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프로젝트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User&gt;Project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mp_chat.htm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사용자&gt;프로젝트생성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김주현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54" name="Google Shape;754;p51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567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프로젝트 생성 시 유저 간 채팅 화면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91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유저 닉네임 검색 결과로 선택한 유저와 채팅할 수 있는 채팅창이다.</a:t>
                      </a:r>
                      <a:endParaRPr sz="800"/>
                    </a:p>
                  </a:txBody>
                  <a:tcPr marT="91425" marB="0" marR="0" marL="45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현재 유저가 채팅하고 있는 채팅 상대의 프로파일 사진이다.</a:t>
                      </a:r>
                      <a:endParaRPr sz="800"/>
                    </a:p>
                  </a:txBody>
                  <a:tcPr marT="91425" marB="0" marR="0" marL="45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91425" marB="0" marR="0" marL="457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91425" marB="0" marR="0" marL="457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91425" marB="0" marR="0" marL="457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91425" marB="0" marR="0" marL="457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91425" marB="0" marR="0" marL="457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91425" marB="0" marR="0" marL="457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91425" marB="0" marR="0" marL="457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55" name="Google Shape;755;p51"/>
          <p:cNvSpPr/>
          <p:nvPr/>
        </p:nvSpPr>
        <p:spPr>
          <a:xfrm>
            <a:off x="3436650" y="791900"/>
            <a:ext cx="3489900" cy="43506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51"/>
          <p:cNvSpPr/>
          <p:nvPr/>
        </p:nvSpPr>
        <p:spPr>
          <a:xfrm>
            <a:off x="3437200" y="183975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757" name="Google Shape;757;p51"/>
          <p:cNvSpPr/>
          <p:nvPr/>
        </p:nvSpPr>
        <p:spPr>
          <a:xfrm>
            <a:off x="3256650" y="7919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758" name="Google Shape;758;p51"/>
          <p:cNvSpPr/>
          <p:nvPr/>
        </p:nvSpPr>
        <p:spPr>
          <a:xfrm>
            <a:off x="103350" y="4800775"/>
            <a:ext cx="1279500" cy="223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51"/>
          <p:cNvSpPr/>
          <p:nvPr/>
        </p:nvSpPr>
        <p:spPr>
          <a:xfrm>
            <a:off x="3458275" y="480200"/>
            <a:ext cx="240300" cy="24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51"/>
          <p:cNvSpPr/>
          <p:nvPr/>
        </p:nvSpPr>
        <p:spPr>
          <a:xfrm>
            <a:off x="3458275" y="1943550"/>
            <a:ext cx="477000" cy="418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5" name="Google Shape;765;p52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US_PR_08_b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프로젝트 작성완료 알림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User&gt;Project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projectcomplete.html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사용자&gt;프로젝트생성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신은석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66" name="Google Shape;766;p52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567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작성완료 페이지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91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프로젝트 상세보기로 이동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프로젝트 상세보기(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US_PR_06_a)로 이동한다.</a:t>
                      </a:r>
                      <a:endParaRPr sz="800"/>
                    </a:p>
                  </a:txBody>
                  <a:tcPr marT="91425" marB="0" marR="0" marL="457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유저용 메인으로 이동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유저 메인(US_MA_01_c)으로 이동한다.</a:t>
                      </a:r>
                      <a:endParaRPr sz="800"/>
                    </a:p>
                  </a:txBody>
                  <a:tcPr marT="91425" marB="0" marR="0" marL="457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91425" marB="0" marR="0" marL="457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91425" marB="0" marR="0" marL="457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91425" marB="0" marR="0" marL="457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91425" marB="0" marR="0" marL="457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91425" marB="0" marR="0" marL="457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91425" marB="0" marR="0" marL="457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91425" marB="0" marR="0" marL="457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767" name="Google Shape;76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9650"/>
            <a:ext cx="7031659" cy="472372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52"/>
          <p:cNvSpPr/>
          <p:nvPr/>
        </p:nvSpPr>
        <p:spPr>
          <a:xfrm>
            <a:off x="2401325" y="217877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769" name="Google Shape;769;p52"/>
          <p:cNvSpPr/>
          <p:nvPr/>
        </p:nvSpPr>
        <p:spPr>
          <a:xfrm>
            <a:off x="3425825" y="217877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 b="0" l="0" r="0" t="8775"/>
          <a:stretch/>
        </p:blipFill>
        <p:spPr>
          <a:xfrm>
            <a:off x="0" y="222575"/>
            <a:ext cx="9144000" cy="469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Google Shape;77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419650"/>
            <a:ext cx="7033277" cy="47238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75" name="Google Shape;775;p53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US_PR_05_a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프로젝트검색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User&gt;project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pjSearch</a:t>
                      </a:r>
                      <a:r>
                        <a:rPr lang="ko" sz="800"/>
                        <a:t>.html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사용자&gt;프로젝트검색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서묘음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76" name="Google Shape;776;p53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8035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프로젝트검색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(프로젝트검색내역을 출력한다.)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78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65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검색기능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지역 선택 후 음식점 검색이 가능하다. 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User&gt;project(US_PR_07_a) 창으로 이동한다.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5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77" name="Google Shape;777;p53"/>
          <p:cNvSpPr/>
          <p:nvPr/>
        </p:nvSpPr>
        <p:spPr>
          <a:xfrm>
            <a:off x="200600" y="2021125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778" name="Google Shape;778;p53"/>
          <p:cNvSpPr/>
          <p:nvPr/>
        </p:nvSpPr>
        <p:spPr>
          <a:xfrm>
            <a:off x="1077325" y="949725"/>
            <a:ext cx="4921800" cy="1401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3"/>
          <p:cNvSpPr/>
          <p:nvPr/>
        </p:nvSpPr>
        <p:spPr>
          <a:xfrm>
            <a:off x="897325" y="86835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Google Shape;78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419650"/>
            <a:ext cx="7041600" cy="47238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85" name="Google Shape;785;p54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US_PR_06_a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일정전체보기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User&gt;project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projectList.html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사용자&gt;일정전체보기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서묘음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86" name="Google Shape;786;p54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8035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일정전체보기페이지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(프로젝트 전체 리스트 출력한다.)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78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65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프로젝트 전체보기를 클릭하면 프로젝트 전체 목록이 나온다.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User&gt;project(US_PR_07_a) 창으로 이동한다.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5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787" name="Google Shape;787;p54"/>
          <p:cNvPicPr preferRelativeResize="0"/>
          <p:nvPr/>
        </p:nvPicPr>
        <p:blipFill rotWithShape="1">
          <a:blip r:embed="rId4">
            <a:alphaModFix/>
          </a:blip>
          <a:srcRect b="93857" l="0" r="0" t="0"/>
          <a:stretch/>
        </p:blipFill>
        <p:spPr>
          <a:xfrm>
            <a:off x="50" y="419650"/>
            <a:ext cx="7033277" cy="290548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54"/>
          <p:cNvSpPr/>
          <p:nvPr/>
        </p:nvSpPr>
        <p:spPr>
          <a:xfrm>
            <a:off x="2388375" y="478344"/>
            <a:ext cx="1052100" cy="18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54"/>
          <p:cNvSpPr/>
          <p:nvPr/>
        </p:nvSpPr>
        <p:spPr>
          <a:xfrm>
            <a:off x="235075" y="2038950"/>
            <a:ext cx="6591300" cy="2968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54"/>
          <p:cNvSpPr/>
          <p:nvPr/>
        </p:nvSpPr>
        <p:spPr>
          <a:xfrm>
            <a:off x="135325" y="185895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791" name="Google Shape;791;p54"/>
          <p:cNvSpPr/>
          <p:nvPr/>
        </p:nvSpPr>
        <p:spPr>
          <a:xfrm>
            <a:off x="272700" y="2074025"/>
            <a:ext cx="1269300" cy="1424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54"/>
          <p:cNvSpPr/>
          <p:nvPr/>
        </p:nvSpPr>
        <p:spPr>
          <a:xfrm>
            <a:off x="114997" y="2087922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419650"/>
            <a:ext cx="7033199" cy="47238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98" name="Google Shape;798;p55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US_PR_07_a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프로젝트 상세보기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User&gt;project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projectDetail.html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사용자&gt;프로젝트상세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서묘음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99" name="Google Shape;799;p55"/>
          <p:cNvSpPr/>
          <p:nvPr/>
        </p:nvSpPr>
        <p:spPr>
          <a:xfrm>
            <a:off x="713275" y="2001200"/>
            <a:ext cx="5013300" cy="357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55"/>
          <p:cNvSpPr/>
          <p:nvPr/>
        </p:nvSpPr>
        <p:spPr>
          <a:xfrm>
            <a:off x="713275" y="4165575"/>
            <a:ext cx="5137500" cy="929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55"/>
          <p:cNvSpPr/>
          <p:nvPr/>
        </p:nvSpPr>
        <p:spPr>
          <a:xfrm>
            <a:off x="3899982" y="3788850"/>
            <a:ext cx="2444400" cy="228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5"/>
          <p:cNvSpPr/>
          <p:nvPr/>
        </p:nvSpPr>
        <p:spPr>
          <a:xfrm>
            <a:off x="533275" y="191717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803" name="Google Shape;803;p55"/>
          <p:cNvSpPr/>
          <p:nvPr/>
        </p:nvSpPr>
        <p:spPr>
          <a:xfrm>
            <a:off x="3719963" y="375107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C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804" name="Google Shape;804;p55"/>
          <p:cNvSpPr/>
          <p:nvPr/>
        </p:nvSpPr>
        <p:spPr>
          <a:xfrm>
            <a:off x="533275" y="409797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D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805" name="Google Shape;805;p55"/>
          <p:cNvSpPr/>
          <p:nvPr/>
        </p:nvSpPr>
        <p:spPr>
          <a:xfrm>
            <a:off x="6039175" y="1506675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2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806" name="Google Shape;806;p55"/>
          <p:cNvSpPr/>
          <p:nvPr/>
        </p:nvSpPr>
        <p:spPr>
          <a:xfrm>
            <a:off x="5929275" y="728025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graphicFrame>
        <p:nvGraphicFramePr>
          <p:cNvPr id="807" name="Google Shape;807;p55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567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91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삭제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관리자만 삭제 가능하고 버튼이 관리자에게만 보인다.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메모&amp;예산기능&amp;시간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예상금액, 실제금액 입력해서 비교할 수 있고 메모를 쓸 수 있고 파티원이 있다면 만날 시간을 정할 수 있다.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C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공유하기/좋아요/저장기능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SNS에 공유가능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좋아요누르면 나중에 확인할 수 있다.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저장하면 맘에 안드는 경로만 수정가능하다.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 vMerge="1"/>
                <a:tc vMerge="1"/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D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댓글기능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결제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User&gt;project(US_PR_08_a) 결제 modal창으로 이동한다.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2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User&gt;store(US_FS_01_a) 창으로 이동한다.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7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7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08" name="Google Shape;808;p55"/>
          <p:cNvSpPr/>
          <p:nvPr/>
        </p:nvSpPr>
        <p:spPr>
          <a:xfrm>
            <a:off x="0" y="419650"/>
            <a:ext cx="7033200" cy="228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809" name="Google Shape;809;p55"/>
          <p:cNvSpPr txBox="1"/>
          <p:nvPr/>
        </p:nvSpPr>
        <p:spPr>
          <a:xfrm>
            <a:off x="51" y="335025"/>
            <a:ext cx="25413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Header</a:t>
            </a:r>
            <a:endParaRPr/>
          </a:p>
        </p:txBody>
      </p:sp>
      <p:sp>
        <p:nvSpPr>
          <p:cNvPr id="810" name="Google Shape;810;p55"/>
          <p:cNvSpPr/>
          <p:nvPr/>
        </p:nvSpPr>
        <p:spPr>
          <a:xfrm>
            <a:off x="3192025" y="77737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5" name="Google Shape;81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9650"/>
            <a:ext cx="7033326" cy="47238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16" name="Google Shape;816;p56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US_PR_08_a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결제 페이지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User&gt;project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payment.html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사용자&gt;결제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서묘음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817" name="Google Shape;817;p56"/>
          <p:cNvPicPr preferRelativeResize="0"/>
          <p:nvPr/>
        </p:nvPicPr>
        <p:blipFill rotWithShape="1">
          <a:blip r:embed="rId4">
            <a:alphaModFix/>
          </a:blip>
          <a:srcRect b="11492" l="25534" r="27690" t="8591"/>
          <a:stretch/>
        </p:blipFill>
        <p:spPr>
          <a:xfrm>
            <a:off x="1965250" y="1073275"/>
            <a:ext cx="3571152" cy="37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56"/>
          <p:cNvSpPr/>
          <p:nvPr/>
        </p:nvSpPr>
        <p:spPr>
          <a:xfrm>
            <a:off x="1980103" y="1073275"/>
            <a:ext cx="3527100" cy="3743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56"/>
          <p:cNvSpPr/>
          <p:nvPr/>
        </p:nvSpPr>
        <p:spPr>
          <a:xfrm>
            <a:off x="1829300" y="106855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820" name="Google Shape;820;p56"/>
          <p:cNvSpPr/>
          <p:nvPr/>
        </p:nvSpPr>
        <p:spPr>
          <a:xfrm>
            <a:off x="3876475" y="42918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2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821" name="Google Shape;821;p56"/>
          <p:cNvSpPr/>
          <p:nvPr/>
        </p:nvSpPr>
        <p:spPr>
          <a:xfrm>
            <a:off x="2863875" y="42918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graphicFrame>
        <p:nvGraphicFramePr>
          <p:cNvPr id="822" name="Google Shape;822;p56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5597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결제 modal 창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65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524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프로젝트의 금액과 프로젝트에 포함된 사람들의 수로 결제 금액을 계산하여 프로젝트를 생성한 사람에게 해당 금액을 보낼 수 있다.</a:t>
                      </a:r>
                      <a:endParaRPr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총금액이 인원수에 나눠서 나오지만 원하는 가격으로 바꿀 수 있다.</a:t>
                      </a:r>
                      <a:endParaRPr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결제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User&gt;project(US_PR_09_a) 카카오페이 모달창으로 이동한다.</a:t>
                      </a:r>
                      <a:endParaRPr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2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취소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User&gt;project(US_PR_07_a) 창으로 이동한다.</a:t>
                      </a:r>
                      <a:endParaRPr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0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23" name="Google Shape;823;p56"/>
          <p:cNvSpPr/>
          <p:nvPr/>
        </p:nvSpPr>
        <p:spPr>
          <a:xfrm>
            <a:off x="2515100" y="358315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824" name="Google Shape;824;p56"/>
          <p:cNvSpPr/>
          <p:nvPr/>
        </p:nvSpPr>
        <p:spPr>
          <a:xfrm>
            <a:off x="5346600" y="1102200"/>
            <a:ext cx="144000" cy="144000"/>
          </a:xfrm>
          <a:prstGeom prst="flowChartSummingJunction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82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9650"/>
            <a:ext cx="7033326" cy="47237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30" name="Google Shape;830;p57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US_PR_09_a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카카오 페이 결제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User&gt;project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kakaopay1.html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사용자&gt;카카오페이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서묘음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31" name="Google Shape;831;p57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382850"/>
                <a:gridCol w="1727825"/>
              </a:tblGrid>
              <a:tr h="5597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카카오 페이 modal 창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65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457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결제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User&gt;project(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US_PR_10_a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) 카카오페이 모달창으로 이동한다.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4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2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취소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User&gt;project(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US_PR_08_a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) 결제 modal창으로 이동한다.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2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832" name="Google Shape;832;p57"/>
          <p:cNvGrpSpPr/>
          <p:nvPr/>
        </p:nvGrpSpPr>
        <p:grpSpPr>
          <a:xfrm>
            <a:off x="2250000" y="629900"/>
            <a:ext cx="2802125" cy="4409950"/>
            <a:chOff x="2942337" y="612100"/>
            <a:chExt cx="2802125" cy="4409950"/>
          </a:xfrm>
        </p:grpSpPr>
        <p:pic>
          <p:nvPicPr>
            <p:cNvPr id="833" name="Google Shape;833;p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42337" y="612100"/>
              <a:ext cx="2802125" cy="4409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4" name="Google Shape;834;p57"/>
            <p:cNvSpPr/>
            <p:nvPr/>
          </p:nvSpPr>
          <p:spPr>
            <a:xfrm>
              <a:off x="3166251" y="1430575"/>
              <a:ext cx="1178100" cy="18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프로젝트 이름</a:t>
              </a:r>
              <a:endParaRPr sz="800"/>
            </a:p>
          </p:txBody>
        </p:sp>
        <p:sp>
          <p:nvSpPr>
            <p:cNvPr id="835" name="Google Shape;835;p57"/>
            <p:cNvSpPr/>
            <p:nvPr/>
          </p:nvSpPr>
          <p:spPr>
            <a:xfrm>
              <a:off x="4580869" y="1714675"/>
              <a:ext cx="1032900" cy="18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/>
                <a:t>상품 금액 </a:t>
              </a:r>
              <a:r>
                <a:rPr b="1" lang="ko" sz="700"/>
                <a:t>20000</a:t>
              </a:r>
              <a:r>
                <a:rPr lang="ko" sz="700"/>
                <a:t>원</a:t>
              </a:r>
              <a:endParaRPr sz="700"/>
            </a:p>
          </p:txBody>
        </p:sp>
        <p:sp>
          <p:nvSpPr>
            <p:cNvPr id="836" name="Google Shape;836;p57"/>
            <p:cNvSpPr/>
            <p:nvPr/>
          </p:nvSpPr>
          <p:spPr>
            <a:xfrm>
              <a:off x="4344350" y="4099075"/>
              <a:ext cx="180000" cy="1800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</a:rPr>
                <a:t>2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837" name="Google Shape;837;p57"/>
            <p:cNvSpPr/>
            <p:nvPr/>
          </p:nvSpPr>
          <p:spPr>
            <a:xfrm>
              <a:off x="2986250" y="4099075"/>
              <a:ext cx="180000" cy="1800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</a:rPr>
                <a:t>1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sp>
        <p:nvSpPr>
          <p:cNvPr id="838" name="Google Shape;838;p57"/>
          <p:cNvSpPr/>
          <p:nvPr/>
        </p:nvSpPr>
        <p:spPr>
          <a:xfrm>
            <a:off x="2499449" y="2942250"/>
            <a:ext cx="527975" cy="143700"/>
          </a:xfrm>
          <a:prstGeom prst="flowChartProcess">
            <a:avLst/>
          </a:prstGeom>
          <a:solidFill>
            <a:srgbClr val="FFEE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7"/>
          <p:cNvSpPr txBox="1"/>
          <p:nvPr/>
        </p:nvSpPr>
        <p:spPr>
          <a:xfrm>
            <a:off x="5655550" y="434622"/>
            <a:ext cx="468000" cy="1437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로그아웃</a:t>
            </a:r>
            <a:endParaRPr sz="80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4" name="Google Shape;844;p58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US_PR_10_a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카카오 페이 결제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User&gt;project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kakaopayQR.html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사용자&gt;카카오QR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서묘음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845" name="Google Shape;84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9650"/>
            <a:ext cx="7033326" cy="47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58"/>
          <p:cNvSpPr txBox="1"/>
          <p:nvPr/>
        </p:nvSpPr>
        <p:spPr>
          <a:xfrm>
            <a:off x="5655550" y="434622"/>
            <a:ext cx="468000" cy="1437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로그아웃</a:t>
            </a:r>
            <a:endParaRPr sz="80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47" name="Google Shape;847;p58"/>
          <p:cNvGrpSpPr/>
          <p:nvPr/>
        </p:nvGrpSpPr>
        <p:grpSpPr>
          <a:xfrm>
            <a:off x="2250000" y="535975"/>
            <a:ext cx="2883550" cy="4531275"/>
            <a:chOff x="3060000" y="535975"/>
            <a:chExt cx="2883550" cy="4531275"/>
          </a:xfrm>
        </p:grpSpPr>
        <p:pic>
          <p:nvPicPr>
            <p:cNvPr id="848" name="Google Shape;848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60000" y="535975"/>
              <a:ext cx="2883550" cy="4531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9" name="Google Shape;849;p58"/>
            <p:cNvSpPr/>
            <p:nvPr/>
          </p:nvSpPr>
          <p:spPr>
            <a:xfrm>
              <a:off x="3136850" y="1714675"/>
              <a:ext cx="180000" cy="1800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</a:rPr>
                <a:t>A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850" name="Google Shape;850;p58"/>
            <p:cNvSpPr/>
            <p:nvPr/>
          </p:nvSpPr>
          <p:spPr>
            <a:xfrm>
              <a:off x="4223719" y="888500"/>
              <a:ext cx="780600" cy="228600"/>
            </a:xfrm>
            <a:prstGeom prst="rect">
              <a:avLst/>
            </a:prstGeom>
            <a:noFill/>
            <a:ln cap="flat" cmpd="sng" w="9525">
              <a:solidFill>
                <a:srgbClr val="4A86E8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58"/>
            <p:cNvSpPr/>
            <p:nvPr/>
          </p:nvSpPr>
          <p:spPr>
            <a:xfrm>
              <a:off x="4068000" y="839525"/>
              <a:ext cx="180000" cy="1800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</a:rPr>
                <a:t>1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graphicFrame>
        <p:nvGraphicFramePr>
          <p:cNvPr id="852" name="Google Shape;852;p58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564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카카오 페이 modal 창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81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528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QR코드로 결제한다.</a:t>
                      </a:r>
                      <a:endParaRPr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1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User&gt;project(US_PR_11_a) 카카오페이 모달창으로 이동한다.</a:t>
                      </a:r>
                      <a:endParaRPr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1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1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1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1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1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1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57" name="Google Shape;857;p59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US_PR_11_a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카카오 페이 결제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User&gt;project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kakaopayMSG1.html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사용자&gt;카카오MSG1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서묘음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858" name="Google Shape;85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9650"/>
            <a:ext cx="7033326" cy="4723725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59"/>
          <p:cNvSpPr txBox="1"/>
          <p:nvPr/>
        </p:nvSpPr>
        <p:spPr>
          <a:xfrm>
            <a:off x="5655550" y="434622"/>
            <a:ext cx="468000" cy="1437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로그아웃</a:t>
            </a:r>
            <a:endParaRPr sz="80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860" name="Google Shape;860;p59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564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카카오 페이 modal 창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81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528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카톡 메시지로 결제한다.</a:t>
                      </a:r>
                      <a:endParaRPr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1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User&gt;project(US_PR_10_a) 카카오페이 모달창으로 이동한다.</a:t>
                      </a:r>
                      <a:endParaRPr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1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2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결제요청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User&gt;project(US_PR_12_a) 카카오페이 모달창으로 이동한다.</a:t>
                      </a:r>
                      <a:endParaRPr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1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1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1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1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1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861" name="Google Shape;86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2250" y="481363"/>
            <a:ext cx="2937275" cy="4600291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59"/>
          <p:cNvSpPr/>
          <p:nvPr/>
        </p:nvSpPr>
        <p:spPr>
          <a:xfrm>
            <a:off x="3236701" y="7900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863" name="Google Shape;863;p59"/>
          <p:cNvSpPr/>
          <p:nvPr/>
        </p:nvSpPr>
        <p:spPr>
          <a:xfrm>
            <a:off x="2281351" y="27850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2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864" name="Google Shape;864;p59"/>
          <p:cNvSpPr/>
          <p:nvPr/>
        </p:nvSpPr>
        <p:spPr>
          <a:xfrm>
            <a:off x="3466451" y="859902"/>
            <a:ext cx="780600" cy="357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59"/>
          <p:cNvSpPr/>
          <p:nvPr/>
        </p:nvSpPr>
        <p:spPr>
          <a:xfrm>
            <a:off x="2357551" y="1217275"/>
            <a:ext cx="2724600" cy="1413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59"/>
          <p:cNvSpPr txBox="1"/>
          <p:nvPr/>
        </p:nvSpPr>
        <p:spPr>
          <a:xfrm>
            <a:off x="3491350" y="1175200"/>
            <a:ext cx="755700" cy="14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59"/>
          <p:cNvSpPr/>
          <p:nvPr/>
        </p:nvSpPr>
        <p:spPr>
          <a:xfrm>
            <a:off x="2310694" y="777197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868" name="Google Shape;868;p59"/>
          <p:cNvSpPr/>
          <p:nvPr/>
        </p:nvSpPr>
        <p:spPr>
          <a:xfrm>
            <a:off x="2518744" y="841094"/>
            <a:ext cx="618300" cy="226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3" name="Google Shape;873;p60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US_PR_12_a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카카오 페이 결제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User&gt;project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kakaopayMSG2.html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사용자&gt;카카오MSG2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서묘음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874" name="Google Shape;87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9650"/>
            <a:ext cx="7033326" cy="4723725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60"/>
          <p:cNvSpPr txBox="1"/>
          <p:nvPr/>
        </p:nvSpPr>
        <p:spPr>
          <a:xfrm>
            <a:off x="5655550" y="434622"/>
            <a:ext cx="468000" cy="1437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로그아웃</a:t>
            </a:r>
            <a:endParaRPr sz="80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76" name="Google Shape;876;p60"/>
          <p:cNvGrpSpPr/>
          <p:nvPr/>
        </p:nvGrpSpPr>
        <p:grpSpPr>
          <a:xfrm>
            <a:off x="2250000" y="510663"/>
            <a:ext cx="2890175" cy="4541701"/>
            <a:chOff x="2806825" y="510663"/>
            <a:chExt cx="2890175" cy="4541701"/>
          </a:xfrm>
        </p:grpSpPr>
        <p:pic>
          <p:nvPicPr>
            <p:cNvPr id="877" name="Google Shape;877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06825" y="510663"/>
              <a:ext cx="2890175" cy="45417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8" name="Google Shape;878;p60"/>
            <p:cNvSpPr/>
            <p:nvPr/>
          </p:nvSpPr>
          <p:spPr>
            <a:xfrm>
              <a:off x="2846150" y="4515150"/>
              <a:ext cx="180000" cy="1800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</a:rPr>
                <a:t>1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graphicFrame>
        <p:nvGraphicFramePr>
          <p:cNvPr id="879" name="Google Shape;879;p60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564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카카오 페이 modal 창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81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528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결제완료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User&gt;project(US_PR_07_a) 창으로 이동한다.</a:t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1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1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1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1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1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1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1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4" name="Google Shape;88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416425"/>
            <a:ext cx="7033277" cy="47269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85" name="Google Shape;885;p61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US_FS_01_a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</a:t>
                      </a:r>
                      <a:r>
                        <a:rPr lang="ko" sz="800"/>
                        <a:t>정보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User&gt;store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storeInfo.html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가게정보&gt;음식점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김민서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86" name="Google Shape;886;p61"/>
          <p:cNvSpPr/>
          <p:nvPr/>
        </p:nvSpPr>
        <p:spPr>
          <a:xfrm>
            <a:off x="6350400" y="12468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887" name="Google Shape;887;p61"/>
          <p:cNvSpPr/>
          <p:nvPr/>
        </p:nvSpPr>
        <p:spPr>
          <a:xfrm>
            <a:off x="4010400" y="17867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C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888" name="Google Shape;888;p61"/>
          <p:cNvSpPr/>
          <p:nvPr/>
        </p:nvSpPr>
        <p:spPr>
          <a:xfrm>
            <a:off x="6263400" y="15288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graphicFrame>
        <p:nvGraphicFramePr>
          <p:cNvPr id="889" name="Google Shape;889;p61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567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가게정보 페이지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91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522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원격줄서기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 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User가 가게에 직접방문하지 않고도 원거리에서 줄을 설 수 있다.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2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메뉴사진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: </a:t>
                      </a:r>
                      <a:r>
                        <a:rPr lang="ko" sz="800"/>
                        <a:t>Owner가 설정한 대표메뉴 사진이 표시된다.</a:t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2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C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지도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가게의 위치를 표시한다.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2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D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가게정보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: </a:t>
                      </a:r>
                      <a:r>
                        <a:rPr lang="ko" sz="800"/>
                        <a:t>가게에 대한 정보가 출력된다.</a:t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2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음식점예약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가게를 예약할 수 있는 Modal화면 출력한다.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2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2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2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90" name="Google Shape;890;p61"/>
          <p:cNvSpPr txBox="1"/>
          <p:nvPr/>
        </p:nvSpPr>
        <p:spPr>
          <a:xfrm>
            <a:off x="2151575" y="522000"/>
            <a:ext cx="2477400" cy="59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Header</a:t>
            </a:r>
            <a:endParaRPr sz="1800"/>
          </a:p>
        </p:txBody>
      </p:sp>
      <p:sp>
        <p:nvSpPr>
          <p:cNvPr id="891" name="Google Shape;891;p61"/>
          <p:cNvSpPr/>
          <p:nvPr/>
        </p:nvSpPr>
        <p:spPr>
          <a:xfrm>
            <a:off x="4203500" y="1923775"/>
            <a:ext cx="2367300" cy="2501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61"/>
          <p:cNvSpPr/>
          <p:nvPr/>
        </p:nvSpPr>
        <p:spPr>
          <a:xfrm>
            <a:off x="6450425" y="1528800"/>
            <a:ext cx="541500" cy="258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61"/>
          <p:cNvSpPr/>
          <p:nvPr/>
        </p:nvSpPr>
        <p:spPr>
          <a:xfrm>
            <a:off x="241100" y="1923775"/>
            <a:ext cx="3434100" cy="1300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61"/>
          <p:cNvSpPr/>
          <p:nvPr/>
        </p:nvSpPr>
        <p:spPr>
          <a:xfrm>
            <a:off x="241100" y="3286975"/>
            <a:ext cx="3434100" cy="1700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61"/>
          <p:cNvSpPr/>
          <p:nvPr/>
        </p:nvSpPr>
        <p:spPr>
          <a:xfrm>
            <a:off x="48000" y="17867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896" name="Google Shape;896;p61"/>
          <p:cNvSpPr/>
          <p:nvPr/>
        </p:nvSpPr>
        <p:spPr>
          <a:xfrm>
            <a:off x="48000" y="32345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D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" name="Google Shape;90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419650"/>
            <a:ext cx="7033274" cy="47238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02" name="Google Shape;902;p62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US_FS_02_a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가게예약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User&gt;Store&gt;res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storeInfo.html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가게정보&gt;음식점예약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김덕현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03" name="Google Shape;903;p62"/>
          <p:cNvSpPr/>
          <p:nvPr/>
        </p:nvSpPr>
        <p:spPr>
          <a:xfrm>
            <a:off x="2315455" y="3901010"/>
            <a:ext cx="180000" cy="1800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graphicFrame>
        <p:nvGraphicFramePr>
          <p:cNvPr id="904" name="Google Shape;904;p62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6257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가게예약 modal창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085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473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시간선택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예약 시간을 선택한다.</a:t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42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추가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 현장대기 하는 손님의 정보를 입력하여 원격대기 손님과 같이 관리할수 있게 대기 순번을 만든다. 추가 후 예약완료알림 창으로 이동한다.(US_FS_03_a)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4275">
                <a:tc vMerge="1"/>
                <a:tc vMerge="1"/>
              </a:tr>
              <a:tr h="604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C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취소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: </a:t>
                      </a:r>
                      <a:r>
                        <a:rPr lang="ko" sz="800"/>
                        <a:t>가게 정보 페이지로(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US_FS_01_a</a:t>
                      </a:r>
                      <a:r>
                        <a:rPr lang="ko" sz="800"/>
                        <a:t>) 이동한다.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4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4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4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905" name="Google Shape;905;p62"/>
          <p:cNvGrpSpPr/>
          <p:nvPr/>
        </p:nvGrpSpPr>
        <p:grpSpPr>
          <a:xfrm>
            <a:off x="1845546" y="966531"/>
            <a:ext cx="3959908" cy="3960072"/>
            <a:chOff x="1845550" y="966475"/>
            <a:chExt cx="3442500" cy="3712800"/>
          </a:xfrm>
        </p:grpSpPr>
        <p:sp>
          <p:nvSpPr>
            <p:cNvPr id="906" name="Google Shape;906;p62"/>
            <p:cNvSpPr/>
            <p:nvPr/>
          </p:nvSpPr>
          <p:spPr>
            <a:xfrm>
              <a:off x="2750258" y="1345837"/>
              <a:ext cx="2016300" cy="4356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62"/>
            <p:cNvSpPr/>
            <p:nvPr/>
          </p:nvSpPr>
          <p:spPr>
            <a:xfrm>
              <a:off x="2750258" y="1888164"/>
              <a:ext cx="2016300" cy="3696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62"/>
            <p:cNvSpPr/>
            <p:nvPr/>
          </p:nvSpPr>
          <p:spPr>
            <a:xfrm>
              <a:off x="2750258" y="2433335"/>
              <a:ext cx="2016300" cy="4356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62"/>
            <p:cNvSpPr/>
            <p:nvPr/>
          </p:nvSpPr>
          <p:spPr>
            <a:xfrm>
              <a:off x="2750258" y="3000118"/>
              <a:ext cx="2016300" cy="4356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10" name="Google Shape;910;p62"/>
            <p:cNvPicPr preferRelativeResize="0"/>
            <p:nvPr/>
          </p:nvPicPr>
          <p:blipFill rotWithShape="1">
            <a:blip r:embed="rId4">
              <a:alphaModFix/>
            </a:blip>
            <a:srcRect b="4432" l="52875" r="2913" t="4542"/>
            <a:stretch/>
          </p:blipFill>
          <p:spPr>
            <a:xfrm>
              <a:off x="1845550" y="966475"/>
              <a:ext cx="3442500" cy="3712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1" name="Google Shape;911;p62"/>
          <p:cNvSpPr/>
          <p:nvPr/>
        </p:nvSpPr>
        <p:spPr>
          <a:xfrm>
            <a:off x="2649850" y="40419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12" name="Google Shape;912;p62"/>
          <p:cNvSpPr/>
          <p:nvPr/>
        </p:nvSpPr>
        <p:spPr>
          <a:xfrm>
            <a:off x="4250050" y="40419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913" name="Google Shape;913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5548" y="966525"/>
            <a:ext cx="3960000" cy="39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62"/>
          <p:cNvSpPr txBox="1"/>
          <p:nvPr/>
        </p:nvSpPr>
        <p:spPr>
          <a:xfrm>
            <a:off x="4128475" y="4479150"/>
            <a:ext cx="522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5" name="Google Shape;915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5550" y="966513"/>
            <a:ext cx="3960000" cy="39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45538" y="966525"/>
            <a:ext cx="3960000" cy="39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62"/>
          <p:cNvSpPr/>
          <p:nvPr/>
        </p:nvSpPr>
        <p:spPr>
          <a:xfrm>
            <a:off x="3324600" y="31583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18" name="Google Shape;918;p62"/>
          <p:cNvSpPr/>
          <p:nvPr/>
        </p:nvSpPr>
        <p:spPr>
          <a:xfrm>
            <a:off x="2638800" y="40727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19" name="Google Shape;919;p62"/>
          <p:cNvSpPr/>
          <p:nvPr/>
        </p:nvSpPr>
        <p:spPr>
          <a:xfrm>
            <a:off x="4315200" y="40727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C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20" name="Google Shape;920;p62"/>
          <p:cNvSpPr/>
          <p:nvPr/>
        </p:nvSpPr>
        <p:spPr>
          <a:xfrm>
            <a:off x="3393350" y="3274000"/>
            <a:ext cx="1131000" cy="807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62"/>
          <p:cNvSpPr/>
          <p:nvPr/>
        </p:nvSpPr>
        <p:spPr>
          <a:xfrm>
            <a:off x="5436000" y="9084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22" name="Google Shape;922;p62"/>
          <p:cNvSpPr/>
          <p:nvPr/>
        </p:nvSpPr>
        <p:spPr>
          <a:xfrm>
            <a:off x="5634000" y="990000"/>
            <a:ext cx="144000" cy="144000"/>
          </a:xfrm>
          <a:prstGeom prst="flowChartSummingJunction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/>
          <p:nvPr/>
        </p:nvSpPr>
        <p:spPr>
          <a:xfrm>
            <a:off x="5493500" y="0"/>
            <a:ext cx="3650400" cy="48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Google Shape;92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9650"/>
            <a:ext cx="7033325" cy="47238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28" name="Google Shape;928;p63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US_FS_03_a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가게예약완료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User&gt;Store&gt;res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storeInfo.html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가게정보&gt;음식점예약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김덕현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29" name="Google Shape;929;p63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6095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가게예약완료 modal창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031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58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확인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: </a:t>
                      </a:r>
                      <a:r>
                        <a:rPr lang="ko" sz="800"/>
                        <a:t>가게 정보 페이지로(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US_FS_01_a</a:t>
                      </a:r>
                      <a:r>
                        <a:rPr lang="ko" sz="800"/>
                        <a:t>) 이동한다.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30" name="Google Shape;930;p63"/>
          <p:cNvSpPr/>
          <p:nvPr/>
        </p:nvSpPr>
        <p:spPr>
          <a:xfrm>
            <a:off x="3150000" y="28896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" name="Google Shape;93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419650"/>
            <a:ext cx="7033274" cy="47238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36" name="Google Shape;936;p64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US_FS_04_a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가게 현장대기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User&gt;Store&gt;res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storeInfo.html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가게정보&gt;음식점예약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김덕현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37" name="Google Shape;937;p64"/>
          <p:cNvSpPr/>
          <p:nvPr/>
        </p:nvSpPr>
        <p:spPr>
          <a:xfrm>
            <a:off x="2315455" y="3901010"/>
            <a:ext cx="180000" cy="1800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graphicFrame>
        <p:nvGraphicFramePr>
          <p:cNvPr id="938" name="Google Shape;938;p64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6025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가게현장대기 modal창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008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6382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추가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 현장대기 하는 손님의 정보를 입력하여 원격대기 손님과 같이 관리할수 있게 대기 순번을 만든다.추가 후 예약완료알림 창으로 이동한다.(US_FS_05_a)</a:t>
                      </a:r>
                      <a:endParaRPr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1950">
                <a:tc vMerge="1"/>
                <a:tc vMerge="1"/>
              </a:tr>
              <a:tr h="581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취소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: </a:t>
                      </a:r>
                      <a:r>
                        <a:rPr lang="ko" sz="800"/>
                        <a:t>가게 정보 페이지로(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US_FS_01_a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) 이동한다.</a:t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1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1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2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2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939" name="Google Shape;939;p64"/>
          <p:cNvGrpSpPr/>
          <p:nvPr/>
        </p:nvGrpSpPr>
        <p:grpSpPr>
          <a:xfrm>
            <a:off x="1845546" y="966531"/>
            <a:ext cx="3959908" cy="3960072"/>
            <a:chOff x="1845550" y="966475"/>
            <a:chExt cx="3442500" cy="3712800"/>
          </a:xfrm>
        </p:grpSpPr>
        <p:sp>
          <p:nvSpPr>
            <p:cNvPr id="940" name="Google Shape;940;p64"/>
            <p:cNvSpPr/>
            <p:nvPr/>
          </p:nvSpPr>
          <p:spPr>
            <a:xfrm>
              <a:off x="2750258" y="1345837"/>
              <a:ext cx="2016300" cy="4356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64"/>
            <p:cNvSpPr/>
            <p:nvPr/>
          </p:nvSpPr>
          <p:spPr>
            <a:xfrm>
              <a:off x="2750258" y="1888164"/>
              <a:ext cx="2016300" cy="3696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64"/>
            <p:cNvSpPr/>
            <p:nvPr/>
          </p:nvSpPr>
          <p:spPr>
            <a:xfrm>
              <a:off x="2750258" y="2433335"/>
              <a:ext cx="2016300" cy="4356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64"/>
            <p:cNvSpPr/>
            <p:nvPr/>
          </p:nvSpPr>
          <p:spPr>
            <a:xfrm>
              <a:off x="2750258" y="3000118"/>
              <a:ext cx="2016300" cy="4356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44" name="Google Shape;944;p64"/>
            <p:cNvPicPr preferRelativeResize="0"/>
            <p:nvPr/>
          </p:nvPicPr>
          <p:blipFill rotWithShape="1">
            <a:blip r:embed="rId4">
              <a:alphaModFix/>
            </a:blip>
            <a:srcRect b="4432" l="52875" r="2913" t="4542"/>
            <a:stretch/>
          </p:blipFill>
          <p:spPr>
            <a:xfrm>
              <a:off x="1845550" y="966475"/>
              <a:ext cx="3442500" cy="3712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45" name="Google Shape;945;p64"/>
          <p:cNvPicPr preferRelativeResize="0"/>
          <p:nvPr/>
        </p:nvPicPr>
        <p:blipFill rotWithShape="1">
          <a:blip r:embed="rId5">
            <a:alphaModFix/>
          </a:blip>
          <a:srcRect b="3904" l="51380" r="2821" t="4217"/>
          <a:stretch/>
        </p:blipFill>
        <p:spPr>
          <a:xfrm>
            <a:off x="1845550" y="966563"/>
            <a:ext cx="3959898" cy="396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</p:pic>
      <p:sp>
        <p:nvSpPr>
          <p:cNvPr id="946" name="Google Shape;946;p64"/>
          <p:cNvSpPr/>
          <p:nvPr/>
        </p:nvSpPr>
        <p:spPr>
          <a:xfrm>
            <a:off x="2649850" y="40419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47" name="Google Shape;947;p64"/>
          <p:cNvSpPr/>
          <p:nvPr/>
        </p:nvSpPr>
        <p:spPr>
          <a:xfrm>
            <a:off x="4250050" y="40419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48" name="Google Shape;948;p64"/>
          <p:cNvSpPr txBox="1"/>
          <p:nvPr/>
        </p:nvSpPr>
        <p:spPr>
          <a:xfrm>
            <a:off x="2430950" y="972000"/>
            <a:ext cx="27732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434343"/>
                </a:solidFill>
              </a:rPr>
              <a:t>대기 신청</a:t>
            </a:r>
            <a:endParaRPr b="1" sz="1800">
              <a:solidFill>
                <a:srgbClr val="434343"/>
              </a:solidFill>
            </a:endParaRPr>
          </a:p>
        </p:txBody>
      </p:sp>
      <p:sp>
        <p:nvSpPr>
          <p:cNvPr id="949" name="Google Shape;949;p64"/>
          <p:cNvSpPr txBox="1"/>
          <p:nvPr/>
        </p:nvSpPr>
        <p:spPr>
          <a:xfrm>
            <a:off x="2228450" y="3436600"/>
            <a:ext cx="33744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＊</a:t>
            </a:r>
            <a:r>
              <a:rPr lang="ko" sz="1000">
                <a:solidFill>
                  <a:srgbClr val="FF0000"/>
                </a:solidFill>
              </a:rPr>
              <a:t>주의사항 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가게에서 호명 후 20분이 넘어가면 No Show 처리가 됩니다.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950" name="Google Shape;950;p64"/>
          <p:cNvSpPr/>
          <p:nvPr/>
        </p:nvSpPr>
        <p:spPr>
          <a:xfrm>
            <a:off x="5407800" y="9084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51" name="Google Shape;951;p64"/>
          <p:cNvSpPr/>
          <p:nvPr/>
        </p:nvSpPr>
        <p:spPr>
          <a:xfrm>
            <a:off x="5616000" y="990000"/>
            <a:ext cx="144000" cy="144000"/>
          </a:xfrm>
          <a:prstGeom prst="flowChartSummingJunction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6" name="Google Shape;95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419650"/>
            <a:ext cx="7033275" cy="47238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57" name="Google Shape;957;p65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US_FS_05_a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가게현장대기완료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User&gt;Store&gt;res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storeInfo.html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가게정보&gt;음식점예약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김덕현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58" name="Google Shape;958;p65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6025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가게현장대기완료 modal창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008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638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확인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: </a:t>
                      </a:r>
                      <a:r>
                        <a:rPr lang="ko" sz="800"/>
                        <a:t>가게 정보 페이지로(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US_FS_01_a</a:t>
                      </a:r>
                      <a:r>
                        <a:rPr lang="ko" sz="800"/>
                        <a:t>) 이동한다.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1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1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1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1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2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2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59" name="Google Shape;959;p65"/>
          <p:cNvSpPr/>
          <p:nvPr/>
        </p:nvSpPr>
        <p:spPr>
          <a:xfrm>
            <a:off x="3302400" y="28896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4" name="Google Shape;96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9650"/>
            <a:ext cx="7033326" cy="47238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65" name="Google Shape;965;p66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US_FS_01_b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가게정보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User&gt;Store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storeInfo.html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가게정보&gt;음식점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김민서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66" name="Google Shape;966;p66"/>
          <p:cNvSpPr/>
          <p:nvPr/>
        </p:nvSpPr>
        <p:spPr>
          <a:xfrm>
            <a:off x="90000" y="14520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graphicFrame>
        <p:nvGraphicFramePr>
          <p:cNvPr id="967" name="Google Shape;967;p66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6988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가게정보페이지 - 정보 탭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329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571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정보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가게의 시간대 별 방문자의 정보를 알려준다.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68" name="Google Shape;968;p66"/>
          <p:cNvSpPr/>
          <p:nvPr/>
        </p:nvSpPr>
        <p:spPr>
          <a:xfrm>
            <a:off x="116550" y="1761950"/>
            <a:ext cx="6379500" cy="3297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3" name="Google Shape;973;p67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US_FS_01_c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가게정보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User&gt;Store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storeInfo.html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가게정보&gt;음식점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김민서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74" name="Google Shape;974;p67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6634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가게정보페이지 - 순위 탭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211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792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순위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해당사이트 내 가게의 좋아요, 리뷰, 별점후기를 각 순위로 나누어 User에게 10개순위씩 나오도록한다.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(만약 45위일 경우 40~50순위)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975" name="Google Shape;97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9650"/>
            <a:ext cx="7033326" cy="4768350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p67"/>
          <p:cNvSpPr/>
          <p:nvPr/>
        </p:nvSpPr>
        <p:spPr>
          <a:xfrm>
            <a:off x="774000" y="1419244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77" name="Google Shape;977;p67"/>
          <p:cNvSpPr/>
          <p:nvPr/>
        </p:nvSpPr>
        <p:spPr>
          <a:xfrm>
            <a:off x="116550" y="1788650"/>
            <a:ext cx="6379500" cy="3270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2" name="Google Shape;98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419650"/>
            <a:ext cx="7033277" cy="47238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83" name="Google Shape;983;p68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US_FS_01_d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가게정보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User&gt;Store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storeInfo.html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가게정보&gt;음식점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김민서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84" name="Google Shape;984;p68"/>
          <p:cNvSpPr/>
          <p:nvPr/>
        </p:nvSpPr>
        <p:spPr>
          <a:xfrm>
            <a:off x="1509118" y="1419244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graphicFrame>
        <p:nvGraphicFramePr>
          <p:cNvPr id="985" name="Google Shape;985;p68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6634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가게정보페이지 - Review 탭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211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792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Review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 사용자가 남긴 리뷰중 별점을 평균으로 보여주고, 리뷰들을 댓글처럼 보여주도록한다.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리뷰작성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: </a:t>
                      </a:r>
                      <a:r>
                        <a:rPr lang="ko" sz="800"/>
                        <a:t>가게에 대한 자세한 리뷰작성 페이지로 넘어간다.</a:t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2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신고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댓글내용이 부적절할 시에 신고버튼을 통해 관리자에게 신고가 가능하다.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86" name="Google Shape;986;p68"/>
          <p:cNvSpPr/>
          <p:nvPr/>
        </p:nvSpPr>
        <p:spPr>
          <a:xfrm>
            <a:off x="116550" y="1767600"/>
            <a:ext cx="6379500" cy="3253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68"/>
          <p:cNvSpPr/>
          <p:nvPr/>
        </p:nvSpPr>
        <p:spPr>
          <a:xfrm>
            <a:off x="2617875" y="2714613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88" name="Google Shape;988;p68"/>
          <p:cNvSpPr/>
          <p:nvPr/>
        </p:nvSpPr>
        <p:spPr>
          <a:xfrm>
            <a:off x="900000" y="4010013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2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9650"/>
            <a:ext cx="7033326" cy="47238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94" name="Google Shape;994;p69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US_FS_02_a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리뷰작성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User&gt;Store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storeInfo.html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가게정보&gt;음식점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김민서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95" name="Google Shape;995;p69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382850"/>
                <a:gridCol w="1731275"/>
              </a:tblGrid>
              <a:tr h="6140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가게정보페이지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Review 탭의 리뷰작성 modal창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046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50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리뷰작성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가게에 대해 사용자가 자세한 리뷰를 작성할 수 있는 modal창이다.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X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: </a:t>
                      </a:r>
                      <a:r>
                        <a:rPr lang="ko" sz="800"/>
                        <a:t>X버튼을 누를 시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Review탭이 보여지는 가게정보창(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US_FS_01_a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)으로 돌아오게 된다.</a:t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2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별점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: </a:t>
                      </a:r>
                      <a:r>
                        <a:rPr lang="ko" sz="800"/>
                        <a:t>사용자가 가게에 대한 별점을 준다. 별에 색이 없었다가 사용자가 선택시 노란색으로 채워진다.</a:t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3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후기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: </a:t>
                      </a:r>
                      <a:r>
                        <a:rPr lang="ko" sz="800"/>
                        <a:t>사용자가 직접 리뷰글을 작성하는 창이다.</a:t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94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4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확인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: </a:t>
                      </a:r>
                      <a:r>
                        <a:rPr lang="ko" sz="800"/>
                        <a:t>사용자가 리뷰작성이 끝난 후 확인버튼을 누르게 되면 다시 Review탭이 보여지는 가게정보창(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US_FS_01_a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)으로 돌아오게 된다.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9450">
                <a:tc vMerge="1"/>
                <a:tc vMerge="1"/>
              </a:tr>
              <a:tr h="50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96" name="Google Shape;996;p69"/>
          <p:cNvSpPr/>
          <p:nvPr/>
        </p:nvSpPr>
        <p:spPr>
          <a:xfrm>
            <a:off x="1813918" y="657244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97" name="Google Shape;997;p69"/>
          <p:cNvSpPr/>
          <p:nvPr/>
        </p:nvSpPr>
        <p:spPr>
          <a:xfrm>
            <a:off x="1975875" y="804825"/>
            <a:ext cx="3039300" cy="3795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69"/>
          <p:cNvSpPr/>
          <p:nvPr/>
        </p:nvSpPr>
        <p:spPr>
          <a:xfrm>
            <a:off x="2008275" y="2562213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2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99" name="Google Shape;999;p69"/>
          <p:cNvSpPr/>
          <p:nvPr/>
        </p:nvSpPr>
        <p:spPr>
          <a:xfrm>
            <a:off x="2008275" y="2867013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3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000" name="Google Shape;1000;p69"/>
          <p:cNvSpPr/>
          <p:nvPr/>
        </p:nvSpPr>
        <p:spPr>
          <a:xfrm>
            <a:off x="4255200" y="4238613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4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001" name="Google Shape;1001;p69"/>
          <p:cNvSpPr/>
          <p:nvPr/>
        </p:nvSpPr>
        <p:spPr>
          <a:xfrm>
            <a:off x="4572000" y="8418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002" name="Google Shape;1002;p69"/>
          <p:cNvSpPr/>
          <p:nvPr/>
        </p:nvSpPr>
        <p:spPr>
          <a:xfrm>
            <a:off x="4770000" y="936000"/>
            <a:ext cx="144000" cy="144000"/>
          </a:xfrm>
          <a:prstGeom prst="flowChartSummingJunction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4425"/>
            <a:ext cx="7033326" cy="46990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08" name="Google Shape;1008;p70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US_FS_02_b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신고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User&gt;Store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storeInfo.html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가게정보&gt;음식점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김민서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09" name="Google Shape;1009;p70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382850"/>
                <a:gridCol w="1731275"/>
              </a:tblGrid>
              <a:tr h="7040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가게정보페이지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Review 탭의 댓글의 신고작성 modal창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346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510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신고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댓글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에 대해 사용자가 신고를 할 수 있는 창이다.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0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X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X버튼을 누를 시 Review탭이 보여지는 가게정보창(US_FS_01_a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)으로 돌아오게 된다.</a:t>
                      </a:r>
                      <a:endParaRPr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2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신고하기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사용자가 부적절한 댓글의 유형에대해 선택한다.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3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INPUT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사용자가 신고글에 대해 자세한 내용을 작성하는 창이다.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59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4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SUBMIT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사용자가 폼메일작성이 끝난 후 SUBMIT버튼을 누르게 되면 다시 Review탭이 보여지는 가게정보창(US_FS_01_a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)으로 돌아오게 된다.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725">
                <a:tc vMerge="1"/>
                <a:tc vMerge="1"/>
              </a:tr>
              <a:tr h="83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5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CANCEL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CANCEL버튼을 누를 시 Review탭이 보여지는 가게정보창(US_FS_01_a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)으로 돌아오게 된다.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10" name="Google Shape;1010;p70"/>
          <p:cNvSpPr/>
          <p:nvPr/>
        </p:nvSpPr>
        <p:spPr>
          <a:xfrm>
            <a:off x="1395900" y="657250"/>
            <a:ext cx="4259700" cy="3795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70"/>
          <p:cNvSpPr/>
          <p:nvPr/>
        </p:nvSpPr>
        <p:spPr>
          <a:xfrm>
            <a:off x="1280518" y="581044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012" name="Google Shape;1012;p70"/>
          <p:cNvSpPr/>
          <p:nvPr/>
        </p:nvSpPr>
        <p:spPr>
          <a:xfrm>
            <a:off x="1703475" y="1647813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2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013" name="Google Shape;1013;p70"/>
          <p:cNvSpPr/>
          <p:nvPr/>
        </p:nvSpPr>
        <p:spPr>
          <a:xfrm>
            <a:off x="1703475" y="2105013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3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014" name="Google Shape;1014;p70"/>
          <p:cNvSpPr/>
          <p:nvPr/>
        </p:nvSpPr>
        <p:spPr>
          <a:xfrm>
            <a:off x="3112200" y="3629013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5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015" name="Google Shape;1015;p70"/>
          <p:cNvSpPr/>
          <p:nvPr/>
        </p:nvSpPr>
        <p:spPr>
          <a:xfrm>
            <a:off x="1794975" y="3629025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4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016" name="Google Shape;1016;p70"/>
          <p:cNvSpPr/>
          <p:nvPr/>
        </p:nvSpPr>
        <p:spPr>
          <a:xfrm>
            <a:off x="1998000" y="3641400"/>
            <a:ext cx="664500" cy="14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15D6D6"/>
                </a:solidFill>
                <a:latin typeface="Malgun Gothic"/>
                <a:ea typeface="Malgun Gothic"/>
                <a:cs typeface="Malgun Gothic"/>
                <a:sym typeface="Malgun Gothic"/>
              </a:rPr>
              <a:t>SUBMIT</a:t>
            </a:r>
            <a:endParaRPr b="1" sz="800">
              <a:solidFill>
                <a:srgbClr val="15D6D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7" name="Google Shape;1017;p70"/>
          <p:cNvSpPr/>
          <p:nvPr/>
        </p:nvSpPr>
        <p:spPr>
          <a:xfrm>
            <a:off x="3321125" y="3641400"/>
            <a:ext cx="664500" cy="14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15D6D6"/>
                </a:solidFill>
                <a:latin typeface="Malgun Gothic"/>
                <a:ea typeface="Malgun Gothic"/>
                <a:cs typeface="Malgun Gothic"/>
                <a:sym typeface="Malgun Gothic"/>
              </a:rPr>
              <a:t>CANCEL</a:t>
            </a:r>
            <a:endParaRPr b="1" sz="800">
              <a:solidFill>
                <a:srgbClr val="15D6D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8" name="Google Shape;1018;p70"/>
          <p:cNvSpPr/>
          <p:nvPr/>
        </p:nvSpPr>
        <p:spPr>
          <a:xfrm>
            <a:off x="3960000" y="6798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019" name="Google Shape;1019;p70"/>
          <p:cNvSpPr/>
          <p:nvPr/>
        </p:nvSpPr>
        <p:spPr>
          <a:xfrm>
            <a:off x="4122000" y="797400"/>
            <a:ext cx="144000" cy="144000"/>
          </a:xfrm>
          <a:prstGeom prst="flowChartSummingJunction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" name="Google Shape;1024;p71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US_MY_01_a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 마이페이지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User&gt;mypage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mypage.html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사용자&gt;마이페이지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김주현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25" name="Google Shape;1025;p71"/>
          <p:cNvGraphicFramePr/>
          <p:nvPr/>
        </p:nvGraphicFramePr>
        <p:xfrm>
          <a:off x="7033325" y="210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46375"/>
                <a:gridCol w="1864375"/>
              </a:tblGrid>
              <a:tr h="5525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마이페이지 첫 화면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42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524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프로필 사진 변경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Image File (.jpg, .jpeg, .png) 1개 업로드 가능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4570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4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옐로우 카드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예약 No-Show 발생 시, 경고의 의미로 옐로우 카드가 프로파일 사진 오른쪽 하단에 표시 된다.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4570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4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C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출력된 내가 만든 맛집 로드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4570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4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회원 정보 수정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클릭 시 회원 정보 수정 창이 Modal 로 출력된다.</a:t>
                      </a:r>
                      <a:endParaRPr sz="800"/>
                    </a:p>
                  </a:txBody>
                  <a:tcPr marT="36000" marB="4570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4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2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내가 만든 맛집 로드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내가 만든 맛집 로드 목록이 기본 값으로 출력된다.</a:t>
                      </a:r>
                      <a:endParaRPr sz="800"/>
                    </a:p>
                  </a:txBody>
                  <a:tcPr marT="36000" marB="4570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4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4570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4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4570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2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4570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026" name="Google Shape;102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419650"/>
            <a:ext cx="6991125" cy="472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71"/>
          <p:cNvSpPr/>
          <p:nvPr/>
        </p:nvSpPr>
        <p:spPr>
          <a:xfrm>
            <a:off x="6399150" y="153235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028" name="Google Shape;1028;p71"/>
          <p:cNvSpPr/>
          <p:nvPr/>
        </p:nvSpPr>
        <p:spPr>
          <a:xfrm>
            <a:off x="2991300" y="182197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029" name="Google Shape;1029;p71"/>
          <p:cNvSpPr/>
          <p:nvPr/>
        </p:nvSpPr>
        <p:spPr>
          <a:xfrm>
            <a:off x="1239825" y="291387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C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030" name="Google Shape;1030;p71"/>
          <p:cNvSpPr/>
          <p:nvPr/>
        </p:nvSpPr>
        <p:spPr>
          <a:xfrm>
            <a:off x="-26450" y="3044975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2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031" name="Google Shape;1031;p71"/>
          <p:cNvSpPr txBox="1"/>
          <p:nvPr/>
        </p:nvSpPr>
        <p:spPr>
          <a:xfrm>
            <a:off x="5086175" y="479400"/>
            <a:ext cx="540000" cy="14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434343"/>
                </a:solidFill>
              </a:rPr>
              <a:t>로그아웃</a:t>
            </a:r>
            <a:endParaRPr b="1" sz="900">
              <a:solidFill>
                <a:srgbClr val="434343"/>
              </a:solidFill>
            </a:endParaRPr>
          </a:p>
        </p:txBody>
      </p:sp>
      <p:sp>
        <p:nvSpPr>
          <p:cNvPr id="1032" name="Google Shape;1032;p71"/>
          <p:cNvSpPr/>
          <p:nvPr/>
        </p:nvSpPr>
        <p:spPr>
          <a:xfrm>
            <a:off x="0" y="419650"/>
            <a:ext cx="7033200" cy="109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71"/>
          <p:cNvSpPr txBox="1"/>
          <p:nvPr/>
        </p:nvSpPr>
        <p:spPr>
          <a:xfrm>
            <a:off x="2277900" y="576850"/>
            <a:ext cx="2477400" cy="59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Header</a:t>
            </a:r>
            <a:endParaRPr sz="1800"/>
          </a:p>
        </p:txBody>
      </p:sp>
      <p:sp>
        <p:nvSpPr>
          <p:cNvPr id="1034" name="Google Shape;1034;p71"/>
          <p:cNvSpPr/>
          <p:nvPr/>
        </p:nvSpPr>
        <p:spPr>
          <a:xfrm>
            <a:off x="3678225" y="215187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035" name="Google Shape;1035;p71"/>
          <p:cNvSpPr/>
          <p:nvPr/>
        </p:nvSpPr>
        <p:spPr>
          <a:xfrm>
            <a:off x="1399075" y="3082200"/>
            <a:ext cx="5245500" cy="2019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71"/>
          <p:cNvSpPr/>
          <p:nvPr/>
        </p:nvSpPr>
        <p:spPr>
          <a:xfrm>
            <a:off x="90000" y="4559570"/>
            <a:ext cx="1091400" cy="16934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37" name="Google Shape;1037;p71"/>
          <p:cNvGrpSpPr/>
          <p:nvPr/>
        </p:nvGrpSpPr>
        <p:grpSpPr>
          <a:xfrm>
            <a:off x="90000" y="4603800"/>
            <a:ext cx="1234800" cy="407400"/>
            <a:chOff x="90000" y="4603800"/>
            <a:chExt cx="1234800" cy="407400"/>
          </a:xfrm>
        </p:grpSpPr>
        <p:sp>
          <p:nvSpPr>
            <p:cNvPr id="1038" name="Google Shape;1038;p71"/>
            <p:cNvSpPr/>
            <p:nvPr/>
          </p:nvSpPr>
          <p:spPr>
            <a:xfrm>
              <a:off x="90000" y="4716000"/>
              <a:ext cx="1091400" cy="295200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39" name="Google Shape;1039;p71"/>
            <p:cNvSpPr txBox="1"/>
            <p:nvPr/>
          </p:nvSpPr>
          <p:spPr>
            <a:xfrm>
              <a:off x="144000" y="4603800"/>
              <a:ext cx="1180800" cy="1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434343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좋아요한 음식점</a:t>
              </a:r>
              <a:endParaRPr b="1" sz="80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40" name="Google Shape;1040;p71"/>
          <p:cNvSpPr txBox="1"/>
          <p:nvPr/>
        </p:nvSpPr>
        <p:spPr>
          <a:xfrm>
            <a:off x="153550" y="4824000"/>
            <a:ext cx="8226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팔로잉 유저</a:t>
            </a:r>
            <a:endParaRPr b="1" sz="80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41" name="Google Shape;1041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2250" y="1514048"/>
            <a:ext cx="171450" cy="367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72"/>
          <p:cNvPicPr preferRelativeResize="0"/>
          <p:nvPr/>
        </p:nvPicPr>
        <p:blipFill rotWithShape="1">
          <a:blip r:embed="rId3">
            <a:alphaModFix/>
          </a:blip>
          <a:srcRect b="49117" l="0" r="0" t="0"/>
          <a:stretch/>
        </p:blipFill>
        <p:spPr>
          <a:xfrm>
            <a:off x="50900" y="463225"/>
            <a:ext cx="6904998" cy="461195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47" name="Google Shape;1047;p72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US_MY_02_a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 마이페이지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User&gt;mypage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updateInfo</a:t>
                      </a:r>
                      <a:r>
                        <a:rPr lang="ko" sz="800"/>
                        <a:t>.html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사용자&gt;마이페이지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김주현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48" name="Google Shape;1048;p72"/>
          <p:cNvSpPr/>
          <p:nvPr/>
        </p:nvSpPr>
        <p:spPr>
          <a:xfrm>
            <a:off x="1943775" y="275537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graphicFrame>
        <p:nvGraphicFramePr>
          <p:cNvPr id="1049" name="Google Shape;1049;p72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7903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회원 정보 수정 modal 창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34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646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닉네임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중복을 불허한다.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6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나이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수정 불가. 생년월일 입력시 자동으로 계산 후 출력된다.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6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6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6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6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50" name="Google Shape;1050;p72"/>
          <p:cNvSpPr/>
          <p:nvPr/>
        </p:nvSpPr>
        <p:spPr>
          <a:xfrm>
            <a:off x="1943775" y="405077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/>
          <p:nvPr/>
        </p:nvSpPr>
        <p:spPr>
          <a:xfrm>
            <a:off x="4608000" y="0"/>
            <a:ext cx="4536000" cy="62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73"/>
          <p:cNvPicPr preferRelativeResize="0"/>
          <p:nvPr/>
        </p:nvPicPr>
        <p:blipFill rotWithShape="1">
          <a:blip r:embed="rId3">
            <a:alphaModFix/>
          </a:blip>
          <a:srcRect b="0" l="0" r="0" t="48794"/>
          <a:stretch/>
        </p:blipFill>
        <p:spPr>
          <a:xfrm>
            <a:off x="64550" y="488175"/>
            <a:ext cx="6913076" cy="457724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56" name="Google Shape;1056;p73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US_MY_02_b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 마이페이지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User&gt;mypage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updateInfo.html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사용자&gt;마이페이지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김주현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57" name="Google Shape;1057;p73"/>
          <p:cNvSpPr/>
          <p:nvPr/>
        </p:nvSpPr>
        <p:spPr>
          <a:xfrm>
            <a:off x="3114700" y="324375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3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058" name="Google Shape;1058;p73"/>
          <p:cNvSpPr/>
          <p:nvPr/>
        </p:nvSpPr>
        <p:spPr>
          <a:xfrm>
            <a:off x="4706625" y="2876913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2</a:t>
            </a:r>
            <a:endParaRPr sz="1000">
              <a:solidFill>
                <a:srgbClr val="FFFFFF"/>
              </a:solidFill>
            </a:endParaRPr>
          </a:p>
        </p:txBody>
      </p:sp>
      <p:graphicFrame>
        <p:nvGraphicFramePr>
          <p:cNvPr id="1059" name="Google Shape;1059;p73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781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회원 정보 수정 modal 창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03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638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위치 정보 수집 동의 여부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동의 후 지도 사용 시, 현재 위치에 기반한 주변 맛집 검색이 가능하다.</a:t>
                      </a:r>
                      <a:endParaRPr sz="800"/>
                    </a:p>
                  </a:txBody>
                  <a:tcPr marT="36000" marB="4570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8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카카오톡 / 네이버 / Google 연동 계정 전환 스위치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해당 사이트 연동 창 (US_MY_04_a) 으로 이동한다.</a:t>
                      </a:r>
                      <a:endParaRPr b="1" sz="800"/>
                    </a:p>
                  </a:txBody>
                  <a:tcPr marT="36000" marB="4570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8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2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회원 탈퇴 확인 창 (US_MY_05_a) 으로 이동한다.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4570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8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3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저장 후 마이페이지 첫 화면 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US_MY_01_a) </a:t>
                      </a:r>
                      <a:r>
                        <a:rPr lang="ko" sz="800"/>
                        <a:t>으로 이동한다.</a:t>
                      </a:r>
                      <a:endParaRPr b="1" sz="800"/>
                    </a:p>
                  </a:txBody>
                  <a:tcPr marT="36000" marB="4570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8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4570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8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4570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60" name="Google Shape;1060;p73"/>
          <p:cNvSpPr/>
          <p:nvPr/>
        </p:nvSpPr>
        <p:spPr>
          <a:xfrm flipH="1">
            <a:off x="1845650" y="11477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061" name="Google Shape;1061;p73"/>
          <p:cNvSpPr/>
          <p:nvPr/>
        </p:nvSpPr>
        <p:spPr>
          <a:xfrm>
            <a:off x="2084875" y="1253400"/>
            <a:ext cx="2110800" cy="1176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73"/>
          <p:cNvSpPr/>
          <p:nvPr/>
        </p:nvSpPr>
        <p:spPr>
          <a:xfrm>
            <a:off x="1976350" y="24957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063" name="Google Shape;1063;p73"/>
          <p:cNvSpPr txBox="1"/>
          <p:nvPr/>
        </p:nvSpPr>
        <p:spPr>
          <a:xfrm>
            <a:off x="2190300" y="771125"/>
            <a:ext cx="47250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73"/>
          <p:cNvSpPr/>
          <p:nvPr/>
        </p:nvSpPr>
        <p:spPr>
          <a:xfrm>
            <a:off x="1976350" y="6669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065" name="Google Shape;1065;p73"/>
          <p:cNvSpPr/>
          <p:nvPr/>
        </p:nvSpPr>
        <p:spPr>
          <a:xfrm>
            <a:off x="1858000" y="541988"/>
            <a:ext cx="2693400" cy="5175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0" name="Google Shape;1070;p74"/>
          <p:cNvPicPr preferRelativeResize="0"/>
          <p:nvPr/>
        </p:nvPicPr>
        <p:blipFill rotWithShape="1">
          <a:blip r:embed="rId3">
            <a:alphaModFix/>
          </a:blip>
          <a:srcRect b="39540" l="0" r="0" t="0"/>
          <a:stretch/>
        </p:blipFill>
        <p:spPr>
          <a:xfrm>
            <a:off x="78925" y="485950"/>
            <a:ext cx="6904626" cy="458632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71" name="Google Shape;1071;p74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US_MY_03_a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 마이페이지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User&gt;mypage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updateInfo.html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사용자&gt;마이페이지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김주현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72" name="Google Shape;1072;p74"/>
          <p:cNvSpPr/>
          <p:nvPr/>
        </p:nvSpPr>
        <p:spPr>
          <a:xfrm>
            <a:off x="1935275" y="156407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graphicFrame>
        <p:nvGraphicFramePr>
          <p:cNvPr id="1073" name="Google Shape;1073;p74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7740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SNS 연동 설정 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카카오톡 연동 페이지이며, 구글과 네이버도 동일한 방식으로 진행됨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58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735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회원 정보 수정에서 SNS 연동 추가 버튼 클릭 시 기존 계정에 추가로 SNS 계정을 연동하여 사용이 가능하다.</a:t>
                      </a:r>
                      <a:endParaRPr sz="800"/>
                    </a:p>
                  </a:txBody>
                  <a:tcPr marT="36000" marB="4570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4570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4570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4570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3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3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8" name="Google Shape;1078;p75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US_MY_04_a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 마이페이지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User&gt;mypage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deleteAccount</a:t>
                      </a:r>
                      <a:r>
                        <a:rPr lang="ko" sz="800"/>
                        <a:t>.html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사용자&gt;마이페이지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김주현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079" name="Google Shape;1079;p75"/>
          <p:cNvPicPr preferRelativeResize="0"/>
          <p:nvPr/>
        </p:nvPicPr>
        <p:blipFill rotWithShape="1">
          <a:blip r:embed="rId3">
            <a:alphaModFix/>
          </a:blip>
          <a:srcRect b="37910" l="0" r="0" t="14855"/>
          <a:stretch/>
        </p:blipFill>
        <p:spPr>
          <a:xfrm>
            <a:off x="42550" y="469400"/>
            <a:ext cx="6937252" cy="46241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75"/>
          <p:cNvSpPr/>
          <p:nvPr/>
        </p:nvSpPr>
        <p:spPr>
          <a:xfrm>
            <a:off x="1893850" y="96687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081" name="Google Shape;1081;p75"/>
          <p:cNvSpPr/>
          <p:nvPr/>
        </p:nvSpPr>
        <p:spPr>
          <a:xfrm>
            <a:off x="2514750" y="3853975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graphicFrame>
        <p:nvGraphicFramePr>
          <p:cNvPr id="1082" name="Google Shape;1082;p75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7903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회원 탈퇴 확인 modal 창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34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646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회원 탈퇴 확인 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4570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6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탈퇴 후 메인 화면 (OW_MA_00_a) 으로 이동한다.</a:t>
                      </a:r>
                      <a:endParaRPr sz="800"/>
                    </a:p>
                  </a:txBody>
                  <a:tcPr marT="36000" marB="4570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4570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4570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6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6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7" name="Google Shape;1087;p76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US_MY_05_a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 마이페이지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User&gt;mypage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mypage.html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사용자&gt;마이페이지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김주현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088" name="Google Shape;1088;p76"/>
          <p:cNvPicPr preferRelativeResize="0"/>
          <p:nvPr/>
        </p:nvPicPr>
        <p:blipFill rotWithShape="1">
          <a:blip r:embed="rId3">
            <a:alphaModFix/>
          </a:blip>
          <a:srcRect b="0" l="0" r="0" t="6699"/>
          <a:stretch/>
        </p:blipFill>
        <p:spPr>
          <a:xfrm>
            <a:off x="42550" y="489875"/>
            <a:ext cx="6938626" cy="44915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Google Shape;1089;p76"/>
          <p:cNvSpPr txBox="1"/>
          <p:nvPr/>
        </p:nvSpPr>
        <p:spPr>
          <a:xfrm>
            <a:off x="5009975" y="479400"/>
            <a:ext cx="7218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666666"/>
                </a:solidFill>
              </a:rPr>
              <a:t>로그아웃</a:t>
            </a:r>
            <a:endParaRPr b="1" sz="900">
              <a:solidFill>
                <a:srgbClr val="666666"/>
              </a:solidFill>
            </a:endParaRPr>
          </a:p>
        </p:txBody>
      </p:sp>
      <p:sp>
        <p:nvSpPr>
          <p:cNvPr id="1090" name="Google Shape;1090;p76"/>
          <p:cNvSpPr/>
          <p:nvPr/>
        </p:nvSpPr>
        <p:spPr>
          <a:xfrm>
            <a:off x="1338250" y="277292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graphicFrame>
        <p:nvGraphicFramePr>
          <p:cNvPr id="1091" name="Google Shape;1091;p76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7903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맛집로드 출력 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34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646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1번 클릭으로 출력된 맛집 목록이 출력 된다.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4570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6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각 버튼 클릭 시 해당 맛집로드 목록을 출력한다.</a:t>
                      </a:r>
                      <a:endParaRPr sz="800"/>
                    </a:p>
                  </a:txBody>
                  <a:tcPr marT="36000" marB="4570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4570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4570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6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6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92" name="Google Shape;1092;p76"/>
          <p:cNvSpPr/>
          <p:nvPr/>
        </p:nvSpPr>
        <p:spPr>
          <a:xfrm>
            <a:off x="0" y="419650"/>
            <a:ext cx="7033200" cy="89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76"/>
          <p:cNvSpPr txBox="1"/>
          <p:nvPr/>
        </p:nvSpPr>
        <p:spPr>
          <a:xfrm>
            <a:off x="2277900" y="653050"/>
            <a:ext cx="2477400" cy="58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Header</a:t>
            </a:r>
            <a:endParaRPr sz="1800"/>
          </a:p>
        </p:txBody>
      </p:sp>
      <p:grpSp>
        <p:nvGrpSpPr>
          <p:cNvPr id="1094" name="Google Shape;1094;p76"/>
          <p:cNvGrpSpPr/>
          <p:nvPr/>
        </p:nvGrpSpPr>
        <p:grpSpPr>
          <a:xfrm>
            <a:off x="126875" y="4608000"/>
            <a:ext cx="1091400" cy="245600"/>
            <a:chOff x="126875" y="4608000"/>
            <a:chExt cx="1091400" cy="245600"/>
          </a:xfrm>
        </p:grpSpPr>
        <p:sp>
          <p:nvSpPr>
            <p:cNvPr id="1095" name="Google Shape;1095;p76"/>
            <p:cNvSpPr/>
            <p:nvPr/>
          </p:nvSpPr>
          <p:spPr>
            <a:xfrm>
              <a:off x="126875" y="4609700"/>
              <a:ext cx="1091400" cy="243900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76"/>
            <p:cNvSpPr txBox="1"/>
            <p:nvPr/>
          </p:nvSpPr>
          <p:spPr>
            <a:xfrm>
              <a:off x="198000" y="4608000"/>
              <a:ext cx="7218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50">
                  <a:solidFill>
                    <a:srgbClr val="66666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팔로잉 유저</a:t>
              </a:r>
              <a:endParaRPr b="1" sz="850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97" name="Google Shape;1097;p76"/>
          <p:cNvSpPr/>
          <p:nvPr/>
        </p:nvSpPr>
        <p:spPr>
          <a:xfrm>
            <a:off x="103675" y="2853600"/>
            <a:ext cx="1159800" cy="1294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76"/>
          <p:cNvSpPr/>
          <p:nvPr/>
        </p:nvSpPr>
        <p:spPr>
          <a:xfrm>
            <a:off x="0" y="2673725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099" name="Google Shape;1099;p76"/>
          <p:cNvSpPr/>
          <p:nvPr/>
        </p:nvSpPr>
        <p:spPr>
          <a:xfrm>
            <a:off x="1399075" y="2853725"/>
            <a:ext cx="5245500" cy="2203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76"/>
          <p:cNvSpPr/>
          <p:nvPr/>
        </p:nvSpPr>
        <p:spPr>
          <a:xfrm>
            <a:off x="126875" y="4470850"/>
            <a:ext cx="1091400" cy="5868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1" name="Google Shape;1101;p76"/>
          <p:cNvSpPr txBox="1"/>
          <p:nvPr/>
        </p:nvSpPr>
        <p:spPr>
          <a:xfrm>
            <a:off x="218275" y="4646200"/>
            <a:ext cx="1180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좋아요한 음식점</a:t>
            </a:r>
            <a:endParaRPr b="1" sz="80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2" name="Google Shape;1102;p76"/>
          <p:cNvSpPr txBox="1"/>
          <p:nvPr/>
        </p:nvSpPr>
        <p:spPr>
          <a:xfrm>
            <a:off x="229750" y="4900200"/>
            <a:ext cx="8226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팔로잉 유저</a:t>
            </a:r>
            <a:endParaRPr b="1" sz="80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3" name="Google Shape;1103;p76"/>
          <p:cNvSpPr/>
          <p:nvPr/>
        </p:nvSpPr>
        <p:spPr>
          <a:xfrm>
            <a:off x="137875" y="4186625"/>
            <a:ext cx="1091400" cy="2457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4" name="Google Shape;1104;p76"/>
          <p:cNvSpPr/>
          <p:nvPr/>
        </p:nvSpPr>
        <p:spPr>
          <a:xfrm>
            <a:off x="137875" y="3871025"/>
            <a:ext cx="1091400" cy="1692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09" name="Google Shape;1109;p77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US_MY_06_a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 마이페이지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User&gt;mypage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mypage.html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사용자&gt;마이페이지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김주현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110" name="Google Shape;1110;p77"/>
          <p:cNvPicPr preferRelativeResize="0"/>
          <p:nvPr/>
        </p:nvPicPr>
        <p:blipFill rotWithShape="1">
          <a:blip r:embed="rId3">
            <a:alphaModFix/>
          </a:blip>
          <a:srcRect b="28938" l="0" r="0" t="3066"/>
          <a:stretch/>
        </p:blipFill>
        <p:spPr>
          <a:xfrm>
            <a:off x="42550" y="585600"/>
            <a:ext cx="6990651" cy="4423474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77"/>
          <p:cNvSpPr txBox="1"/>
          <p:nvPr/>
        </p:nvSpPr>
        <p:spPr>
          <a:xfrm>
            <a:off x="5009975" y="479400"/>
            <a:ext cx="7218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666666"/>
                </a:solidFill>
              </a:rPr>
              <a:t>로그아웃</a:t>
            </a:r>
            <a:endParaRPr b="1" sz="900">
              <a:solidFill>
                <a:srgbClr val="666666"/>
              </a:solidFill>
            </a:endParaRPr>
          </a:p>
        </p:txBody>
      </p:sp>
      <p:sp>
        <p:nvSpPr>
          <p:cNvPr id="1112" name="Google Shape;1112;p77"/>
          <p:cNvSpPr/>
          <p:nvPr/>
        </p:nvSpPr>
        <p:spPr>
          <a:xfrm>
            <a:off x="1262050" y="254432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graphicFrame>
        <p:nvGraphicFramePr>
          <p:cNvPr id="1113" name="Google Shape;1113;p77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7903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최근 열어본 음식점 목록 출력 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34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646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1번 클릭으로 출력된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음식점 목록이 출력 된다.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4570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6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각 버튼 클릭 시 해당 음식점 목록을 출력한다.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4570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4570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4570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6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6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14" name="Google Shape;1114;p77"/>
          <p:cNvSpPr/>
          <p:nvPr/>
        </p:nvSpPr>
        <p:spPr>
          <a:xfrm>
            <a:off x="0" y="419650"/>
            <a:ext cx="7033200" cy="946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77"/>
          <p:cNvSpPr txBox="1"/>
          <p:nvPr/>
        </p:nvSpPr>
        <p:spPr>
          <a:xfrm>
            <a:off x="2277900" y="628679"/>
            <a:ext cx="2477400" cy="52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Header</a:t>
            </a:r>
            <a:endParaRPr sz="1800"/>
          </a:p>
        </p:txBody>
      </p:sp>
      <p:grpSp>
        <p:nvGrpSpPr>
          <p:cNvPr id="1116" name="Google Shape;1116;p77"/>
          <p:cNvGrpSpPr/>
          <p:nvPr/>
        </p:nvGrpSpPr>
        <p:grpSpPr>
          <a:xfrm>
            <a:off x="79200" y="4186800"/>
            <a:ext cx="1091400" cy="245600"/>
            <a:chOff x="126875" y="4608000"/>
            <a:chExt cx="1091400" cy="245600"/>
          </a:xfrm>
        </p:grpSpPr>
        <p:sp>
          <p:nvSpPr>
            <p:cNvPr id="1117" name="Google Shape;1117;p77"/>
            <p:cNvSpPr/>
            <p:nvPr/>
          </p:nvSpPr>
          <p:spPr>
            <a:xfrm>
              <a:off x="126875" y="4609700"/>
              <a:ext cx="1091400" cy="243900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77"/>
            <p:cNvSpPr txBox="1"/>
            <p:nvPr/>
          </p:nvSpPr>
          <p:spPr>
            <a:xfrm>
              <a:off x="198000" y="4608000"/>
              <a:ext cx="7218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50">
                  <a:solidFill>
                    <a:srgbClr val="66666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팔로잉 유저</a:t>
              </a:r>
              <a:endParaRPr b="1" sz="850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19" name="Google Shape;1119;p77"/>
          <p:cNvSpPr/>
          <p:nvPr/>
        </p:nvSpPr>
        <p:spPr>
          <a:xfrm>
            <a:off x="1399075" y="2668325"/>
            <a:ext cx="4905900" cy="2357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77"/>
          <p:cNvSpPr/>
          <p:nvPr/>
        </p:nvSpPr>
        <p:spPr>
          <a:xfrm>
            <a:off x="79200" y="4128475"/>
            <a:ext cx="1091400" cy="5838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1" name="Google Shape;1121;p77"/>
          <p:cNvSpPr txBox="1"/>
          <p:nvPr/>
        </p:nvSpPr>
        <p:spPr>
          <a:xfrm>
            <a:off x="142750" y="4186788"/>
            <a:ext cx="1180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좋아요한 음식점</a:t>
            </a:r>
            <a:endParaRPr b="1" sz="80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2" name="Google Shape;1122;p77"/>
          <p:cNvSpPr txBox="1"/>
          <p:nvPr/>
        </p:nvSpPr>
        <p:spPr>
          <a:xfrm>
            <a:off x="142750" y="4432400"/>
            <a:ext cx="8226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팔로잉 유저</a:t>
            </a:r>
            <a:endParaRPr b="1" sz="80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3" name="Google Shape;1123;p77"/>
          <p:cNvSpPr/>
          <p:nvPr/>
        </p:nvSpPr>
        <p:spPr>
          <a:xfrm>
            <a:off x="94200" y="3850300"/>
            <a:ext cx="1061400" cy="5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77"/>
          <p:cNvSpPr/>
          <p:nvPr/>
        </p:nvSpPr>
        <p:spPr>
          <a:xfrm>
            <a:off x="79200" y="3548100"/>
            <a:ext cx="1091400" cy="2457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5" name="Google Shape;1125;p77"/>
          <p:cNvSpPr/>
          <p:nvPr/>
        </p:nvSpPr>
        <p:spPr>
          <a:xfrm>
            <a:off x="94200" y="3847088"/>
            <a:ext cx="1061400" cy="1692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6" name="Google Shape;1126;p77"/>
          <p:cNvSpPr/>
          <p:nvPr/>
        </p:nvSpPr>
        <p:spPr>
          <a:xfrm>
            <a:off x="42550" y="37073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1" name="Google Shape;1131;p78"/>
          <p:cNvPicPr preferRelativeResize="0"/>
          <p:nvPr/>
        </p:nvPicPr>
        <p:blipFill rotWithShape="1">
          <a:blip r:embed="rId3">
            <a:alphaModFix/>
          </a:blip>
          <a:srcRect b="0" l="0" r="0" t="2657"/>
          <a:stretch/>
        </p:blipFill>
        <p:spPr>
          <a:xfrm>
            <a:off x="6675" y="468475"/>
            <a:ext cx="7033199" cy="45871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32" name="Google Shape;1132;p78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US_MY_07_a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 마이페이지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User&gt;mypage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followingList.html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사용자&gt;마이페이지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2019.11.19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김주현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33" name="Google Shape;1133;p78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567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팔로잉 유저 목록 출력 페이지</a:t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91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팔로잉 유저 목록이 출력 된다.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버튼 클릭 시 팔로잉 유저 목록 출력한다.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34" name="Google Shape;1134;p78"/>
          <p:cNvSpPr/>
          <p:nvPr/>
        </p:nvSpPr>
        <p:spPr>
          <a:xfrm>
            <a:off x="0" y="419650"/>
            <a:ext cx="7033200" cy="96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78"/>
          <p:cNvSpPr/>
          <p:nvPr/>
        </p:nvSpPr>
        <p:spPr>
          <a:xfrm>
            <a:off x="6675" y="4273925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136" name="Google Shape;1136;p78"/>
          <p:cNvSpPr/>
          <p:nvPr/>
        </p:nvSpPr>
        <p:spPr>
          <a:xfrm>
            <a:off x="1338250" y="262052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137" name="Google Shape;1137;p78"/>
          <p:cNvSpPr/>
          <p:nvPr/>
        </p:nvSpPr>
        <p:spPr>
          <a:xfrm>
            <a:off x="1399075" y="2731725"/>
            <a:ext cx="5245500" cy="2370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78"/>
          <p:cNvSpPr txBox="1"/>
          <p:nvPr/>
        </p:nvSpPr>
        <p:spPr>
          <a:xfrm>
            <a:off x="2277900" y="628679"/>
            <a:ext cx="2477400" cy="52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Header</a:t>
            </a:r>
            <a:endParaRPr sz="1800"/>
          </a:p>
        </p:txBody>
      </p:sp>
      <p:sp>
        <p:nvSpPr>
          <p:cNvPr id="1139" name="Google Shape;1139;p78"/>
          <p:cNvSpPr/>
          <p:nvPr/>
        </p:nvSpPr>
        <p:spPr>
          <a:xfrm>
            <a:off x="58925" y="3622650"/>
            <a:ext cx="1091400" cy="2457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0" name="Google Shape;1140;p78"/>
          <p:cNvSpPr/>
          <p:nvPr/>
        </p:nvSpPr>
        <p:spPr>
          <a:xfrm>
            <a:off x="58925" y="3868350"/>
            <a:ext cx="1091400" cy="2457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45" name="Google Shape;1145;p79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US_MY_08_a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 마이페이지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User&gt;mypage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othersM</a:t>
                      </a:r>
                      <a:r>
                        <a:rPr lang="ko" sz="800"/>
                        <a:t>ypage.html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사용자&gt;마이페이지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김주현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146" name="Google Shape;1146;p79"/>
          <p:cNvPicPr preferRelativeResize="0"/>
          <p:nvPr/>
        </p:nvPicPr>
        <p:blipFill rotWithShape="1">
          <a:blip r:embed="rId3">
            <a:alphaModFix/>
          </a:blip>
          <a:srcRect b="0" l="0" r="0" t="2903"/>
          <a:stretch/>
        </p:blipFill>
        <p:spPr>
          <a:xfrm>
            <a:off x="56225" y="479400"/>
            <a:ext cx="6934949" cy="4547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79"/>
          <p:cNvSpPr txBox="1"/>
          <p:nvPr/>
        </p:nvSpPr>
        <p:spPr>
          <a:xfrm>
            <a:off x="5009975" y="479400"/>
            <a:ext cx="7218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666666"/>
                </a:solidFill>
              </a:rPr>
              <a:t>로그아웃</a:t>
            </a:r>
            <a:endParaRPr b="1" sz="900">
              <a:solidFill>
                <a:srgbClr val="666666"/>
              </a:solidFill>
            </a:endParaRPr>
          </a:p>
        </p:txBody>
      </p:sp>
      <p:sp>
        <p:nvSpPr>
          <p:cNvPr id="1148" name="Google Shape;1148;p79"/>
          <p:cNvSpPr/>
          <p:nvPr/>
        </p:nvSpPr>
        <p:spPr>
          <a:xfrm>
            <a:off x="10800" y="421200"/>
            <a:ext cx="7016400" cy="102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79"/>
          <p:cNvSpPr txBox="1"/>
          <p:nvPr/>
        </p:nvSpPr>
        <p:spPr>
          <a:xfrm>
            <a:off x="2277900" y="646824"/>
            <a:ext cx="2477400" cy="57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Header</a:t>
            </a:r>
            <a:endParaRPr sz="1800"/>
          </a:p>
        </p:txBody>
      </p:sp>
      <p:sp>
        <p:nvSpPr>
          <p:cNvPr id="1150" name="Google Shape;1150;p79"/>
          <p:cNvSpPr/>
          <p:nvPr/>
        </p:nvSpPr>
        <p:spPr>
          <a:xfrm>
            <a:off x="6398575" y="148685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1151" name="Google Shape;1151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2475" y="1563050"/>
            <a:ext cx="258575" cy="2585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52" name="Google Shape;1152;p79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567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타 유저 마이페이지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91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팔로우 / 팔로잉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클릭 시 타 유저 계정을 팔로우 할 수 있다.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팔로우 하는 유저는 팔로잉으로 표시되며, 자신의 마이페이지에서 목록을 확인 할 수 있다.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1번 클릭으로 출력된 맛집 목록이 출력 된다.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 vMerge="1"/>
                <a:tc vMerge="1"/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1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각 버튼 클릭 시 해당 맛집로드 목록 출력한다.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9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53" name="Google Shape;1153;p79"/>
          <p:cNvSpPr/>
          <p:nvPr/>
        </p:nvSpPr>
        <p:spPr>
          <a:xfrm>
            <a:off x="119525" y="2964150"/>
            <a:ext cx="1061400" cy="990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79"/>
          <p:cNvSpPr/>
          <p:nvPr/>
        </p:nvSpPr>
        <p:spPr>
          <a:xfrm>
            <a:off x="42550" y="2826125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155" name="Google Shape;1155;p79"/>
          <p:cNvSpPr/>
          <p:nvPr/>
        </p:nvSpPr>
        <p:spPr>
          <a:xfrm>
            <a:off x="1399075" y="3006125"/>
            <a:ext cx="5245500" cy="2096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79"/>
          <p:cNvSpPr/>
          <p:nvPr/>
        </p:nvSpPr>
        <p:spPr>
          <a:xfrm>
            <a:off x="1338250" y="284912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4DB6E"/>
        </a:solidFill>
      </p:bgPr>
    </p:bg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80"/>
          <p:cNvSpPr/>
          <p:nvPr/>
        </p:nvSpPr>
        <p:spPr>
          <a:xfrm>
            <a:off x="419469" y="368845"/>
            <a:ext cx="8376000" cy="4471800"/>
          </a:xfrm>
          <a:prstGeom prst="roundRect">
            <a:avLst>
              <a:gd fmla="val 7859" name="adj"/>
            </a:avLst>
          </a:prstGeom>
          <a:solidFill>
            <a:schemeClr val="lt1">
              <a:alpha val="95690"/>
            </a:schemeClr>
          </a:solidFill>
          <a:ln cap="rnd" cmpd="sng" w="63500">
            <a:solidFill>
              <a:srgbClr val="666666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62" name="Google Shape;1162;p80"/>
          <p:cNvGrpSpPr/>
          <p:nvPr/>
        </p:nvGrpSpPr>
        <p:grpSpPr>
          <a:xfrm>
            <a:off x="899937" y="815742"/>
            <a:ext cx="7222282" cy="3559700"/>
            <a:chOff x="2085182" y="1407822"/>
            <a:chExt cx="7940064" cy="3913478"/>
          </a:xfrm>
        </p:grpSpPr>
        <p:grpSp>
          <p:nvGrpSpPr>
            <p:cNvPr id="1163" name="Google Shape;1163;p80"/>
            <p:cNvGrpSpPr/>
            <p:nvPr/>
          </p:nvGrpSpPr>
          <p:grpSpPr>
            <a:xfrm>
              <a:off x="2085182" y="1407822"/>
              <a:ext cx="4743821" cy="3913478"/>
              <a:chOff x="1666082" y="1407822"/>
              <a:chExt cx="4743821" cy="3913478"/>
            </a:xfrm>
          </p:grpSpPr>
          <p:sp>
            <p:nvSpPr>
              <p:cNvPr id="1164" name="Google Shape;1164;p80"/>
              <p:cNvSpPr/>
              <p:nvPr/>
            </p:nvSpPr>
            <p:spPr>
              <a:xfrm>
                <a:off x="2887309" y="3073132"/>
                <a:ext cx="11565" cy="11565"/>
              </a:xfrm>
              <a:custGeom>
                <a:rect b="b" l="l" r="r" t="t"/>
                <a:pathLst>
                  <a:path extrusionOk="0" h="5" w="5">
                    <a:moveTo>
                      <a:pt x="3" y="0"/>
                    </a:moveTo>
                    <a:lnTo>
                      <a:pt x="5" y="1"/>
                    </a:lnTo>
                    <a:lnTo>
                      <a:pt x="5" y="2"/>
                    </a:lnTo>
                    <a:lnTo>
                      <a:pt x="5" y="3"/>
                    </a:lnTo>
                    <a:lnTo>
                      <a:pt x="3" y="4"/>
                    </a:lnTo>
                    <a:lnTo>
                      <a:pt x="2" y="5"/>
                    </a:lnTo>
                    <a:lnTo>
                      <a:pt x="1" y="5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2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65" name="Google Shape;1165;p80"/>
              <p:cNvSpPr/>
              <p:nvPr/>
            </p:nvSpPr>
            <p:spPr>
              <a:xfrm>
                <a:off x="2780914" y="3093947"/>
                <a:ext cx="74014" cy="23129"/>
              </a:xfrm>
              <a:custGeom>
                <a:rect b="b" l="l" r="r" t="t"/>
                <a:pathLst>
                  <a:path extrusionOk="0" h="10" w="32">
                    <a:moveTo>
                      <a:pt x="0" y="0"/>
                    </a:moveTo>
                    <a:lnTo>
                      <a:pt x="18" y="5"/>
                    </a:lnTo>
                    <a:lnTo>
                      <a:pt x="22" y="5"/>
                    </a:lnTo>
                    <a:lnTo>
                      <a:pt x="25" y="5"/>
                    </a:lnTo>
                    <a:lnTo>
                      <a:pt x="27" y="6"/>
                    </a:lnTo>
                    <a:lnTo>
                      <a:pt x="31" y="7"/>
                    </a:lnTo>
                    <a:lnTo>
                      <a:pt x="32" y="9"/>
                    </a:lnTo>
                    <a:lnTo>
                      <a:pt x="29" y="10"/>
                    </a:lnTo>
                    <a:lnTo>
                      <a:pt x="25" y="10"/>
                    </a:lnTo>
                    <a:lnTo>
                      <a:pt x="22" y="10"/>
                    </a:lnTo>
                    <a:lnTo>
                      <a:pt x="18" y="10"/>
                    </a:lnTo>
                    <a:lnTo>
                      <a:pt x="10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66" name="Google Shape;1166;p80"/>
              <p:cNvSpPr/>
              <p:nvPr/>
            </p:nvSpPr>
            <p:spPr>
              <a:xfrm>
                <a:off x="4362959" y="3912725"/>
                <a:ext cx="60136" cy="120272"/>
              </a:xfrm>
              <a:custGeom>
                <a:rect b="b" l="l" r="r" t="t"/>
                <a:pathLst>
                  <a:path extrusionOk="0" h="52" w="26">
                    <a:moveTo>
                      <a:pt x="0" y="0"/>
                    </a:moveTo>
                    <a:lnTo>
                      <a:pt x="3" y="1"/>
                    </a:lnTo>
                    <a:lnTo>
                      <a:pt x="7" y="3"/>
                    </a:lnTo>
                    <a:lnTo>
                      <a:pt x="10" y="5"/>
                    </a:lnTo>
                    <a:lnTo>
                      <a:pt x="12" y="8"/>
                    </a:lnTo>
                    <a:lnTo>
                      <a:pt x="19" y="20"/>
                    </a:lnTo>
                    <a:lnTo>
                      <a:pt x="25" y="32"/>
                    </a:lnTo>
                    <a:lnTo>
                      <a:pt x="26" y="36"/>
                    </a:lnTo>
                    <a:lnTo>
                      <a:pt x="26" y="39"/>
                    </a:lnTo>
                    <a:lnTo>
                      <a:pt x="25" y="42"/>
                    </a:lnTo>
                    <a:lnTo>
                      <a:pt x="24" y="45"/>
                    </a:lnTo>
                    <a:lnTo>
                      <a:pt x="15" y="50"/>
                    </a:lnTo>
                    <a:lnTo>
                      <a:pt x="5" y="52"/>
                    </a:lnTo>
                    <a:lnTo>
                      <a:pt x="0" y="30"/>
                    </a:lnTo>
                    <a:lnTo>
                      <a:pt x="0" y="21"/>
                    </a:lnTo>
                    <a:lnTo>
                      <a:pt x="1" y="13"/>
                    </a:lnTo>
                    <a:lnTo>
                      <a:pt x="3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67" name="Google Shape;1167;p80"/>
              <p:cNvSpPr/>
              <p:nvPr/>
            </p:nvSpPr>
            <p:spPr>
              <a:xfrm>
                <a:off x="4055340" y="1470270"/>
                <a:ext cx="87891" cy="83265"/>
              </a:xfrm>
              <a:custGeom>
                <a:rect b="b" l="l" r="r" t="t"/>
                <a:pathLst>
                  <a:path extrusionOk="0" h="36" w="38">
                    <a:moveTo>
                      <a:pt x="9" y="0"/>
                    </a:moveTo>
                    <a:lnTo>
                      <a:pt x="11" y="0"/>
                    </a:lnTo>
                    <a:lnTo>
                      <a:pt x="13" y="1"/>
                    </a:lnTo>
                    <a:lnTo>
                      <a:pt x="14" y="1"/>
                    </a:lnTo>
                    <a:lnTo>
                      <a:pt x="14" y="4"/>
                    </a:lnTo>
                    <a:lnTo>
                      <a:pt x="15" y="6"/>
                    </a:lnTo>
                    <a:lnTo>
                      <a:pt x="15" y="7"/>
                    </a:lnTo>
                    <a:lnTo>
                      <a:pt x="21" y="6"/>
                    </a:lnTo>
                    <a:lnTo>
                      <a:pt x="28" y="8"/>
                    </a:lnTo>
                    <a:lnTo>
                      <a:pt x="36" y="10"/>
                    </a:lnTo>
                    <a:lnTo>
                      <a:pt x="38" y="19"/>
                    </a:lnTo>
                    <a:lnTo>
                      <a:pt x="29" y="23"/>
                    </a:lnTo>
                    <a:lnTo>
                      <a:pt x="18" y="27"/>
                    </a:lnTo>
                    <a:lnTo>
                      <a:pt x="12" y="30"/>
                    </a:lnTo>
                    <a:lnTo>
                      <a:pt x="6" y="33"/>
                    </a:lnTo>
                    <a:lnTo>
                      <a:pt x="0" y="36"/>
                    </a:lnTo>
                    <a:lnTo>
                      <a:pt x="0" y="28"/>
                    </a:lnTo>
                    <a:lnTo>
                      <a:pt x="0" y="18"/>
                    </a:lnTo>
                    <a:lnTo>
                      <a:pt x="2" y="9"/>
                    </a:lnTo>
                    <a:lnTo>
                      <a:pt x="6" y="1"/>
                    </a:lnTo>
                    <a:lnTo>
                      <a:pt x="7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68" name="Google Shape;1168;p80"/>
              <p:cNvSpPr/>
              <p:nvPr/>
            </p:nvSpPr>
            <p:spPr>
              <a:xfrm>
                <a:off x="4971260" y="1641427"/>
                <a:ext cx="57824" cy="57824"/>
              </a:xfrm>
              <a:custGeom>
                <a:rect b="b" l="l" r="r" t="t"/>
                <a:pathLst>
                  <a:path extrusionOk="0" h="25" w="25">
                    <a:moveTo>
                      <a:pt x="19" y="0"/>
                    </a:moveTo>
                    <a:lnTo>
                      <a:pt x="22" y="4"/>
                    </a:lnTo>
                    <a:lnTo>
                      <a:pt x="25" y="9"/>
                    </a:lnTo>
                    <a:lnTo>
                      <a:pt x="25" y="25"/>
                    </a:lnTo>
                    <a:lnTo>
                      <a:pt x="16" y="23"/>
                    </a:lnTo>
                    <a:lnTo>
                      <a:pt x="8" y="17"/>
                    </a:lnTo>
                    <a:lnTo>
                      <a:pt x="0" y="19"/>
                    </a:lnTo>
                    <a:lnTo>
                      <a:pt x="2" y="16"/>
                    </a:lnTo>
                    <a:lnTo>
                      <a:pt x="6" y="14"/>
                    </a:lnTo>
                    <a:lnTo>
                      <a:pt x="12" y="1"/>
                    </a:lnTo>
                    <a:lnTo>
                      <a:pt x="15" y="1"/>
                    </a:lnTo>
                    <a:lnTo>
                      <a:pt x="17" y="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69" name="Google Shape;1169;p80"/>
              <p:cNvSpPr/>
              <p:nvPr/>
            </p:nvSpPr>
            <p:spPr>
              <a:xfrm>
                <a:off x="5558744" y="2555035"/>
                <a:ext cx="106395" cy="263674"/>
              </a:xfrm>
              <a:custGeom>
                <a:rect b="b" l="l" r="r" t="t"/>
                <a:pathLst>
                  <a:path extrusionOk="0" h="114" w="46">
                    <a:moveTo>
                      <a:pt x="9" y="0"/>
                    </a:moveTo>
                    <a:lnTo>
                      <a:pt x="11" y="2"/>
                    </a:lnTo>
                    <a:lnTo>
                      <a:pt x="13" y="3"/>
                    </a:lnTo>
                    <a:lnTo>
                      <a:pt x="14" y="5"/>
                    </a:lnTo>
                    <a:lnTo>
                      <a:pt x="16" y="7"/>
                    </a:lnTo>
                    <a:lnTo>
                      <a:pt x="18" y="8"/>
                    </a:lnTo>
                    <a:lnTo>
                      <a:pt x="22" y="12"/>
                    </a:lnTo>
                    <a:lnTo>
                      <a:pt x="26" y="16"/>
                    </a:lnTo>
                    <a:lnTo>
                      <a:pt x="26" y="42"/>
                    </a:lnTo>
                    <a:lnTo>
                      <a:pt x="26" y="50"/>
                    </a:lnTo>
                    <a:lnTo>
                      <a:pt x="28" y="57"/>
                    </a:lnTo>
                    <a:lnTo>
                      <a:pt x="30" y="65"/>
                    </a:lnTo>
                    <a:lnTo>
                      <a:pt x="21" y="67"/>
                    </a:lnTo>
                    <a:lnTo>
                      <a:pt x="22" y="78"/>
                    </a:lnTo>
                    <a:lnTo>
                      <a:pt x="25" y="88"/>
                    </a:lnTo>
                    <a:lnTo>
                      <a:pt x="35" y="96"/>
                    </a:lnTo>
                    <a:lnTo>
                      <a:pt x="46" y="101"/>
                    </a:lnTo>
                    <a:lnTo>
                      <a:pt x="44" y="102"/>
                    </a:lnTo>
                    <a:lnTo>
                      <a:pt x="41" y="102"/>
                    </a:lnTo>
                    <a:lnTo>
                      <a:pt x="39" y="103"/>
                    </a:lnTo>
                    <a:lnTo>
                      <a:pt x="37" y="104"/>
                    </a:lnTo>
                    <a:lnTo>
                      <a:pt x="36" y="105"/>
                    </a:lnTo>
                    <a:lnTo>
                      <a:pt x="35" y="106"/>
                    </a:lnTo>
                    <a:lnTo>
                      <a:pt x="34" y="109"/>
                    </a:lnTo>
                    <a:lnTo>
                      <a:pt x="34" y="111"/>
                    </a:lnTo>
                    <a:lnTo>
                      <a:pt x="35" y="114"/>
                    </a:lnTo>
                    <a:lnTo>
                      <a:pt x="33" y="112"/>
                    </a:lnTo>
                    <a:lnTo>
                      <a:pt x="29" y="110"/>
                    </a:lnTo>
                    <a:lnTo>
                      <a:pt x="28" y="106"/>
                    </a:lnTo>
                    <a:lnTo>
                      <a:pt x="23" y="97"/>
                    </a:lnTo>
                    <a:lnTo>
                      <a:pt x="18" y="87"/>
                    </a:lnTo>
                    <a:lnTo>
                      <a:pt x="12" y="78"/>
                    </a:lnTo>
                    <a:lnTo>
                      <a:pt x="10" y="66"/>
                    </a:lnTo>
                    <a:lnTo>
                      <a:pt x="7" y="54"/>
                    </a:lnTo>
                    <a:lnTo>
                      <a:pt x="9" y="43"/>
                    </a:lnTo>
                    <a:lnTo>
                      <a:pt x="3" y="40"/>
                    </a:lnTo>
                    <a:lnTo>
                      <a:pt x="2" y="31"/>
                    </a:lnTo>
                    <a:lnTo>
                      <a:pt x="3" y="21"/>
                    </a:lnTo>
                    <a:lnTo>
                      <a:pt x="0" y="18"/>
                    </a:lnTo>
                    <a:lnTo>
                      <a:pt x="4" y="14"/>
                    </a:lnTo>
                    <a:lnTo>
                      <a:pt x="9" y="15"/>
                    </a:lnTo>
                    <a:lnTo>
                      <a:pt x="11" y="8"/>
                    </a:lnTo>
                    <a:lnTo>
                      <a:pt x="9" y="7"/>
                    </a:lnTo>
                    <a:lnTo>
                      <a:pt x="6" y="6"/>
                    </a:lnTo>
                    <a:lnTo>
                      <a:pt x="4" y="4"/>
                    </a:lnTo>
                    <a:lnTo>
                      <a:pt x="3" y="3"/>
                    </a:lnTo>
                    <a:lnTo>
                      <a:pt x="5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70" name="Google Shape;1170;p80"/>
              <p:cNvSpPr/>
              <p:nvPr/>
            </p:nvSpPr>
            <p:spPr>
              <a:xfrm>
                <a:off x="3863366" y="1407822"/>
                <a:ext cx="180409" cy="124898"/>
              </a:xfrm>
              <a:custGeom>
                <a:rect b="b" l="l" r="r" t="t"/>
                <a:pathLst>
                  <a:path extrusionOk="0" h="54" w="78">
                    <a:moveTo>
                      <a:pt x="25" y="0"/>
                    </a:moveTo>
                    <a:lnTo>
                      <a:pt x="35" y="2"/>
                    </a:lnTo>
                    <a:lnTo>
                      <a:pt x="45" y="4"/>
                    </a:lnTo>
                    <a:lnTo>
                      <a:pt x="42" y="11"/>
                    </a:lnTo>
                    <a:lnTo>
                      <a:pt x="44" y="16"/>
                    </a:lnTo>
                    <a:lnTo>
                      <a:pt x="48" y="21"/>
                    </a:lnTo>
                    <a:lnTo>
                      <a:pt x="49" y="21"/>
                    </a:lnTo>
                    <a:lnTo>
                      <a:pt x="52" y="21"/>
                    </a:lnTo>
                    <a:lnTo>
                      <a:pt x="53" y="22"/>
                    </a:lnTo>
                    <a:lnTo>
                      <a:pt x="52" y="22"/>
                    </a:lnTo>
                    <a:lnTo>
                      <a:pt x="53" y="23"/>
                    </a:lnTo>
                    <a:lnTo>
                      <a:pt x="54" y="25"/>
                    </a:lnTo>
                    <a:lnTo>
                      <a:pt x="54" y="26"/>
                    </a:lnTo>
                    <a:lnTo>
                      <a:pt x="61" y="19"/>
                    </a:lnTo>
                    <a:lnTo>
                      <a:pt x="64" y="20"/>
                    </a:lnTo>
                    <a:lnTo>
                      <a:pt x="67" y="21"/>
                    </a:lnTo>
                    <a:lnTo>
                      <a:pt x="70" y="23"/>
                    </a:lnTo>
                    <a:lnTo>
                      <a:pt x="72" y="31"/>
                    </a:lnTo>
                    <a:lnTo>
                      <a:pt x="73" y="37"/>
                    </a:lnTo>
                    <a:lnTo>
                      <a:pt x="74" y="38"/>
                    </a:lnTo>
                    <a:lnTo>
                      <a:pt x="76" y="39"/>
                    </a:lnTo>
                    <a:lnTo>
                      <a:pt x="77" y="40"/>
                    </a:lnTo>
                    <a:lnTo>
                      <a:pt x="78" y="41"/>
                    </a:lnTo>
                    <a:lnTo>
                      <a:pt x="78" y="44"/>
                    </a:lnTo>
                    <a:lnTo>
                      <a:pt x="73" y="47"/>
                    </a:lnTo>
                    <a:lnTo>
                      <a:pt x="65" y="49"/>
                    </a:lnTo>
                    <a:lnTo>
                      <a:pt x="59" y="49"/>
                    </a:lnTo>
                    <a:lnTo>
                      <a:pt x="48" y="50"/>
                    </a:lnTo>
                    <a:lnTo>
                      <a:pt x="36" y="54"/>
                    </a:lnTo>
                    <a:lnTo>
                      <a:pt x="33" y="51"/>
                    </a:lnTo>
                    <a:lnTo>
                      <a:pt x="31" y="48"/>
                    </a:lnTo>
                    <a:lnTo>
                      <a:pt x="20" y="49"/>
                    </a:lnTo>
                    <a:lnTo>
                      <a:pt x="26" y="41"/>
                    </a:lnTo>
                    <a:lnTo>
                      <a:pt x="26" y="34"/>
                    </a:lnTo>
                    <a:lnTo>
                      <a:pt x="23" y="38"/>
                    </a:lnTo>
                    <a:lnTo>
                      <a:pt x="20" y="43"/>
                    </a:lnTo>
                    <a:lnTo>
                      <a:pt x="18" y="47"/>
                    </a:lnTo>
                    <a:lnTo>
                      <a:pt x="13" y="49"/>
                    </a:lnTo>
                    <a:lnTo>
                      <a:pt x="6" y="50"/>
                    </a:lnTo>
                    <a:lnTo>
                      <a:pt x="1" y="51"/>
                    </a:lnTo>
                    <a:lnTo>
                      <a:pt x="0" y="46"/>
                    </a:lnTo>
                    <a:lnTo>
                      <a:pt x="7" y="40"/>
                    </a:lnTo>
                    <a:lnTo>
                      <a:pt x="5" y="40"/>
                    </a:lnTo>
                    <a:lnTo>
                      <a:pt x="3" y="39"/>
                    </a:lnTo>
                    <a:lnTo>
                      <a:pt x="1" y="39"/>
                    </a:lnTo>
                    <a:lnTo>
                      <a:pt x="2" y="37"/>
                    </a:lnTo>
                    <a:lnTo>
                      <a:pt x="4" y="35"/>
                    </a:lnTo>
                    <a:lnTo>
                      <a:pt x="6" y="33"/>
                    </a:lnTo>
                    <a:lnTo>
                      <a:pt x="7" y="29"/>
                    </a:lnTo>
                    <a:lnTo>
                      <a:pt x="8" y="27"/>
                    </a:lnTo>
                    <a:lnTo>
                      <a:pt x="6" y="26"/>
                    </a:lnTo>
                    <a:lnTo>
                      <a:pt x="5" y="26"/>
                    </a:lnTo>
                    <a:lnTo>
                      <a:pt x="7" y="17"/>
                    </a:lnTo>
                    <a:lnTo>
                      <a:pt x="16" y="1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71" name="Google Shape;1171;p80"/>
              <p:cNvSpPr/>
              <p:nvPr/>
            </p:nvSpPr>
            <p:spPr>
              <a:xfrm>
                <a:off x="3245814" y="1768639"/>
                <a:ext cx="196600" cy="261362"/>
              </a:xfrm>
              <a:custGeom>
                <a:rect b="b" l="l" r="r" t="t"/>
                <a:pathLst>
                  <a:path extrusionOk="0" h="113" w="85">
                    <a:moveTo>
                      <a:pt x="79" y="0"/>
                    </a:moveTo>
                    <a:lnTo>
                      <a:pt x="85" y="1"/>
                    </a:lnTo>
                    <a:lnTo>
                      <a:pt x="84" y="10"/>
                    </a:lnTo>
                    <a:lnTo>
                      <a:pt x="80" y="17"/>
                    </a:lnTo>
                    <a:lnTo>
                      <a:pt x="75" y="23"/>
                    </a:lnTo>
                    <a:lnTo>
                      <a:pt x="68" y="31"/>
                    </a:lnTo>
                    <a:lnTo>
                      <a:pt x="59" y="38"/>
                    </a:lnTo>
                    <a:lnTo>
                      <a:pt x="50" y="43"/>
                    </a:lnTo>
                    <a:lnTo>
                      <a:pt x="51" y="52"/>
                    </a:lnTo>
                    <a:lnTo>
                      <a:pt x="45" y="56"/>
                    </a:lnTo>
                    <a:lnTo>
                      <a:pt x="45" y="59"/>
                    </a:lnTo>
                    <a:lnTo>
                      <a:pt x="46" y="64"/>
                    </a:lnTo>
                    <a:lnTo>
                      <a:pt x="46" y="67"/>
                    </a:lnTo>
                    <a:lnTo>
                      <a:pt x="44" y="74"/>
                    </a:lnTo>
                    <a:lnTo>
                      <a:pt x="40" y="80"/>
                    </a:lnTo>
                    <a:lnTo>
                      <a:pt x="37" y="87"/>
                    </a:lnTo>
                    <a:lnTo>
                      <a:pt x="36" y="94"/>
                    </a:lnTo>
                    <a:lnTo>
                      <a:pt x="40" y="101"/>
                    </a:lnTo>
                    <a:lnTo>
                      <a:pt x="46" y="107"/>
                    </a:lnTo>
                    <a:lnTo>
                      <a:pt x="50" y="113"/>
                    </a:lnTo>
                    <a:lnTo>
                      <a:pt x="37" y="113"/>
                    </a:lnTo>
                    <a:lnTo>
                      <a:pt x="23" y="112"/>
                    </a:lnTo>
                    <a:lnTo>
                      <a:pt x="23" y="110"/>
                    </a:lnTo>
                    <a:lnTo>
                      <a:pt x="23" y="107"/>
                    </a:lnTo>
                    <a:lnTo>
                      <a:pt x="22" y="106"/>
                    </a:lnTo>
                    <a:lnTo>
                      <a:pt x="21" y="105"/>
                    </a:lnTo>
                    <a:lnTo>
                      <a:pt x="20" y="104"/>
                    </a:lnTo>
                    <a:lnTo>
                      <a:pt x="19" y="105"/>
                    </a:lnTo>
                    <a:lnTo>
                      <a:pt x="19" y="107"/>
                    </a:lnTo>
                    <a:lnTo>
                      <a:pt x="16" y="107"/>
                    </a:lnTo>
                    <a:lnTo>
                      <a:pt x="15" y="107"/>
                    </a:lnTo>
                    <a:lnTo>
                      <a:pt x="13" y="106"/>
                    </a:lnTo>
                    <a:lnTo>
                      <a:pt x="12" y="104"/>
                    </a:lnTo>
                    <a:lnTo>
                      <a:pt x="11" y="103"/>
                    </a:lnTo>
                    <a:lnTo>
                      <a:pt x="4" y="102"/>
                    </a:lnTo>
                    <a:lnTo>
                      <a:pt x="2" y="101"/>
                    </a:lnTo>
                    <a:lnTo>
                      <a:pt x="1" y="99"/>
                    </a:lnTo>
                    <a:lnTo>
                      <a:pt x="0" y="97"/>
                    </a:lnTo>
                    <a:lnTo>
                      <a:pt x="0" y="94"/>
                    </a:lnTo>
                    <a:lnTo>
                      <a:pt x="4" y="92"/>
                    </a:lnTo>
                    <a:lnTo>
                      <a:pt x="10" y="90"/>
                    </a:lnTo>
                    <a:lnTo>
                      <a:pt x="8" y="87"/>
                    </a:lnTo>
                    <a:lnTo>
                      <a:pt x="7" y="83"/>
                    </a:lnTo>
                    <a:lnTo>
                      <a:pt x="8" y="82"/>
                    </a:lnTo>
                    <a:lnTo>
                      <a:pt x="9" y="80"/>
                    </a:lnTo>
                    <a:lnTo>
                      <a:pt x="10" y="78"/>
                    </a:lnTo>
                    <a:lnTo>
                      <a:pt x="17" y="75"/>
                    </a:lnTo>
                    <a:lnTo>
                      <a:pt x="10" y="71"/>
                    </a:lnTo>
                    <a:lnTo>
                      <a:pt x="15" y="66"/>
                    </a:lnTo>
                    <a:lnTo>
                      <a:pt x="17" y="59"/>
                    </a:lnTo>
                    <a:lnTo>
                      <a:pt x="17" y="53"/>
                    </a:lnTo>
                    <a:lnTo>
                      <a:pt x="15" y="52"/>
                    </a:lnTo>
                    <a:lnTo>
                      <a:pt x="13" y="52"/>
                    </a:lnTo>
                    <a:lnTo>
                      <a:pt x="11" y="52"/>
                    </a:lnTo>
                    <a:lnTo>
                      <a:pt x="12" y="50"/>
                    </a:lnTo>
                    <a:lnTo>
                      <a:pt x="14" y="48"/>
                    </a:lnTo>
                    <a:lnTo>
                      <a:pt x="16" y="47"/>
                    </a:lnTo>
                    <a:lnTo>
                      <a:pt x="25" y="38"/>
                    </a:lnTo>
                    <a:lnTo>
                      <a:pt x="36" y="29"/>
                    </a:lnTo>
                    <a:lnTo>
                      <a:pt x="44" y="27"/>
                    </a:lnTo>
                    <a:lnTo>
                      <a:pt x="51" y="24"/>
                    </a:lnTo>
                    <a:lnTo>
                      <a:pt x="58" y="20"/>
                    </a:lnTo>
                    <a:lnTo>
                      <a:pt x="60" y="18"/>
                    </a:lnTo>
                    <a:lnTo>
                      <a:pt x="61" y="15"/>
                    </a:lnTo>
                    <a:lnTo>
                      <a:pt x="62" y="12"/>
                    </a:lnTo>
                    <a:lnTo>
                      <a:pt x="63" y="9"/>
                    </a:lnTo>
                    <a:lnTo>
                      <a:pt x="64" y="7"/>
                    </a:lnTo>
                    <a:lnTo>
                      <a:pt x="67" y="5"/>
                    </a:lnTo>
                    <a:lnTo>
                      <a:pt x="72" y="1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72" name="Google Shape;1172;p80"/>
              <p:cNvSpPr/>
              <p:nvPr/>
            </p:nvSpPr>
            <p:spPr>
              <a:xfrm>
                <a:off x="3176426" y="2069320"/>
                <a:ext cx="57824" cy="27755"/>
              </a:xfrm>
              <a:custGeom>
                <a:rect b="b" l="l" r="r" t="t"/>
                <a:pathLst>
                  <a:path extrusionOk="0" h="12" w="25">
                    <a:moveTo>
                      <a:pt x="9" y="0"/>
                    </a:moveTo>
                    <a:lnTo>
                      <a:pt x="16" y="2"/>
                    </a:lnTo>
                    <a:lnTo>
                      <a:pt x="21" y="5"/>
                    </a:lnTo>
                    <a:lnTo>
                      <a:pt x="25" y="10"/>
                    </a:lnTo>
                    <a:lnTo>
                      <a:pt x="19" y="11"/>
                    </a:lnTo>
                    <a:lnTo>
                      <a:pt x="12" y="12"/>
                    </a:lnTo>
                    <a:lnTo>
                      <a:pt x="7" y="12"/>
                    </a:lnTo>
                    <a:lnTo>
                      <a:pt x="2" y="9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73" name="Google Shape;1173;p80"/>
              <p:cNvSpPr/>
              <p:nvPr/>
            </p:nvSpPr>
            <p:spPr>
              <a:xfrm>
                <a:off x="2998330" y="1745510"/>
                <a:ext cx="101769" cy="48572"/>
              </a:xfrm>
              <a:custGeom>
                <a:rect b="b" l="l" r="r" t="t"/>
                <a:pathLst>
                  <a:path extrusionOk="0" h="21" w="44">
                    <a:moveTo>
                      <a:pt x="37" y="0"/>
                    </a:moveTo>
                    <a:lnTo>
                      <a:pt x="40" y="3"/>
                    </a:lnTo>
                    <a:lnTo>
                      <a:pt x="44" y="6"/>
                    </a:lnTo>
                    <a:lnTo>
                      <a:pt x="43" y="8"/>
                    </a:lnTo>
                    <a:lnTo>
                      <a:pt x="40" y="9"/>
                    </a:lnTo>
                    <a:lnTo>
                      <a:pt x="38" y="10"/>
                    </a:lnTo>
                    <a:lnTo>
                      <a:pt x="36" y="11"/>
                    </a:lnTo>
                    <a:lnTo>
                      <a:pt x="34" y="13"/>
                    </a:lnTo>
                    <a:lnTo>
                      <a:pt x="28" y="19"/>
                    </a:lnTo>
                    <a:lnTo>
                      <a:pt x="22" y="21"/>
                    </a:lnTo>
                    <a:lnTo>
                      <a:pt x="12" y="19"/>
                    </a:lnTo>
                    <a:lnTo>
                      <a:pt x="14" y="16"/>
                    </a:lnTo>
                    <a:lnTo>
                      <a:pt x="16" y="14"/>
                    </a:lnTo>
                    <a:lnTo>
                      <a:pt x="14" y="14"/>
                    </a:lnTo>
                    <a:lnTo>
                      <a:pt x="12" y="15"/>
                    </a:lnTo>
                    <a:lnTo>
                      <a:pt x="9" y="15"/>
                    </a:lnTo>
                    <a:lnTo>
                      <a:pt x="6" y="16"/>
                    </a:lnTo>
                    <a:lnTo>
                      <a:pt x="4" y="15"/>
                    </a:lnTo>
                    <a:lnTo>
                      <a:pt x="2" y="15"/>
                    </a:lnTo>
                    <a:lnTo>
                      <a:pt x="0" y="13"/>
                    </a:lnTo>
                    <a:lnTo>
                      <a:pt x="21" y="6"/>
                    </a:lnTo>
                    <a:lnTo>
                      <a:pt x="27" y="13"/>
                    </a:lnTo>
                    <a:lnTo>
                      <a:pt x="26" y="6"/>
                    </a:lnTo>
                    <a:lnTo>
                      <a:pt x="32" y="3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74" name="Google Shape;1174;p80"/>
              <p:cNvSpPr/>
              <p:nvPr/>
            </p:nvSpPr>
            <p:spPr>
              <a:xfrm>
                <a:off x="3130168" y="1678434"/>
                <a:ext cx="43946" cy="67076"/>
              </a:xfrm>
              <a:custGeom>
                <a:rect b="b" l="l" r="r" t="t"/>
                <a:pathLst>
                  <a:path extrusionOk="0" h="29" w="19">
                    <a:moveTo>
                      <a:pt x="7" y="0"/>
                    </a:moveTo>
                    <a:lnTo>
                      <a:pt x="15" y="3"/>
                    </a:lnTo>
                    <a:lnTo>
                      <a:pt x="14" y="9"/>
                    </a:lnTo>
                    <a:lnTo>
                      <a:pt x="11" y="14"/>
                    </a:lnTo>
                    <a:lnTo>
                      <a:pt x="19" y="16"/>
                    </a:lnTo>
                    <a:lnTo>
                      <a:pt x="18" y="20"/>
                    </a:lnTo>
                    <a:lnTo>
                      <a:pt x="17" y="22"/>
                    </a:lnTo>
                    <a:lnTo>
                      <a:pt x="16" y="25"/>
                    </a:lnTo>
                    <a:lnTo>
                      <a:pt x="14" y="27"/>
                    </a:lnTo>
                    <a:lnTo>
                      <a:pt x="10" y="28"/>
                    </a:lnTo>
                    <a:lnTo>
                      <a:pt x="5" y="29"/>
                    </a:lnTo>
                    <a:lnTo>
                      <a:pt x="0" y="29"/>
                    </a:lnTo>
                    <a:lnTo>
                      <a:pt x="0" y="26"/>
                    </a:lnTo>
                    <a:lnTo>
                      <a:pt x="0" y="22"/>
                    </a:lnTo>
                    <a:lnTo>
                      <a:pt x="0" y="17"/>
                    </a:lnTo>
                    <a:lnTo>
                      <a:pt x="2" y="17"/>
                    </a:lnTo>
                    <a:lnTo>
                      <a:pt x="5" y="17"/>
                    </a:lnTo>
                    <a:lnTo>
                      <a:pt x="4" y="9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75" name="Google Shape;1175;p80"/>
              <p:cNvSpPr/>
              <p:nvPr/>
            </p:nvSpPr>
            <p:spPr>
              <a:xfrm>
                <a:off x="5079967" y="1525781"/>
                <a:ext cx="64762" cy="71702"/>
              </a:xfrm>
              <a:custGeom>
                <a:rect b="b" l="l" r="r" t="t"/>
                <a:pathLst>
                  <a:path extrusionOk="0" h="31" w="28">
                    <a:moveTo>
                      <a:pt x="6" y="0"/>
                    </a:moveTo>
                    <a:lnTo>
                      <a:pt x="6" y="3"/>
                    </a:lnTo>
                    <a:lnTo>
                      <a:pt x="6" y="5"/>
                    </a:lnTo>
                    <a:lnTo>
                      <a:pt x="6" y="7"/>
                    </a:lnTo>
                    <a:lnTo>
                      <a:pt x="8" y="6"/>
                    </a:lnTo>
                    <a:lnTo>
                      <a:pt x="9" y="5"/>
                    </a:lnTo>
                    <a:lnTo>
                      <a:pt x="14" y="7"/>
                    </a:lnTo>
                    <a:lnTo>
                      <a:pt x="16" y="9"/>
                    </a:lnTo>
                    <a:lnTo>
                      <a:pt x="16" y="12"/>
                    </a:lnTo>
                    <a:lnTo>
                      <a:pt x="18" y="12"/>
                    </a:lnTo>
                    <a:lnTo>
                      <a:pt x="19" y="12"/>
                    </a:lnTo>
                    <a:lnTo>
                      <a:pt x="21" y="12"/>
                    </a:lnTo>
                    <a:lnTo>
                      <a:pt x="28" y="22"/>
                    </a:lnTo>
                    <a:lnTo>
                      <a:pt x="25" y="24"/>
                    </a:lnTo>
                    <a:lnTo>
                      <a:pt x="24" y="28"/>
                    </a:lnTo>
                    <a:lnTo>
                      <a:pt x="22" y="30"/>
                    </a:lnTo>
                    <a:lnTo>
                      <a:pt x="19" y="31"/>
                    </a:lnTo>
                    <a:lnTo>
                      <a:pt x="16" y="31"/>
                    </a:lnTo>
                    <a:lnTo>
                      <a:pt x="8" y="21"/>
                    </a:lnTo>
                    <a:lnTo>
                      <a:pt x="0" y="10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2" y="4"/>
                    </a:lnTo>
                    <a:lnTo>
                      <a:pt x="4" y="1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76" name="Google Shape;1176;p80"/>
              <p:cNvSpPr/>
              <p:nvPr/>
            </p:nvSpPr>
            <p:spPr>
              <a:xfrm>
                <a:off x="5711398" y="1678434"/>
                <a:ext cx="97143" cy="57824"/>
              </a:xfrm>
              <a:custGeom>
                <a:rect b="b" l="l" r="r" t="t"/>
                <a:pathLst>
                  <a:path extrusionOk="0" h="25" w="42">
                    <a:moveTo>
                      <a:pt x="27" y="0"/>
                    </a:moveTo>
                    <a:lnTo>
                      <a:pt x="39" y="0"/>
                    </a:lnTo>
                    <a:lnTo>
                      <a:pt x="41" y="2"/>
                    </a:lnTo>
                    <a:lnTo>
                      <a:pt x="41" y="5"/>
                    </a:lnTo>
                    <a:lnTo>
                      <a:pt x="42" y="8"/>
                    </a:lnTo>
                    <a:lnTo>
                      <a:pt x="26" y="15"/>
                    </a:lnTo>
                    <a:lnTo>
                      <a:pt x="9" y="25"/>
                    </a:lnTo>
                    <a:lnTo>
                      <a:pt x="4" y="23"/>
                    </a:lnTo>
                    <a:lnTo>
                      <a:pt x="0" y="17"/>
                    </a:lnTo>
                    <a:lnTo>
                      <a:pt x="3" y="12"/>
                    </a:lnTo>
                    <a:lnTo>
                      <a:pt x="5" y="7"/>
                    </a:lnTo>
                    <a:lnTo>
                      <a:pt x="10" y="3"/>
                    </a:lnTo>
                    <a:lnTo>
                      <a:pt x="15" y="1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77" name="Google Shape;1177;p80"/>
              <p:cNvSpPr/>
              <p:nvPr/>
            </p:nvSpPr>
            <p:spPr>
              <a:xfrm>
                <a:off x="6335889" y="2013810"/>
                <a:ext cx="74014" cy="37007"/>
              </a:xfrm>
              <a:custGeom>
                <a:rect b="b" l="l" r="r" t="t"/>
                <a:pathLst>
                  <a:path extrusionOk="0" h="16" w="32">
                    <a:moveTo>
                      <a:pt x="20" y="0"/>
                    </a:moveTo>
                    <a:lnTo>
                      <a:pt x="26" y="3"/>
                    </a:lnTo>
                    <a:lnTo>
                      <a:pt x="30" y="7"/>
                    </a:lnTo>
                    <a:lnTo>
                      <a:pt x="31" y="9"/>
                    </a:lnTo>
                    <a:lnTo>
                      <a:pt x="32" y="12"/>
                    </a:lnTo>
                    <a:lnTo>
                      <a:pt x="32" y="16"/>
                    </a:lnTo>
                    <a:lnTo>
                      <a:pt x="28" y="15"/>
                    </a:lnTo>
                    <a:lnTo>
                      <a:pt x="23" y="14"/>
                    </a:lnTo>
                    <a:lnTo>
                      <a:pt x="19" y="11"/>
                    </a:lnTo>
                    <a:lnTo>
                      <a:pt x="15" y="10"/>
                    </a:lnTo>
                    <a:lnTo>
                      <a:pt x="11" y="12"/>
                    </a:lnTo>
                    <a:lnTo>
                      <a:pt x="7" y="16"/>
                    </a:lnTo>
                    <a:lnTo>
                      <a:pt x="5" y="15"/>
                    </a:lnTo>
                    <a:lnTo>
                      <a:pt x="3" y="11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8" y="4"/>
                    </a:lnTo>
                    <a:lnTo>
                      <a:pt x="12" y="4"/>
                    </a:lnTo>
                    <a:lnTo>
                      <a:pt x="15" y="3"/>
                    </a:lnTo>
                    <a:lnTo>
                      <a:pt x="18" y="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78" name="Google Shape;1178;p80"/>
              <p:cNvSpPr/>
              <p:nvPr/>
            </p:nvSpPr>
            <p:spPr>
              <a:xfrm>
                <a:off x="4918062" y="1498026"/>
                <a:ext cx="152653" cy="99457"/>
              </a:xfrm>
              <a:custGeom>
                <a:rect b="b" l="l" r="r" t="t"/>
                <a:pathLst>
                  <a:path extrusionOk="0" h="43" w="66">
                    <a:moveTo>
                      <a:pt x="47" y="9"/>
                    </a:moveTo>
                    <a:lnTo>
                      <a:pt x="46" y="10"/>
                    </a:lnTo>
                    <a:lnTo>
                      <a:pt x="45" y="10"/>
                    </a:lnTo>
                    <a:lnTo>
                      <a:pt x="45" y="13"/>
                    </a:lnTo>
                    <a:lnTo>
                      <a:pt x="45" y="16"/>
                    </a:lnTo>
                    <a:lnTo>
                      <a:pt x="46" y="16"/>
                    </a:lnTo>
                    <a:lnTo>
                      <a:pt x="47" y="15"/>
                    </a:lnTo>
                    <a:lnTo>
                      <a:pt x="48" y="13"/>
                    </a:lnTo>
                    <a:lnTo>
                      <a:pt x="50" y="11"/>
                    </a:lnTo>
                    <a:lnTo>
                      <a:pt x="48" y="10"/>
                    </a:lnTo>
                    <a:lnTo>
                      <a:pt x="47" y="9"/>
                    </a:lnTo>
                    <a:close/>
                    <a:moveTo>
                      <a:pt x="33" y="0"/>
                    </a:moveTo>
                    <a:lnTo>
                      <a:pt x="36" y="1"/>
                    </a:lnTo>
                    <a:lnTo>
                      <a:pt x="40" y="2"/>
                    </a:lnTo>
                    <a:lnTo>
                      <a:pt x="43" y="5"/>
                    </a:lnTo>
                    <a:lnTo>
                      <a:pt x="55" y="5"/>
                    </a:lnTo>
                    <a:lnTo>
                      <a:pt x="66" y="9"/>
                    </a:lnTo>
                    <a:lnTo>
                      <a:pt x="65" y="12"/>
                    </a:lnTo>
                    <a:lnTo>
                      <a:pt x="64" y="16"/>
                    </a:lnTo>
                    <a:lnTo>
                      <a:pt x="63" y="20"/>
                    </a:lnTo>
                    <a:lnTo>
                      <a:pt x="62" y="23"/>
                    </a:lnTo>
                    <a:lnTo>
                      <a:pt x="59" y="27"/>
                    </a:lnTo>
                    <a:lnTo>
                      <a:pt x="56" y="29"/>
                    </a:lnTo>
                    <a:lnTo>
                      <a:pt x="53" y="31"/>
                    </a:lnTo>
                    <a:lnTo>
                      <a:pt x="48" y="32"/>
                    </a:lnTo>
                    <a:lnTo>
                      <a:pt x="50" y="34"/>
                    </a:lnTo>
                    <a:lnTo>
                      <a:pt x="47" y="33"/>
                    </a:lnTo>
                    <a:lnTo>
                      <a:pt x="45" y="32"/>
                    </a:lnTo>
                    <a:lnTo>
                      <a:pt x="43" y="31"/>
                    </a:lnTo>
                    <a:lnTo>
                      <a:pt x="41" y="30"/>
                    </a:lnTo>
                    <a:lnTo>
                      <a:pt x="35" y="33"/>
                    </a:lnTo>
                    <a:lnTo>
                      <a:pt x="29" y="35"/>
                    </a:lnTo>
                    <a:lnTo>
                      <a:pt x="28" y="35"/>
                    </a:lnTo>
                    <a:lnTo>
                      <a:pt x="27" y="34"/>
                    </a:lnTo>
                    <a:lnTo>
                      <a:pt x="25" y="36"/>
                    </a:lnTo>
                    <a:lnTo>
                      <a:pt x="24" y="39"/>
                    </a:lnTo>
                    <a:lnTo>
                      <a:pt x="23" y="41"/>
                    </a:lnTo>
                    <a:lnTo>
                      <a:pt x="22" y="42"/>
                    </a:lnTo>
                    <a:lnTo>
                      <a:pt x="20" y="43"/>
                    </a:lnTo>
                    <a:lnTo>
                      <a:pt x="18" y="43"/>
                    </a:lnTo>
                    <a:lnTo>
                      <a:pt x="15" y="42"/>
                    </a:lnTo>
                    <a:lnTo>
                      <a:pt x="12" y="41"/>
                    </a:lnTo>
                    <a:lnTo>
                      <a:pt x="11" y="40"/>
                    </a:lnTo>
                    <a:lnTo>
                      <a:pt x="10" y="39"/>
                    </a:lnTo>
                    <a:lnTo>
                      <a:pt x="9" y="36"/>
                    </a:lnTo>
                    <a:lnTo>
                      <a:pt x="0" y="32"/>
                    </a:lnTo>
                    <a:lnTo>
                      <a:pt x="1" y="27"/>
                    </a:lnTo>
                    <a:lnTo>
                      <a:pt x="0" y="17"/>
                    </a:lnTo>
                    <a:lnTo>
                      <a:pt x="10" y="7"/>
                    </a:lnTo>
                    <a:lnTo>
                      <a:pt x="21" y="9"/>
                    </a:lnTo>
                    <a:lnTo>
                      <a:pt x="33" y="12"/>
                    </a:lnTo>
                    <a:lnTo>
                      <a:pt x="32" y="9"/>
                    </a:lnTo>
                    <a:lnTo>
                      <a:pt x="32" y="5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79" name="Google Shape;1179;p80"/>
              <p:cNvSpPr/>
              <p:nvPr/>
            </p:nvSpPr>
            <p:spPr>
              <a:xfrm>
                <a:off x="2373839" y="2920478"/>
                <a:ext cx="46259" cy="74014"/>
              </a:xfrm>
              <a:custGeom>
                <a:rect b="b" l="l" r="r" t="t"/>
                <a:pathLst>
                  <a:path extrusionOk="0" h="32" w="20">
                    <a:moveTo>
                      <a:pt x="15" y="0"/>
                    </a:moveTo>
                    <a:lnTo>
                      <a:pt x="17" y="2"/>
                    </a:lnTo>
                    <a:lnTo>
                      <a:pt x="19" y="5"/>
                    </a:lnTo>
                    <a:lnTo>
                      <a:pt x="20" y="9"/>
                    </a:lnTo>
                    <a:lnTo>
                      <a:pt x="17" y="27"/>
                    </a:lnTo>
                    <a:lnTo>
                      <a:pt x="15" y="27"/>
                    </a:lnTo>
                    <a:lnTo>
                      <a:pt x="14" y="27"/>
                    </a:lnTo>
                    <a:lnTo>
                      <a:pt x="12" y="27"/>
                    </a:lnTo>
                    <a:lnTo>
                      <a:pt x="11" y="28"/>
                    </a:lnTo>
                    <a:lnTo>
                      <a:pt x="10" y="29"/>
                    </a:lnTo>
                    <a:lnTo>
                      <a:pt x="9" y="32"/>
                    </a:lnTo>
                    <a:lnTo>
                      <a:pt x="8" y="31"/>
                    </a:lnTo>
                    <a:lnTo>
                      <a:pt x="5" y="28"/>
                    </a:lnTo>
                    <a:lnTo>
                      <a:pt x="3" y="27"/>
                    </a:lnTo>
                    <a:lnTo>
                      <a:pt x="3" y="25"/>
                    </a:lnTo>
                    <a:lnTo>
                      <a:pt x="3" y="23"/>
                    </a:lnTo>
                    <a:lnTo>
                      <a:pt x="4" y="20"/>
                    </a:lnTo>
                    <a:lnTo>
                      <a:pt x="4" y="15"/>
                    </a:lnTo>
                    <a:lnTo>
                      <a:pt x="3" y="12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8" y="3"/>
                    </a:lnTo>
                    <a:lnTo>
                      <a:pt x="11" y="1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80" name="Google Shape;1180;p80"/>
              <p:cNvSpPr/>
              <p:nvPr/>
            </p:nvSpPr>
            <p:spPr>
              <a:xfrm>
                <a:off x="3007582" y="3100887"/>
                <a:ext cx="50884" cy="30069"/>
              </a:xfrm>
              <a:custGeom>
                <a:rect b="b" l="l" r="r" t="t"/>
                <a:pathLst>
                  <a:path extrusionOk="0" h="13" w="22">
                    <a:moveTo>
                      <a:pt x="22" y="0"/>
                    </a:moveTo>
                    <a:lnTo>
                      <a:pt x="20" y="4"/>
                    </a:lnTo>
                    <a:lnTo>
                      <a:pt x="21" y="5"/>
                    </a:lnTo>
                    <a:lnTo>
                      <a:pt x="21" y="6"/>
                    </a:lnTo>
                    <a:lnTo>
                      <a:pt x="17" y="8"/>
                    </a:lnTo>
                    <a:lnTo>
                      <a:pt x="13" y="10"/>
                    </a:lnTo>
                    <a:lnTo>
                      <a:pt x="10" y="13"/>
                    </a:lnTo>
                    <a:lnTo>
                      <a:pt x="8" y="12"/>
                    </a:lnTo>
                    <a:lnTo>
                      <a:pt x="6" y="12"/>
                    </a:lnTo>
                    <a:lnTo>
                      <a:pt x="5" y="10"/>
                    </a:lnTo>
                    <a:lnTo>
                      <a:pt x="2" y="10"/>
                    </a:lnTo>
                    <a:lnTo>
                      <a:pt x="1" y="9"/>
                    </a:lnTo>
                    <a:lnTo>
                      <a:pt x="0" y="7"/>
                    </a:lnTo>
                    <a:lnTo>
                      <a:pt x="1" y="6"/>
                    </a:lnTo>
                    <a:lnTo>
                      <a:pt x="11" y="2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81" name="Google Shape;1181;p80"/>
              <p:cNvSpPr/>
              <p:nvPr/>
            </p:nvSpPr>
            <p:spPr>
              <a:xfrm>
                <a:off x="2570438" y="1664557"/>
                <a:ext cx="143402" cy="85579"/>
              </a:xfrm>
              <a:custGeom>
                <a:rect b="b" l="l" r="r" t="t"/>
                <a:pathLst>
                  <a:path extrusionOk="0" h="37" w="62">
                    <a:moveTo>
                      <a:pt x="16" y="0"/>
                    </a:moveTo>
                    <a:lnTo>
                      <a:pt x="36" y="15"/>
                    </a:lnTo>
                    <a:lnTo>
                      <a:pt x="37" y="13"/>
                    </a:lnTo>
                    <a:lnTo>
                      <a:pt x="37" y="10"/>
                    </a:lnTo>
                    <a:lnTo>
                      <a:pt x="37" y="8"/>
                    </a:lnTo>
                    <a:lnTo>
                      <a:pt x="42" y="10"/>
                    </a:lnTo>
                    <a:lnTo>
                      <a:pt x="43" y="16"/>
                    </a:lnTo>
                    <a:lnTo>
                      <a:pt x="48" y="15"/>
                    </a:lnTo>
                    <a:lnTo>
                      <a:pt x="52" y="18"/>
                    </a:lnTo>
                    <a:lnTo>
                      <a:pt x="57" y="21"/>
                    </a:lnTo>
                    <a:lnTo>
                      <a:pt x="62" y="23"/>
                    </a:lnTo>
                    <a:lnTo>
                      <a:pt x="61" y="27"/>
                    </a:lnTo>
                    <a:lnTo>
                      <a:pt x="61" y="29"/>
                    </a:lnTo>
                    <a:lnTo>
                      <a:pt x="57" y="32"/>
                    </a:lnTo>
                    <a:lnTo>
                      <a:pt x="54" y="37"/>
                    </a:lnTo>
                    <a:lnTo>
                      <a:pt x="47" y="37"/>
                    </a:lnTo>
                    <a:lnTo>
                      <a:pt x="40" y="37"/>
                    </a:lnTo>
                    <a:lnTo>
                      <a:pt x="38" y="34"/>
                    </a:lnTo>
                    <a:lnTo>
                      <a:pt x="36" y="33"/>
                    </a:lnTo>
                    <a:lnTo>
                      <a:pt x="34" y="31"/>
                    </a:lnTo>
                    <a:lnTo>
                      <a:pt x="32" y="30"/>
                    </a:lnTo>
                    <a:lnTo>
                      <a:pt x="24" y="28"/>
                    </a:lnTo>
                    <a:lnTo>
                      <a:pt x="18" y="23"/>
                    </a:lnTo>
                    <a:lnTo>
                      <a:pt x="16" y="23"/>
                    </a:lnTo>
                    <a:lnTo>
                      <a:pt x="13" y="17"/>
                    </a:lnTo>
                    <a:lnTo>
                      <a:pt x="10" y="17"/>
                    </a:lnTo>
                    <a:lnTo>
                      <a:pt x="8" y="17"/>
                    </a:lnTo>
                    <a:lnTo>
                      <a:pt x="5" y="16"/>
                    </a:lnTo>
                    <a:lnTo>
                      <a:pt x="2" y="10"/>
                    </a:lnTo>
                    <a:lnTo>
                      <a:pt x="0" y="6"/>
                    </a:lnTo>
                    <a:lnTo>
                      <a:pt x="5" y="6"/>
                    </a:lnTo>
                    <a:lnTo>
                      <a:pt x="7" y="5"/>
                    </a:lnTo>
                    <a:lnTo>
                      <a:pt x="10" y="4"/>
                    </a:lnTo>
                    <a:lnTo>
                      <a:pt x="13" y="2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82" name="Google Shape;1182;p80"/>
              <p:cNvSpPr/>
              <p:nvPr/>
            </p:nvSpPr>
            <p:spPr>
              <a:xfrm>
                <a:off x="2447852" y="1694625"/>
                <a:ext cx="245171" cy="154967"/>
              </a:xfrm>
              <a:custGeom>
                <a:rect b="b" l="l" r="r" t="t"/>
                <a:pathLst>
                  <a:path extrusionOk="0" h="67" w="106">
                    <a:moveTo>
                      <a:pt x="34" y="30"/>
                    </a:moveTo>
                    <a:lnTo>
                      <a:pt x="31" y="30"/>
                    </a:lnTo>
                    <a:lnTo>
                      <a:pt x="28" y="30"/>
                    </a:lnTo>
                    <a:lnTo>
                      <a:pt x="28" y="31"/>
                    </a:lnTo>
                    <a:lnTo>
                      <a:pt x="28" y="33"/>
                    </a:lnTo>
                    <a:lnTo>
                      <a:pt x="28" y="36"/>
                    </a:lnTo>
                    <a:lnTo>
                      <a:pt x="23" y="40"/>
                    </a:lnTo>
                    <a:lnTo>
                      <a:pt x="26" y="40"/>
                    </a:lnTo>
                    <a:lnTo>
                      <a:pt x="30" y="39"/>
                    </a:lnTo>
                    <a:lnTo>
                      <a:pt x="34" y="37"/>
                    </a:lnTo>
                    <a:lnTo>
                      <a:pt x="37" y="35"/>
                    </a:lnTo>
                    <a:lnTo>
                      <a:pt x="36" y="33"/>
                    </a:lnTo>
                    <a:lnTo>
                      <a:pt x="35" y="31"/>
                    </a:lnTo>
                    <a:lnTo>
                      <a:pt x="34" y="30"/>
                    </a:lnTo>
                    <a:close/>
                    <a:moveTo>
                      <a:pt x="40" y="0"/>
                    </a:moveTo>
                    <a:lnTo>
                      <a:pt x="46" y="0"/>
                    </a:lnTo>
                    <a:lnTo>
                      <a:pt x="51" y="0"/>
                    </a:lnTo>
                    <a:lnTo>
                      <a:pt x="53" y="2"/>
                    </a:lnTo>
                    <a:lnTo>
                      <a:pt x="54" y="4"/>
                    </a:lnTo>
                    <a:lnTo>
                      <a:pt x="55" y="7"/>
                    </a:lnTo>
                    <a:lnTo>
                      <a:pt x="58" y="7"/>
                    </a:lnTo>
                    <a:lnTo>
                      <a:pt x="60" y="7"/>
                    </a:lnTo>
                    <a:lnTo>
                      <a:pt x="63" y="16"/>
                    </a:lnTo>
                    <a:lnTo>
                      <a:pt x="82" y="27"/>
                    </a:lnTo>
                    <a:lnTo>
                      <a:pt x="82" y="29"/>
                    </a:lnTo>
                    <a:lnTo>
                      <a:pt x="82" y="30"/>
                    </a:lnTo>
                    <a:lnTo>
                      <a:pt x="87" y="35"/>
                    </a:lnTo>
                    <a:lnTo>
                      <a:pt x="88" y="37"/>
                    </a:lnTo>
                    <a:lnTo>
                      <a:pt x="88" y="39"/>
                    </a:lnTo>
                    <a:lnTo>
                      <a:pt x="90" y="40"/>
                    </a:lnTo>
                    <a:lnTo>
                      <a:pt x="91" y="40"/>
                    </a:lnTo>
                    <a:lnTo>
                      <a:pt x="94" y="40"/>
                    </a:lnTo>
                    <a:lnTo>
                      <a:pt x="98" y="48"/>
                    </a:lnTo>
                    <a:lnTo>
                      <a:pt x="106" y="48"/>
                    </a:lnTo>
                    <a:lnTo>
                      <a:pt x="103" y="51"/>
                    </a:lnTo>
                    <a:lnTo>
                      <a:pt x="101" y="53"/>
                    </a:lnTo>
                    <a:lnTo>
                      <a:pt x="98" y="54"/>
                    </a:lnTo>
                    <a:lnTo>
                      <a:pt x="95" y="56"/>
                    </a:lnTo>
                    <a:lnTo>
                      <a:pt x="90" y="57"/>
                    </a:lnTo>
                    <a:lnTo>
                      <a:pt x="90" y="55"/>
                    </a:lnTo>
                    <a:lnTo>
                      <a:pt x="89" y="54"/>
                    </a:lnTo>
                    <a:lnTo>
                      <a:pt x="86" y="53"/>
                    </a:lnTo>
                    <a:lnTo>
                      <a:pt x="82" y="53"/>
                    </a:lnTo>
                    <a:lnTo>
                      <a:pt x="78" y="53"/>
                    </a:lnTo>
                    <a:lnTo>
                      <a:pt x="81" y="49"/>
                    </a:lnTo>
                    <a:lnTo>
                      <a:pt x="82" y="45"/>
                    </a:lnTo>
                    <a:lnTo>
                      <a:pt x="78" y="41"/>
                    </a:lnTo>
                    <a:lnTo>
                      <a:pt x="75" y="37"/>
                    </a:lnTo>
                    <a:lnTo>
                      <a:pt x="72" y="32"/>
                    </a:lnTo>
                    <a:lnTo>
                      <a:pt x="71" y="32"/>
                    </a:lnTo>
                    <a:lnTo>
                      <a:pt x="69" y="31"/>
                    </a:lnTo>
                    <a:lnTo>
                      <a:pt x="66" y="31"/>
                    </a:lnTo>
                    <a:lnTo>
                      <a:pt x="65" y="32"/>
                    </a:lnTo>
                    <a:lnTo>
                      <a:pt x="64" y="33"/>
                    </a:lnTo>
                    <a:lnTo>
                      <a:pt x="63" y="35"/>
                    </a:lnTo>
                    <a:lnTo>
                      <a:pt x="63" y="36"/>
                    </a:lnTo>
                    <a:lnTo>
                      <a:pt x="63" y="38"/>
                    </a:lnTo>
                    <a:lnTo>
                      <a:pt x="62" y="40"/>
                    </a:lnTo>
                    <a:lnTo>
                      <a:pt x="61" y="41"/>
                    </a:lnTo>
                    <a:lnTo>
                      <a:pt x="60" y="42"/>
                    </a:lnTo>
                    <a:lnTo>
                      <a:pt x="59" y="49"/>
                    </a:lnTo>
                    <a:lnTo>
                      <a:pt x="52" y="53"/>
                    </a:lnTo>
                    <a:lnTo>
                      <a:pt x="50" y="61"/>
                    </a:lnTo>
                    <a:lnTo>
                      <a:pt x="48" y="67"/>
                    </a:lnTo>
                    <a:lnTo>
                      <a:pt x="36" y="61"/>
                    </a:lnTo>
                    <a:lnTo>
                      <a:pt x="25" y="55"/>
                    </a:lnTo>
                    <a:lnTo>
                      <a:pt x="25" y="52"/>
                    </a:lnTo>
                    <a:lnTo>
                      <a:pt x="25" y="50"/>
                    </a:lnTo>
                    <a:lnTo>
                      <a:pt x="26" y="50"/>
                    </a:lnTo>
                    <a:lnTo>
                      <a:pt x="28" y="49"/>
                    </a:lnTo>
                    <a:lnTo>
                      <a:pt x="29" y="49"/>
                    </a:lnTo>
                    <a:lnTo>
                      <a:pt x="30" y="48"/>
                    </a:lnTo>
                    <a:lnTo>
                      <a:pt x="30" y="45"/>
                    </a:lnTo>
                    <a:lnTo>
                      <a:pt x="20" y="48"/>
                    </a:lnTo>
                    <a:lnTo>
                      <a:pt x="20" y="40"/>
                    </a:lnTo>
                    <a:lnTo>
                      <a:pt x="16" y="39"/>
                    </a:lnTo>
                    <a:lnTo>
                      <a:pt x="13" y="38"/>
                    </a:lnTo>
                    <a:lnTo>
                      <a:pt x="8" y="36"/>
                    </a:lnTo>
                    <a:lnTo>
                      <a:pt x="6" y="32"/>
                    </a:lnTo>
                    <a:lnTo>
                      <a:pt x="4" y="29"/>
                    </a:lnTo>
                    <a:lnTo>
                      <a:pt x="3" y="27"/>
                    </a:lnTo>
                    <a:lnTo>
                      <a:pt x="1" y="25"/>
                    </a:lnTo>
                    <a:lnTo>
                      <a:pt x="0" y="21"/>
                    </a:lnTo>
                    <a:lnTo>
                      <a:pt x="0" y="19"/>
                    </a:lnTo>
                    <a:lnTo>
                      <a:pt x="5" y="14"/>
                    </a:lnTo>
                    <a:lnTo>
                      <a:pt x="11" y="12"/>
                    </a:lnTo>
                    <a:lnTo>
                      <a:pt x="17" y="10"/>
                    </a:lnTo>
                    <a:lnTo>
                      <a:pt x="24" y="8"/>
                    </a:lnTo>
                    <a:lnTo>
                      <a:pt x="20" y="15"/>
                    </a:lnTo>
                    <a:lnTo>
                      <a:pt x="23" y="14"/>
                    </a:lnTo>
                    <a:lnTo>
                      <a:pt x="25" y="13"/>
                    </a:lnTo>
                    <a:lnTo>
                      <a:pt x="26" y="10"/>
                    </a:lnTo>
                    <a:lnTo>
                      <a:pt x="27" y="8"/>
                    </a:lnTo>
                    <a:lnTo>
                      <a:pt x="29" y="7"/>
                    </a:lnTo>
                    <a:lnTo>
                      <a:pt x="31" y="7"/>
                    </a:lnTo>
                    <a:lnTo>
                      <a:pt x="36" y="12"/>
                    </a:lnTo>
                    <a:lnTo>
                      <a:pt x="40" y="16"/>
                    </a:lnTo>
                    <a:lnTo>
                      <a:pt x="39" y="13"/>
                    </a:lnTo>
                    <a:lnTo>
                      <a:pt x="38" y="8"/>
                    </a:lnTo>
                    <a:lnTo>
                      <a:pt x="39" y="4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83" name="Google Shape;1183;p80"/>
              <p:cNvSpPr/>
              <p:nvPr/>
            </p:nvSpPr>
            <p:spPr>
              <a:xfrm>
                <a:off x="3530304" y="2987553"/>
                <a:ext cx="9252" cy="9252"/>
              </a:xfrm>
              <a:custGeom>
                <a:rect b="b" l="l" r="r" t="t"/>
                <a:pathLst>
                  <a:path extrusionOk="0" h="4" w="4">
                    <a:moveTo>
                      <a:pt x="3" y="0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3" y="4"/>
                    </a:lnTo>
                    <a:lnTo>
                      <a:pt x="2" y="3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84" name="Google Shape;1184;p80"/>
              <p:cNvSpPr/>
              <p:nvPr/>
            </p:nvSpPr>
            <p:spPr>
              <a:xfrm>
                <a:off x="2133294" y="2300613"/>
                <a:ext cx="27755" cy="27755"/>
              </a:xfrm>
              <a:custGeom>
                <a:rect b="b" l="l" r="r" t="t"/>
                <a:pathLst>
                  <a:path extrusionOk="0" h="12" w="12">
                    <a:moveTo>
                      <a:pt x="12" y="0"/>
                    </a:moveTo>
                    <a:lnTo>
                      <a:pt x="9" y="4"/>
                    </a:lnTo>
                    <a:lnTo>
                      <a:pt x="7" y="12"/>
                    </a:lnTo>
                    <a:lnTo>
                      <a:pt x="3" y="8"/>
                    </a:lnTo>
                    <a:lnTo>
                      <a:pt x="0" y="3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85" name="Google Shape;1185;p80"/>
              <p:cNvSpPr/>
              <p:nvPr/>
            </p:nvSpPr>
            <p:spPr>
              <a:xfrm>
                <a:off x="2017647" y="2351498"/>
                <a:ext cx="20817" cy="25443"/>
              </a:xfrm>
              <a:custGeom>
                <a:rect b="b" l="l" r="r" t="t"/>
                <a:pathLst>
                  <a:path extrusionOk="0" h="11" w="9">
                    <a:moveTo>
                      <a:pt x="6" y="0"/>
                    </a:moveTo>
                    <a:lnTo>
                      <a:pt x="8" y="0"/>
                    </a:lnTo>
                    <a:lnTo>
                      <a:pt x="9" y="1"/>
                    </a:lnTo>
                    <a:lnTo>
                      <a:pt x="8" y="3"/>
                    </a:lnTo>
                    <a:lnTo>
                      <a:pt x="8" y="4"/>
                    </a:lnTo>
                    <a:lnTo>
                      <a:pt x="6" y="4"/>
                    </a:lnTo>
                    <a:lnTo>
                      <a:pt x="5" y="7"/>
                    </a:lnTo>
                    <a:lnTo>
                      <a:pt x="4" y="10"/>
                    </a:lnTo>
                    <a:lnTo>
                      <a:pt x="2" y="11"/>
                    </a:lnTo>
                    <a:lnTo>
                      <a:pt x="0" y="5"/>
                    </a:lnTo>
                    <a:lnTo>
                      <a:pt x="1" y="4"/>
                    </a:lnTo>
                    <a:lnTo>
                      <a:pt x="3" y="3"/>
                    </a:lnTo>
                    <a:lnTo>
                      <a:pt x="4" y="2"/>
                    </a:lnTo>
                    <a:lnTo>
                      <a:pt x="4" y="1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86" name="Google Shape;1186;p80"/>
              <p:cNvSpPr/>
              <p:nvPr/>
            </p:nvSpPr>
            <p:spPr>
              <a:xfrm>
                <a:off x="2024587" y="2349184"/>
                <a:ext cx="205852" cy="286803"/>
              </a:xfrm>
              <a:custGeom>
                <a:rect b="b" l="l" r="r" t="t"/>
                <a:pathLst>
                  <a:path extrusionOk="0" h="124" w="89">
                    <a:moveTo>
                      <a:pt x="14" y="0"/>
                    </a:moveTo>
                    <a:lnTo>
                      <a:pt x="34" y="2"/>
                    </a:lnTo>
                    <a:lnTo>
                      <a:pt x="33" y="5"/>
                    </a:lnTo>
                    <a:lnTo>
                      <a:pt x="33" y="7"/>
                    </a:lnTo>
                    <a:lnTo>
                      <a:pt x="26" y="10"/>
                    </a:lnTo>
                    <a:lnTo>
                      <a:pt x="29" y="15"/>
                    </a:lnTo>
                    <a:lnTo>
                      <a:pt x="52" y="22"/>
                    </a:lnTo>
                    <a:lnTo>
                      <a:pt x="50" y="25"/>
                    </a:lnTo>
                    <a:lnTo>
                      <a:pt x="49" y="28"/>
                    </a:lnTo>
                    <a:lnTo>
                      <a:pt x="48" y="31"/>
                    </a:lnTo>
                    <a:lnTo>
                      <a:pt x="47" y="35"/>
                    </a:lnTo>
                    <a:lnTo>
                      <a:pt x="44" y="38"/>
                    </a:lnTo>
                    <a:lnTo>
                      <a:pt x="44" y="39"/>
                    </a:lnTo>
                    <a:lnTo>
                      <a:pt x="45" y="40"/>
                    </a:lnTo>
                    <a:lnTo>
                      <a:pt x="40" y="45"/>
                    </a:lnTo>
                    <a:lnTo>
                      <a:pt x="45" y="42"/>
                    </a:lnTo>
                    <a:lnTo>
                      <a:pt x="48" y="46"/>
                    </a:lnTo>
                    <a:lnTo>
                      <a:pt x="52" y="48"/>
                    </a:lnTo>
                    <a:lnTo>
                      <a:pt x="54" y="51"/>
                    </a:lnTo>
                    <a:lnTo>
                      <a:pt x="57" y="57"/>
                    </a:lnTo>
                    <a:lnTo>
                      <a:pt x="59" y="63"/>
                    </a:lnTo>
                    <a:lnTo>
                      <a:pt x="62" y="64"/>
                    </a:lnTo>
                    <a:lnTo>
                      <a:pt x="66" y="65"/>
                    </a:lnTo>
                    <a:lnTo>
                      <a:pt x="68" y="69"/>
                    </a:lnTo>
                    <a:lnTo>
                      <a:pt x="69" y="72"/>
                    </a:lnTo>
                    <a:lnTo>
                      <a:pt x="70" y="75"/>
                    </a:lnTo>
                    <a:lnTo>
                      <a:pt x="71" y="78"/>
                    </a:lnTo>
                    <a:lnTo>
                      <a:pt x="72" y="81"/>
                    </a:lnTo>
                    <a:lnTo>
                      <a:pt x="71" y="84"/>
                    </a:lnTo>
                    <a:lnTo>
                      <a:pt x="71" y="87"/>
                    </a:lnTo>
                    <a:lnTo>
                      <a:pt x="73" y="86"/>
                    </a:lnTo>
                    <a:lnTo>
                      <a:pt x="77" y="85"/>
                    </a:lnTo>
                    <a:lnTo>
                      <a:pt x="80" y="85"/>
                    </a:lnTo>
                    <a:lnTo>
                      <a:pt x="84" y="87"/>
                    </a:lnTo>
                    <a:lnTo>
                      <a:pt x="89" y="89"/>
                    </a:lnTo>
                    <a:lnTo>
                      <a:pt x="87" y="94"/>
                    </a:lnTo>
                    <a:lnTo>
                      <a:pt x="85" y="98"/>
                    </a:lnTo>
                    <a:lnTo>
                      <a:pt x="82" y="100"/>
                    </a:lnTo>
                    <a:lnTo>
                      <a:pt x="79" y="103"/>
                    </a:lnTo>
                    <a:lnTo>
                      <a:pt x="76" y="105"/>
                    </a:lnTo>
                    <a:lnTo>
                      <a:pt x="80" y="108"/>
                    </a:lnTo>
                    <a:lnTo>
                      <a:pt x="84" y="110"/>
                    </a:lnTo>
                    <a:lnTo>
                      <a:pt x="82" y="111"/>
                    </a:lnTo>
                    <a:lnTo>
                      <a:pt x="79" y="112"/>
                    </a:lnTo>
                    <a:lnTo>
                      <a:pt x="76" y="113"/>
                    </a:lnTo>
                    <a:lnTo>
                      <a:pt x="70" y="116"/>
                    </a:lnTo>
                    <a:lnTo>
                      <a:pt x="64" y="116"/>
                    </a:lnTo>
                    <a:lnTo>
                      <a:pt x="57" y="115"/>
                    </a:lnTo>
                    <a:lnTo>
                      <a:pt x="57" y="118"/>
                    </a:lnTo>
                    <a:lnTo>
                      <a:pt x="52" y="117"/>
                    </a:lnTo>
                    <a:lnTo>
                      <a:pt x="46" y="117"/>
                    </a:lnTo>
                    <a:lnTo>
                      <a:pt x="41" y="117"/>
                    </a:lnTo>
                    <a:lnTo>
                      <a:pt x="36" y="116"/>
                    </a:lnTo>
                    <a:lnTo>
                      <a:pt x="32" y="123"/>
                    </a:lnTo>
                    <a:lnTo>
                      <a:pt x="29" y="122"/>
                    </a:lnTo>
                    <a:lnTo>
                      <a:pt x="25" y="122"/>
                    </a:lnTo>
                    <a:lnTo>
                      <a:pt x="22" y="123"/>
                    </a:lnTo>
                    <a:lnTo>
                      <a:pt x="19" y="124"/>
                    </a:lnTo>
                    <a:lnTo>
                      <a:pt x="18" y="123"/>
                    </a:lnTo>
                    <a:lnTo>
                      <a:pt x="17" y="123"/>
                    </a:lnTo>
                    <a:lnTo>
                      <a:pt x="21" y="119"/>
                    </a:lnTo>
                    <a:lnTo>
                      <a:pt x="24" y="115"/>
                    </a:lnTo>
                    <a:lnTo>
                      <a:pt x="25" y="111"/>
                    </a:lnTo>
                    <a:lnTo>
                      <a:pt x="26" y="110"/>
                    </a:lnTo>
                    <a:lnTo>
                      <a:pt x="29" y="109"/>
                    </a:lnTo>
                    <a:lnTo>
                      <a:pt x="31" y="109"/>
                    </a:lnTo>
                    <a:lnTo>
                      <a:pt x="33" y="108"/>
                    </a:lnTo>
                    <a:lnTo>
                      <a:pt x="35" y="108"/>
                    </a:lnTo>
                    <a:lnTo>
                      <a:pt x="37" y="108"/>
                    </a:lnTo>
                    <a:lnTo>
                      <a:pt x="40" y="107"/>
                    </a:lnTo>
                    <a:lnTo>
                      <a:pt x="41" y="105"/>
                    </a:lnTo>
                    <a:lnTo>
                      <a:pt x="38" y="105"/>
                    </a:lnTo>
                    <a:lnTo>
                      <a:pt x="37" y="106"/>
                    </a:lnTo>
                    <a:lnTo>
                      <a:pt x="35" y="107"/>
                    </a:lnTo>
                    <a:lnTo>
                      <a:pt x="31" y="104"/>
                    </a:lnTo>
                    <a:lnTo>
                      <a:pt x="25" y="101"/>
                    </a:lnTo>
                    <a:lnTo>
                      <a:pt x="21" y="103"/>
                    </a:lnTo>
                    <a:lnTo>
                      <a:pt x="21" y="99"/>
                    </a:lnTo>
                    <a:lnTo>
                      <a:pt x="20" y="97"/>
                    </a:lnTo>
                    <a:lnTo>
                      <a:pt x="28" y="94"/>
                    </a:lnTo>
                    <a:lnTo>
                      <a:pt x="28" y="89"/>
                    </a:lnTo>
                    <a:lnTo>
                      <a:pt x="26" y="84"/>
                    </a:lnTo>
                    <a:lnTo>
                      <a:pt x="24" y="80"/>
                    </a:lnTo>
                    <a:lnTo>
                      <a:pt x="26" y="78"/>
                    </a:lnTo>
                    <a:lnTo>
                      <a:pt x="28" y="78"/>
                    </a:lnTo>
                    <a:lnTo>
                      <a:pt x="30" y="78"/>
                    </a:lnTo>
                    <a:lnTo>
                      <a:pt x="32" y="78"/>
                    </a:lnTo>
                    <a:lnTo>
                      <a:pt x="34" y="80"/>
                    </a:lnTo>
                    <a:lnTo>
                      <a:pt x="36" y="80"/>
                    </a:lnTo>
                    <a:lnTo>
                      <a:pt x="38" y="78"/>
                    </a:lnTo>
                    <a:lnTo>
                      <a:pt x="40" y="76"/>
                    </a:lnTo>
                    <a:lnTo>
                      <a:pt x="40" y="70"/>
                    </a:lnTo>
                    <a:lnTo>
                      <a:pt x="36" y="68"/>
                    </a:lnTo>
                    <a:lnTo>
                      <a:pt x="34" y="65"/>
                    </a:lnTo>
                    <a:lnTo>
                      <a:pt x="35" y="60"/>
                    </a:lnTo>
                    <a:lnTo>
                      <a:pt x="29" y="60"/>
                    </a:lnTo>
                    <a:lnTo>
                      <a:pt x="23" y="60"/>
                    </a:lnTo>
                    <a:lnTo>
                      <a:pt x="18" y="58"/>
                    </a:lnTo>
                    <a:lnTo>
                      <a:pt x="24" y="50"/>
                    </a:lnTo>
                    <a:lnTo>
                      <a:pt x="19" y="42"/>
                    </a:lnTo>
                    <a:lnTo>
                      <a:pt x="20" y="50"/>
                    </a:lnTo>
                    <a:lnTo>
                      <a:pt x="12" y="52"/>
                    </a:lnTo>
                    <a:lnTo>
                      <a:pt x="14" y="42"/>
                    </a:lnTo>
                    <a:lnTo>
                      <a:pt x="7" y="47"/>
                    </a:lnTo>
                    <a:lnTo>
                      <a:pt x="9" y="42"/>
                    </a:lnTo>
                    <a:lnTo>
                      <a:pt x="12" y="39"/>
                    </a:lnTo>
                    <a:lnTo>
                      <a:pt x="15" y="36"/>
                    </a:lnTo>
                    <a:lnTo>
                      <a:pt x="7" y="37"/>
                    </a:lnTo>
                    <a:lnTo>
                      <a:pt x="8" y="30"/>
                    </a:lnTo>
                    <a:lnTo>
                      <a:pt x="9" y="29"/>
                    </a:lnTo>
                    <a:lnTo>
                      <a:pt x="10" y="27"/>
                    </a:lnTo>
                    <a:lnTo>
                      <a:pt x="10" y="26"/>
                    </a:lnTo>
                    <a:lnTo>
                      <a:pt x="10" y="24"/>
                    </a:lnTo>
                    <a:lnTo>
                      <a:pt x="7" y="22"/>
                    </a:lnTo>
                    <a:lnTo>
                      <a:pt x="3" y="19"/>
                    </a:lnTo>
                    <a:lnTo>
                      <a:pt x="0" y="16"/>
                    </a:lnTo>
                    <a:lnTo>
                      <a:pt x="6" y="14"/>
                    </a:lnTo>
                    <a:lnTo>
                      <a:pt x="8" y="17"/>
                    </a:lnTo>
                    <a:lnTo>
                      <a:pt x="10" y="21"/>
                    </a:lnTo>
                    <a:lnTo>
                      <a:pt x="9" y="16"/>
                    </a:lnTo>
                    <a:lnTo>
                      <a:pt x="9" y="12"/>
                    </a:lnTo>
                    <a:lnTo>
                      <a:pt x="12" y="6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87" name="Google Shape;1187;p80"/>
              <p:cNvSpPr/>
              <p:nvPr/>
            </p:nvSpPr>
            <p:spPr>
              <a:xfrm>
                <a:off x="2378465" y="4097759"/>
                <a:ext cx="18503" cy="18503"/>
              </a:xfrm>
              <a:custGeom>
                <a:rect b="b" l="l" r="r" t="t"/>
                <a:pathLst>
                  <a:path extrusionOk="0" h="8" w="8">
                    <a:moveTo>
                      <a:pt x="5" y="0"/>
                    </a:moveTo>
                    <a:lnTo>
                      <a:pt x="6" y="2"/>
                    </a:lnTo>
                    <a:lnTo>
                      <a:pt x="8" y="3"/>
                    </a:lnTo>
                    <a:lnTo>
                      <a:pt x="6" y="8"/>
                    </a:lnTo>
                    <a:lnTo>
                      <a:pt x="5" y="8"/>
                    </a:lnTo>
                    <a:lnTo>
                      <a:pt x="1" y="8"/>
                    </a:lnTo>
                    <a:lnTo>
                      <a:pt x="0" y="8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88" name="Google Shape;1188;p80"/>
              <p:cNvSpPr/>
              <p:nvPr/>
            </p:nvSpPr>
            <p:spPr>
              <a:xfrm>
                <a:off x="5419969" y="3420071"/>
                <a:ext cx="39321" cy="108708"/>
              </a:xfrm>
              <a:custGeom>
                <a:rect b="b" l="l" r="r" t="t"/>
                <a:pathLst>
                  <a:path extrusionOk="0" h="47" w="17">
                    <a:moveTo>
                      <a:pt x="13" y="0"/>
                    </a:moveTo>
                    <a:lnTo>
                      <a:pt x="15" y="3"/>
                    </a:lnTo>
                    <a:lnTo>
                      <a:pt x="16" y="5"/>
                    </a:lnTo>
                    <a:lnTo>
                      <a:pt x="17" y="8"/>
                    </a:lnTo>
                    <a:lnTo>
                      <a:pt x="17" y="10"/>
                    </a:lnTo>
                    <a:lnTo>
                      <a:pt x="17" y="15"/>
                    </a:lnTo>
                    <a:lnTo>
                      <a:pt x="17" y="23"/>
                    </a:lnTo>
                    <a:lnTo>
                      <a:pt x="14" y="32"/>
                    </a:lnTo>
                    <a:lnTo>
                      <a:pt x="12" y="41"/>
                    </a:lnTo>
                    <a:lnTo>
                      <a:pt x="13" y="47"/>
                    </a:lnTo>
                    <a:lnTo>
                      <a:pt x="11" y="46"/>
                    </a:lnTo>
                    <a:lnTo>
                      <a:pt x="10" y="45"/>
                    </a:lnTo>
                    <a:lnTo>
                      <a:pt x="8" y="43"/>
                    </a:lnTo>
                    <a:lnTo>
                      <a:pt x="8" y="42"/>
                    </a:lnTo>
                    <a:lnTo>
                      <a:pt x="5" y="39"/>
                    </a:lnTo>
                    <a:lnTo>
                      <a:pt x="2" y="34"/>
                    </a:lnTo>
                    <a:lnTo>
                      <a:pt x="0" y="30"/>
                    </a:lnTo>
                    <a:lnTo>
                      <a:pt x="1" y="17"/>
                    </a:lnTo>
                    <a:lnTo>
                      <a:pt x="6" y="5"/>
                    </a:lnTo>
                    <a:lnTo>
                      <a:pt x="8" y="4"/>
                    </a:lnTo>
                    <a:lnTo>
                      <a:pt x="11" y="2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89" name="Google Shape;1189;p80"/>
              <p:cNvSpPr/>
              <p:nvPr/>
            </p:nvSpPr>
            <p:spPr>
              <a:xfrm>
                <a:off x="3329080" y="4608917"/>
                <a:ext cx="222041" cy="416327"/>
              </a:xfrm>
              <a:custGeom>
                <a:rect b="b" l="l" r="r" t="t"/>
                <a:pathLst>
                  <a:path extrusionOk="0" h="180" w="96">
                    <a:moveTo>
                      <a:pt x="83" y="0"/>
                    </a:moveTo>
                    <a:lnTo>
                      <a:pt x="85" y="6"/>
                    </a:lnTo>
                    <a:lnTo>
                      <a:pt x="89" y="11"/>
                    </a:lnTo>
                    <a:lnTo>
                      <a:pt x="91" y="18"/>
                    </a:lnTo>
                    <a:lnTo>
                      <a:pt x="92" y="27"/>
                    </a:lnTo>
                    <a:lnTo>
                      <a:pt x="93" y="35"/>
                    </a:lnTo>
                    <a:lnTo>
                      <a:pt x="96" y="43"/>
                    </a:lnTo>
                    <a:lnTo>
                      <a:pt x="94" y="49"/>
                    </a:lnTo>
                    <a:lnTo>
                      <a:pt x="92" y="53"/>
                    </a:lnTo>
                    <a:lnTo>
                      <a:pt x="86" y="44"/>
                    </a:lnTo>
                    <a:lnTo>
                      <a:pt x="86" y="47"/>
                    </a:lnTo>
                    <a:lnTo>
                      <a:pt x="86" y="51"/>
                    </a:lnTo>
                    <a:lnTo>
                      <a:pt x="86" y="54"/>
                    </a:lnTo>
                    <a:lnTo>
                      <a:pt x="86" y="56"/>
                    </a:lnTo>
                    <a:lnTo>
                      <a:pt x="86" y="59"/>
                    </a:lnTo>
                    <a:lnTo>
                      <a:pt x="85" y="62"/>
                    </a:lnTo>
                    <a:lnTo>
                      <a:pt x="84" y="64"/>
                    </a:lnTo>
                    <a:lnTo>
                      <a:pt x="82" y="67"/>
                    </a:lnTo>
                    <a:lnTo>
                      <a:pt x="82" y="70"/>
                    </a:lnTo>
                    <a:lnTo>
                      <a:pt x="82" y="75"/>
                    </a:lnTo>
                    <a:lnTo>
                      <a:pt x="81" y="79"/>
                    </a:lnTo>
                    <a:lnTo>
                      <a:pt x="80" y="84"/>
                    </a:lnTo>
                    <a:lnTo>
                      <a:pt x="57" y="134"/>
                    </a:lnTo>
                    <a:lnTo>
                      <a:pt x="43" y="170"/>
                    </a:lnTo>
                    <a:lnTo>
                      <a:pt x="32" y="174"/>
                    </a:lnTo>
                    <a:lnTo>
                      <a:pt x="22" y="180"/>
                    </a:lnTo>
                    <a:lnTo>
                      <a:pt x="16" y="178"/>
                    </a:lnTo>
                    <a:lnTo>
                      <a:pt x="11" y="175"/>
                    </a:lnTo>
                    <a:lnTo>
                      <a:pt x="7" y="171"/>
                    </a:lnTo>
                    <a:lnTo>
                      <a:pt x="4" y="157"/>
                    </a:lnTo>
                    <a:lnTo>
                      <a:pt x="2" y="141"/>
                    </a:lnTo>
                    <a:lnTo>
                      <a:pt x="0" y="135"/>
                    </a:lnTo>
                    <a:lnTo>
                      <a:pt x="2" y="129"/>
                    </a:lnTo>
                    <a:lnTo>
                      <a:pt x="5" y="123"/>
                    </a:lnTo>
                    <a:lnTo>
                      <a:pt x="9" y="118"/>
                    </a:lnTo>
                    <a:lnTo>
                      <a:pt x="11" y="114"/>
                    </a:lnTo>
                    <a:lnTo>
                      <a:pt x="13" y="110"/>
                    </a:lnTo>
                    <a:lnTo>
                      <a:pt x="15" y="105"/>
                    </a:lnTo>
                    <a:lnTo>
                      <a:pt x="15" y="94"/>
                    </a:lnTo>
                    <a:lnTo>
                      <a:pt x="13" y="84"/>
                    </a:lnTo>
                    <a:lnTo>
                      <a:pt x="12" y="73"/>
                    </a:lnTo>
                    <a:lnTo>
                      <a:pt x="15" y="63"/>
                    </a:lnTo>
                    <a:lnTo>
                      <a:pt x="20" y="53"/>
                    </a:lnTo>
                    <a:lnTo>
                      <a:pt x="28" y="51"/>
                    </a:lnTo>
                    <a:lnTo>
                      <a:pt x="36" y="49"/>
                    </a:lnTo>
                    <a:lnTo>
                      <a:pt x="43" y="45"/>
                    </a:lnTo>
                    <a:lnTo>
                      <a:pt x="46" y="43"/>
                    </a:lnTo>
                    <a:lnTo>
                      <a:pt x="50" y="41"/>
                    </a:lnTo>
                    <a:lnTo>
                      <a:pt x="52" y="39"/>
                    </a:lnTo>
                    <a:lnTo>
                      <a:pt x="56" y="35"/>
                    </a:lnTo>
                    <a:lnTo>
                      <a:pt x="60" y="36"/>
                    </a:lnTo>
                    <a:lnTo>
                      <a:pt x="60" y="30"/>
                    </a:lnTo>
                    <a:lnTo>
                      <a:pt x="61" y="29"/>
                    </a:lnTo>
                    <a:lnTo>
                      <a:pt x="62" y="28"/>
                    </a:lnTo>
                    <a:lnTo>
                      <a:pt x="63" y="27"/>
                    </a:lnTo>
                    <a:lnTo>
                      <a:pt x="65" y="19"/>
                    </a:lnTo>
                    <a:lnTo>
                      <a:pt x="70" y="21"/>
                    </a:lnTo>
                    <a:lnTo>
                      <a:pt x="72" y="19"/>
                    </a:lnTo>
                    <a:lnTo>
                      <a:pt x="75" y="16"/>
                    </a:lnTo>
                    <a:lnTo>
                      <a:pt x="78" y="14"/>
                    </a:lnTo>
                    <a:lnTo>
                      <a:pt x="77" y="9"/>
                    </a:lnTo>
                    <a:lnTo>
                      <a:pt x="77" y="6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90" name="Google Shape;1190;p80"/>
              <p:cNvSpPr/>
              <p:nvPr/>
            </p:nvSpPr>
            <p:spPr>
              <a:xfrm>
                <a:off x="2609758" y="2411634"/>
                <a:ext cx="18503" cy="25443"/>
              </a:xfrm>
              <a:custGeom>
                <a:rect b="b" l="l" r="r" t="t"/>
                <a:pathLst>
                  <a:path extrusionOk="0" h="11" w="8">
                    <a:moveTo>
                      <a:pt x="8" y="0"/>
                    </a:moveTo>
                    <a:lnTo>
                      <a:pt x="6" y="8"/>
                    </a:lnTo>
                    <a:lnTo>
                      <a:pt x="1" y="11"/>
                    </a:lnTo>
                    <a:lnTo>
                      <a:pt x="0" y="4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91" name="Google Shape;1191;p80"/>
              <p:cNvSpPr/>
              <p:nvPr/>
            </p:nvSpPr>
            <p:spPr>
              <a:xfrm>
                <a:off x="2639826" y="2335306"/>
                <a:ext cx="11565" cy="13878"/>
              </a:xfrm>
              <a:custGeom>
                <a:rect b="b" l="l" r="r" t="t"/>
                <a:pathLst>
                  <a:path extrusionOk="0" h="6" w="5">
                    <a:moveTo>
                      <a:pt x="2" y="0"/>
                    </a:moveTo>
                    <a:lnTo>
                      <a:pt x="3" y="0"/>
                    </a:lnTo>
                    <a:lnTo>
                      <a:pt x="4" y="1"/>
                    </a:lnTo>
                    <a:lnTo>
                      <a:pt x="5" y="2"/>
                    </a:lnTo>
                    <a:lnTo>
                      <a:pt x="5" y="4"/>
                    </a:lnTo>
                    <a:lnTo>
                      <a:pt x="4" y="6"/>
                    </a:lnTo>
                    <a:lnTo>
                      <a:pt x="3" y="6"/>
                    </a:lnTo>
                    <a:lnTo>
                      <a:pt x="2" y="6"/>
                    </a:lnTo>
                    <a:lnTo>
                      <a:pt x="1" y="5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92" name="Google Shape;1192;p80"/>
              <p:cNvSpPr/>
              <p:nvPr/>
            </p:nvSpPr>
            <p:spPr>
              <a:xfrm>
                <a:off x="1666082" y="1551224"/>
                <a:ext cx="4635112" cy="3770076"/>
              </a:xfrm>
              <a:custGeom>
                <a:rect b="b" l="l" r="r" t="t"/>
                <a:pathLst>
                  <a:path extrusionOk="0" h="1630" w="2004">
                    <a:moveTo>
                      <a:pt x="615" y="1285"/>
                    </a:moveTo>
                    <a:lnTo>
                      <a:pt x="617" y="1295"/>
                    </a:lnTo>
                    <a:lnTo>
                      <a:pt x="620" y="1298"/>
                    </a:lnTo>
                    <a:lnTo>
                      <a:pt x="620" y="1302"/>
                    </a:lnTo>
                    <a:lnTo>
                      <a:pt x="620" y="1305"/>
                    </a:lnTo>
                    <a:lnTo>
                      <a:pt x="619" y="1309"/>
                    </a:lnTo>
                    <a:lnTo>
                      <a:pt x="619" y="1313"/>
                    </a:lnTo>
                    <a:lnTo>
                      <a:pt x="617" y="1317"/>
                    </a:lnTo>
                    <a:lnTo>
                      <a:pt x="616" y="1320"/>
                    </a:lnTo>
                    <a:lnTo>
                      <a:pt x="616" y="1325"/>
                    </a:lnTo>
                    <a:lnTo>
                      <a:pt x="622" y="1346"/>
                    </a:lnTo>
                    <a:lnTo>
                      <a:pt x="623" y="1346"/>
                    </a:lnTo>
                    <a:lnTo>
                      <a:pt x="625" y="1348"/>
                    </a:lnTo>
                    <a:lnTo>
                      <a:pt x="626" y="1344"/>
                    </a:lnTo>
                    <a:lnTo>
                      <a:pt x="627" y="1341"/>
                    </a:lnTo>
                    <a:lnTo>
                      <a:pt x="626" y="1341"/>
                    </a:lnTo>
                    <a:lnTo>
                      <a:pt x="625" y="1340"/>
                    </a:lnTo>
                    <a:lnTo>
                      <a:pt x="625" y="1339"/>
                    </a:lnTo>
                    <a:lnTo>
                      <a:pt x="624" y="1338"/>
                    </a:lnTo>
                    <a:lnTo>
                      <a:pt x="623" y="1327"/>
                    </a:lnTo>
                    <a:lnTo>
                      <a:pt x="623" y="1326"/>
                    </a:lnTo>
                    <a:lnTo>
                      <a:pt x="623" y="1323"/>
                    </a:lnTo>
                    <a:lnTo>
                      <a:pt x="624" y="1322"/>
                    </a:lnTo>
                    <a:lnTo>
                      <a:pt x="624" y="1320"/>
                    </a:lnTo>
                    <a:lnTo>
                      <a:pt x="625" y="1319"/>
                    </a:lnTo>
                    <a:lnTo>
                      <a:pt x="625" y="1318"/>
                    </a:lnTo>
                    <a:lnTo>
                      <a:pt x="625" y="1317"/>
                    </a:lnTo>
                    <a:lnTo>
                      <a:pt x="626" y="1316"/>
                    </a:lnTo>
                    <a:lnTo>
                      <a:pt x="626" y="1315"/>
                    </a:lnTo>
                    <a:lnTo>
                      <a:pt x="626" y="1313"/>
                    </a:lnTo>
                    <a:lnTo>
                      <a:pt x="626" y="1311"/>
                    </a:lnTo>
                    <a:lnTo>
                      <a:pt x="625" y="1310"/>
                    </a:lnTo>
                    <a:lnTo>
                      <a:pt x="625" y="1309"/>
                    </a:lnTo>
                    <a:lnTo>
                      <a:pt x="624" y="1308"/>
                    </a:lnTo>
                    <a:lnTo>
                      <a:pt x="623" y="1307"/>
                    </a:lnTo>
                    <a:lnTo>
                      <a:pt x="623" y="1306"/>
                    </a:lnTo>
                    <a:lnTo>
                      <a:pt x="623" y="1305"/>
                    </a:lnTo>
                    <a:lnTo>
                      <a:pt x="623" y="1304"/>
                    </a:lnTo>
                    <a:lnTo>
                      <a:pt x="623" y="1303"/>
                    </a:lnTo>
                    <a:lnTo>
                      <a:pt x="623" y="1302"/>
                    </a:lnTo>
                    <a:lnTo>
                      <a:pt x="623" y="1299"/>
                    </a:lnTo>
                    <a:lnTo>
                      <a:pt x="621" y="1297"/>
                    </a:lnTo>
                    <a:lnTo>
                      <a:pt x="621" y="1295"/>
                    </a:lnTo>
                    <a:lnTo>
                      <a:pt x="621" y="1293"/>
                    </a:lnTo>
                    <a:lnTo>
                      <a:pt x="621" y="1291"/>
                    </a:lnTo>
                    <a:lnTo>
                      <a:pt x="621" y="1290"/>
                    </a:lnTo>
                    <a:lnTo>
                      <a:pt x="620" y="1288"/>
                    </a:lnTo>
                    <a:lnTo>
                      <a:pt x="619" y="1287"/>
                    </a:lnTo>
                    <a:lnTo>
                      <a:pt x="617" y="1286"/>
                    </a:lnTo>
                    <a:lnTo>
                      <a:pt x="616" y="1286"/>
                    </a:lnTo>
                    <a:lnTo>
                      <a:pt x="615" y="1285"/>
                    </a:lnTo>
                    <a:close/>
                    <a:moveTo>
                      <a:pt x="557" y="1208"/>
                    </a:moveTo>
                    <a:lnTo>
                      <a:pt x="559" y="1225"/>
                    </a:lnTo>
                    <a:lnTo>
                      <a:pt x="561" y="1243"/>
                    </a:lnTo>
                    <a:lnTo>
                      <a:pt x="563" y="1244"/>
                    </a:lnTo>
                    <a:lnTo>
                      <a:pt x="563" y="1246"/>
                    </a:lnTo>
                    <a:lnTo>
                      <a:pt x="563" y="1247"/>
                    </a:lnTo>
                    <a:lnTo>
                      <a:pt x="569" y="1253"/>
                    </a:lnTo>
                    <a:lnTo>
                      <a:pt x="570" y="1253"/>
                    </a:lnTo>
                    <a:lnTo>
                      <a:pt x="570" y="1255"/>
                    </a:lnTo>
                    <a:lnTo>
                      <a:pt x="574" y="1267"/>
                    </a:lnTo>
                    <a:lnTo>
                      <a:pt x="574" y="1269"/>
                    </a:lnTo>
                    <a:lnTo>
                      <a:pt x="575" y="1270"/>
                    </a:lnTo>
                    <a:lnTo>
                      <a:pt x="576" y="1270"/>
                    </a:lnTo>
                    <a:lnTo>
                      <a:pt x="577" y="1271"/>
                    </a:lnTo>
                    <a:lnTo>
                      <a:pt x="578" y="1272"/>
                    </a:lnTo>
                    <a:lnTo>
                      <a:pt x="579" y="1271"/>
                    </a:lnTo>
                    <a:lnTo>
                      <a:pt x="580" y="1270"/>
                    </a:lnTo>
                    <a:lnTo>
                      <a:pt x="580" y="1268"/>
                    </a:lnTo>
                    <a:lnTo>
                      <a:pt x="580" y="1267"/>
                    </a:lnTo>
                    <a:lnTo>
                      <a:pt x="579" y="1266"/>
                    </a:lnTo>
                    <a:lnTo>
                      <a:pt x="579" y="1264"/>
                    </a:lnTo>
                    <a:lnTo>
                      <a:pt x="578" y="1263"/>
                    </a:lnTo>
                    <a:lnTo>
                      <a:pt x="578" y="1261"/>
                    </a:lnTo>
                    <a:lnTo>
                      <a:pt x="577" y="1260"/>
                    </a:lnTo>
                    <a:lnTo>
                      <a:pt x="577" y="1259"/>
                    </a:lnTo>
                    <a:lnTo>
                      <a:pt x="575" y="1258"/>
                    </a:lnTo>
                    <a:lnTo>
                      <a:pt x="575" y="1256"/>
                    </a:lnTo>
                    <a:lnTo>
                      <a:pt x="575" y="1253"/>
                    </a:lnTo>
                    <a:lnTo>
                      <a:pt x="575" y="1252"/>
                    </a:lnTo>
                    <a:lnTo>
                      <a:pt x="575" y="1252"/>
                    </a:lnTo>
                    <a:lnTo>
                      <a:pt x="574" y="1251"/>
                    </a:lnTo>
                    <a:lnTo>
                      <a:pt x="574" y="1251"/>
                    </a:lnTo>
                    <a:lnTo>
                      <a:pt x="574" y="1249"/>
                    </a:lnTo>
                    <a:lnTo>
                      <a:pt x="574" y="1248"/>
                    </a:lnTo>
                    <a:lnTo>
                      <a:pt x="573" y="1247"/>
                    </a:lnTo>
                    <a:lnTo>
                      <a:pt x="569" y="1244"/>
                    </a:lnTo>
                    <a:lnTo>
                      <a:pt x="566" y="1239"/>
                    </a:lnTo>
                    <a:lnTo>
                      <a:pt x="566" y="1238"/>
                    </a:lnTo>
                    <a:lnTo>
                      <a:pt x="566" y="1237"/>
                    </a:lnTo>
                    <a:lnTo>
                      <a:pt x="566" y="1236"/>
                    </a:lnTo>
                    <a:lnTo>
                      <a:pt x="566" y="1235"/>
                    </a:lnTo>
                    <a:lnTo>
                      <a:pt x="566" y="1234"/>
                    </a:lnTo>
                    <a:lnTo>
                      <a:pt x="566" y="1232"/>
                    </a:lnTo>
                    <a:lnTo>
                      <a:pt x="566" y="1231"/>
                    </a:lnTo>
                    <a:lnTo>
                      <a:pt x="566" y="1229"/>
                    </a:lnTo>
                    <a:lnTo>
                      <a:pt x="565" y="1227"/>
                    </a:lnTo>
                    <a:lnTo>
                      <a:pt x="565" y="1226"/>
                    </a:lnTo>
                    <a:lnTo>
                      <a:pt x="565" y="1224"/>
                    </a:lnTo>
                    <a:lnTo>
                      <a:pt x="565" y="1222"/>
                    </a:lnTo>
                    <a:lnTo>
                      <a:pt x="564" y="1220"/>
                    </a:lnTo>
                    <a:lnTo>
                      <a:pt x="563" y="1217"/>
                    </a:lnTo>
                    <a:lnTo>
                      <a:pt x="564" y="1215"/>
                    </a:lnTo>
                    <a:lnTo>
                      <a:pt x="564" y="1214"/>
                    </a:lnTo>
                    <a:lnTo>
                      <a:pt x="563" y="1212"/>
                    </a:lnTo>
                    <a:lnTo>
                      <a:pt x="563" y="1211"/>
                    </a:lnTo>
                    <a:lnTo>
                      <a:pt x="562" y="1210"/>
                    </a:lnTo>
                    <a:lnTo>
                      <a:pt x="561" y="1209"/>
                    </a:lnTo>
                    <a:lnTo>
                      <a:pt x="559" y="1209"/>
                    </a:lnTo>
                    <a:lnTo>
                      <a:pt x="557" y="1208"/>
                    </a:lnTo>
                    <a:close/>
                    <a:moveTo>
                      <a:pt x="609" y="1151"/>
                    </a:moveTo>
                    <a:lnTo>
                      <a:pt x="608" y="1151"/>
                    </a:lnTo>
                    <a:lnTo>
                      <a:pt x="606" y="1152"/>
                    </a:lnTo>
                    <a:lnTo>
                      <a:pt x="605" y="1152"/>
                    </a:lnTo>
                    <a:lnTo>
                      <a:pt x="604" y="1154"/>
                    </a:lnTo>
                    <a:lnTo>
                      <a:pt x="602" y="1154"/>
                    </a:lnTo>
                    <a:lnTo>
                      <a:pt x="600" y="1154"/>
                    </a:lnTo>
                    <a:lnTo>
                      <a:pt x="598" y="1155"/>
                    </a:lnTo>
                    <a:lnTo>
                      <a:pt x="597" y="1155"/>
                    </a:lnTo>
                    <a:lnTo>
                      <a:pt x="594" y="1155"/>
                    </a:lnTo>
                    <a:lnTo>
                      <a:pt x="593" y="1156"/>
                    </a:lnTo>
                    <a:lnTo>
                      <a:pt x="594" y="1157"/>
                    </a:lnTo>
                    <a:lnTo>
                      <a:pt x="593" y="1159"/>
                    </a:lnTo>
                    <a:lnTo>
                      <a:pt x="592" y="1161"/>
                    </a:lnTo>
                    <a:lnTo>
                      <a:pt x="591" y="1162"/>
                    </a:lnTo>
                    <a:lnTo>
                      <a:pt x="590" y="1163"/>
                    </a:lnTo>
                    <a:lnTo>
                      <a:pt x="590" y="1164"/>
                    </a:lnTo>
                    <a:lnTo>
                      <a:pt x="590" y="1166"/>
                    </a:lnTo>
                    <a:lnTo>
                      <a:pt x="590" y="1167"/>
                    </a:lnTo>
                    <a:lnTo>
                      <a:pt x="591" y="1168"/>
                    </a:lnTo>
                    <a:lnTo>
                      <a:pt x="592" y="1169"/>
                    </a:lnTo>
                    <a:lnTo>
                      <a:pt x="592" y="1171"/>
                    </a:lnTo>
                    <a:lnTo>
                      <a:pt x="591" y="1173"/>
                    </a:lnTo>
                    <a:lnTo>
                      <a:pt x="590" y="1174"/>
                    </a:lnTo>
                    <a:lnTo>
                      <a:pt x="590" y="1175"/>
                    </a:lnTo>
                    <a:lnTo>
                      <a:pt x="589" y="1177"/>
                    </a:lnTo>
                    <a:lnTo>
                      <a:pt x="591" y="1180"/>
                    </a:lnTo>
                    <a:lnTo>
                      <a:pt x="591" y="1184"/>
                    </a:lnTo>
                    <a:lnTo>
                      <a:pt x="590" y="1187"/>
                    </a:lnTo>
                    <a:lnTo>
                      <a:pt x="591" y="1189"/>
                    </a:lnTo>
                    <a:lnTo>
                      <a:pt x="592" y="1188"/>
                    </a:lnTo>
                    <a:lnTo>
                      <a:pt x="593" y="1188"/>
                    </a:lnTo>
                    <a:lnTo>
                      <a:pt x="594" y="1188"/>
                    </a:lnTo>
                    <a:lnTo>
                      <a:pt x="594" y="1187"/>
                    </a:lnTo>
                    <a:lnTo>
                      <a:pt x="596" y="1186"/>
                    </a:lnTo>
                    <a:lnTo>
                      <a:pt x="598" y="1186"/>
                    </a:lnTo>
                    <a:lnTo>
                      <a:pt x="598" y="1188"/>
                    </a:lnTo>
                    <a:lnTo>
                      <a:pt x="600" y="1188"/>
                    </a:lnTo>
                    <a:lnTo>
                      <a:pt x="602" y="1188"/>
                    </a:lnTo>
                    <a:lnTo>
                      <a:pt x="603" y="1188"/>
                    </a:lnTo>
                    <a:lnTo>
                      <a:pt x="605" y="1188"/>
                    </a:lnTo>
                    <a:lnTo>
                      <a:pt x="608" y="1188"/>
                    </a:lnTo>
                    <a:lnTo>
                      <a:pt x="609" y="1187"/>
                    </a:lnTo>
                    <a:lnTo>
                      <a:pt x="611" y="1187"/>
                    </a:lnTo>
                    <a:lnTo>
                      <a:pt x="610" y="1186"/>
                    </a:lnTo>
                    <a:lnTo>
                      <a:pt x="610" y="1184"/>
                    </a:lnTo>
                    <a:lnTo>
                      <a:pt x="610" y="1182"/>
                    </a:lnTo>
                    <a:lnTo>
                      <a:pt x="609" y="1181"/>
                    </a:lnTo>
                    <a:lnTo>
                      <a:pt x="609" y="1181"/>
                    </a:lnTo>
                    <a:lnTo>
                      <a:pt x="610" y="1180"/>
                    </a:lnTo>
                    <a:lnTo>
                      <a:pt x="610" y="1179"/>
                    </a:lnTo>
                    <a:lnTo>
                      <a:pt x="611" y="1178"/>
                    </a:lnTo>
                    <a:lnTo>
                      <a:pt x="611" y="1178"/>
                    </a:lnTo>
                    <a:lnTo>
                      <a:pt x="612" y="1176"/>
                    </a:lnTo>
                    <a:lnTo>
                      <a:pt x="612" y="1175"/>
                    </a:lnTo>
                    <a:lnTo>
                      <a:pt x="614" y="1174"/>
                    </a:lnTo>
                    <a:lnTo>
                      <a:pt x="614" y="1173"/>
                    </a:lnTo>
                    <a:lnTo>
                      <a:pt x="615" y="1171"/>
                    </a:lnTo>
                    <a:lnTo>
                      <a:pt x="616" y="1170"/>
                    </a:lnTo>
                    <a:lnTo>
                      <a:pt x="617" y="1169"/>
                    </a:lnTo>
                    <a:lnTo>
                      <a:pt x="617" y="1168"/>
                    </a:lnTo>
                    <a:lnTo>
                      <a:pt x="617" y="1166"/>
                    </a:lnTo>
                    <a:lnTo>
                      <a:pt x="617" y="1164"/>
                    </a:lnTo>
                    <a:lnTo>
                      <a:pt x="619" y="1163"/>
                    </a:lnTo>
                    <a:lnTo>
                      <a:pt x="619" y="1161"/>
                    </a:lnTo>
                    <a:lnTo>
                      <a:pt x="620" y="1159"/>
                    </a:lnTo>
                    <a:lnTo>
                      <a:pt x="619" y="1158"/>
                    </a:lnTo>
                    <a:lnTo>
                      <a:pt x="619" y="1157"/>
                    </a:lnTo>
                    <a:lnTo>
                      <a:pt x="617" y="1156"/>
                    </a:lnTo>
                    <a:lnTo>
                      <a:pt x="617" y="1154"/>
                    </a:lnTo>
                    <a:lnTo>
                      <a:pt x="614" y="1154"/>
                    </a:lnTo>
                    <a:lnTo>
                      <a:pt x="612" y="1152"/>
                    </a:lnTo>
                    <a:lnTo>
                      <a:pt x="609" y="1151"/>
                    </a:lnTo>
                    <a:close/>
                    <a:moveTo>
                      <a:pt x="1277" y="840"/>
                    </a:moveTo>
                    <a:lnTo>
                      <a:pt x="1275" y="840"/>
                    </a:lnTo>
                    <a:lnTo>
                      <a:pt x="1275" y="841"/>
                    </a:lnTo>
                    <a:lnTo>
                      <a:pt x="1275" y="842"/>
                    </a:lnTo>
                    <a:lnTo>
                      <a:pt x="1276" y="843"/>
                    </a:lnTo>
                    <a:lnTo>
                      <a:pt x="1279" y="843"/>
                    </a:lnTo>
                    <a:lnTo>
                      <a:pt x="1279" y="841"/>
                    </a:lnTo>
                    <a:lnTo>
                      <a:pt x="1279" y="840"/>
                    </a:lnTo>
                    <a:lnTo>
                      <a:pt x="1277" y="840"/>
                    </a:lnTo>
                    <a:close/>
                    <a:moveTo>
                      <a:pt x="588" y="747"/>
                    </a:moveTo>
                    <a:lnTo>
                      <a:pt x="588" y="748"/>
                    </a:lnTo>
                    <a:lnTo>
                      <a:pt x="587" y="748"/>
                    </a:lnTo>
                    <a:lnTo>
                      <a:pt x="587" y="750"/>
                    </a:lnTo>
                    <a:lnTo>
                      <a:pt x="588" y="750"/>
                    </a:lnTo>
                    <a:lnTo>
                      <a:pt x="588" y="752"/>
                    </a:lnTo>
                    <a:lnTo>
                      <a:pt x="590" y="753"/>
                    </a:lnTo>
                    <a:lnTo>
                      <a:pt x="590" y="753"/>
                    </a:lnTo>
                    <a:lnTo>
                      <a:pt x="590" y="750"/>
                    </a:lnTo>
                    <a:lnTo>
                      <a:pt x="590" y="748"/>
                    </a:lnTo>
                    <a:lnTo>
                      <a:pt x="590" y="747"/>
                    </a:lnTo>
                    <a:lnTo>
                      <a:pt x="588" y="747"/>
                    </a:lnTo>
                    <a:close/>
                    <a:moveTo>
                      <a:pt x="615" y="710"/>
                    </a:moveTo>
                    <a:lnTo>
                      <a:pt x="615" y="718"/>
                    </a:lnTo>
                    <a:lnTo>
                      <a:pt x="615" y="725"/>
                    </a:lnTo>
                    <a:lnTo>
                      <a:pt x="621" y="723"/>
                    </a:lnTo>
                    <a:lnTo>
                      <a:pt x="622" y="712"/>
                    </a:lnTo>
                    <a:lnTo>
                      <a:pt x="615" y="710"/>
                    </a:lnTo>
                    <a:close/>
                    <a:moveTo>
                      <a:pt x="467" y="630"/>
                    </a:moveTo>
                    <a:lnTo>
                      <a:pt x="463" y="631"/>
                    </a:lnTo>
                    <a:lnTo>
                      <a:pt x="466" y="632"/>
                    </a:lnTo>
                    <a:lnTo>
                      <a:pt x="467" y="633"/>
                    </a:lnTo>
                    <a:lnTo>
                      <a:pt x="468" y="633"/>
                    </a:lnTo>
                    <a:lnTo>
                      <a:pt x="469" y="635"/>
                    </a:lnTo>
                    <a:lnTo>
                      <a:pt x="471" y="635"/>
                    </a:lnTo>
                    <a:lnTo>
                      <a:pt x="472" y="635"/>
                    </a:lnTo>
                    <a:lnTo>
                      <a:pt x="473" y="635"/>
                    </a:lnTo>
                    <a:lnTo>
                      <a:pt x="474" y="633"/>
                    </a:lnTo>
                    <a:lnTo>
                      <a:pt x="472" y="631"/>
                    </a:lnTo>
                    <a:lnTo>
                      <a:pt x="469" y="631"/>
                    </a:lnTo>
                    <a:lnTo>
                      <a:pt x="467" y="630"/>
                    </a:lnTo>
                    <a:close/>
                    <a:moveTo>
                      <a:pt x="529" y="594"/>
                    </a:moveTo>
                    <a:lnTo>
                      <a:pt x="525" y="596"/>
                    </a:lnTo>
                    <a:lnTo>
                      <a:pt x="520" y="597"/>
                    </a:lnTo>
                    <a:lnTo>
                      <a:pt x="516" y="601"/>
                    </a:lnTo>
                    <a:lnTo>
                      <a:pt x="520" y="603"/>
                    </a:lnTo>
                    <a:lnTo>
                      <a:pt x="529" y="603"/>
                    </a:lnTo>
                    <a:lnTo>
                      <a:pt x="538" y="604"/>
                    </a:lnTo>
                    <a:lnTo>
                      <a:pt x="537" y="602"/>
                    </a:lnTo>
                    <a:lnTo>
                      <a:pt x="537" y="600"/>
                    </a:lnTo>
                    <a:lnTo>
                      <a:pt x="538" y="600"/>
                    </a:lnTo>
                    <a:lnTo>
                      <a:pt x="541" y="600"/>
                    </a:lnTo>
                    <a:lnTo>
                      <a:pt x="542" y="600"/>
                    </a:lnTo>
                    <a:lnTo>
                      <a:pt x="542" y="598"/>
                    </a:lnTo>
                    <a:lnTo>
                      <a:pt x="538" y="596"/>
                    </a:lnTo>
                    <a:lnTo>
                      <a:pt x="533" y="595"/>
                    </a:lnTo>
                    <a:lnTo>
                      <a:pt x="529" y="594"/>
                    </a:lnTo>
                    <a:close/>
                    <a:moveTo>
                      <a:pt x="800" y="581"/>
                    </a:moveTo>
                    <a:lnTo>
                      <a:pt x="801" y="582"/>
                    </a:lnTo>
                    <a:lnTo>
                      <a:pt x="801" y="584"/>
                    </a:lnTo>
                    <a:lnTo>
                      <a:pt x="801" y="586"/>
                    </a:lnTo>
                    <a:lnTo>
                      <a:pt x="800" y="589"/>
                    </a:lnTo>
                    <a:lnTo>
                      <a:pt x="800" y="591"/>
                    </a:lnTo>
                    <a:lnTo>
                      <a:pt x="801" y="592"/>
                    </a:lnTo>
                    <a:lnTo>
                      <a:pt x="803" y="594"/>
                    </a:lnTo>
                    <a:lnTo>
                      <a:pt x="804" y="596"/>
                    </a:lnTo>
                    <a:lnTo>
                      <a:pt x="806" y="595"/>
                    </a:lnTo>
                    <a:lnTo>
                      <a:pt x="809" y="595"/>
                    </a:lnTo>
                    <a:lnTo>
                      <a:pt x="810" y="596"/>
                    </a:lnTo>
                    <a:lnTo>
                      <a:pt x="811" y="598"/>
                    </a:lnTo>
                    <a:lnTo>
                      <a:pt x="812" y="600"/>
                    </a:lnTo>
                    <a:lnTo>
                      <a:pt x="814" y="600"/>
                    </a:lnTo>
                    <a:lnTo>
                      <a:pt x="814" y="597"/>
                    </a:lnTo>
                    <a:lnTo>
                      <a:pt x="816" y="596"/>
                    </a:lnTo>
                    <a:lnTo>
                      <a:pt x="818" y="596"/>
                    </a:lnTo>
                    <a:lnTo>
                      <a:pt x="820" y="596"/>
                    </a:lnTo>
                    <a:lnTo>
                      <a:pt x="821" y="595"/>
                    </a:lnTo>
                    <a:lnTo>
                      <a:pt x="820" y="594"/>
                    </a:lnTo>
                    <a:lnTo>
                      <a:pt x="820" y="593"/>
                    </a:lnTo>
                    <a:lnTo>
                      <a:pt x="818" y="592"/>
                    </a:lnTo>
                    <a:lnTo>
                      <a:pt x="817" y="592"/>
                    </a:lnTo>
                    <a:lnTo>
                      <a:pt x="816" y="591"/>
                    </a:lnTo>
                    <a:lnTo>
                      <a:pt x="816" y="590"/>
                    </a:lnTo>
                    <a:lnTo>
                      <a:pt x="815" y="589"/>
                    </a:lnTo>
                    <a:lnTo>
                      <a:pt x="814" y="589"/>
                    </a:lnTo>
                    <a:lnTo>
                      <a:pt x="814" y="588"/>
                    </a:lnTo>
                    <a:lnTo>
                      <a:pt x="813" y="586"/>
                    </a:lnTo>
                    <a:lnTo>
                      <a:pt x="812" y="585"/>
                    </a:lnTo>
                    <a:lnTo>
                      <a:pt x="811" y="583"/>
                    </a:lnTo>
                    <a:lnTo>
                      <a:pt x="810" y="581"/>
                    </a:lnTo>
                    <a:lnTo>
                      <a:pt x="800" y="581"/>
                    </a:lnTo>
                    <a:close/>
                    <a:moveTo>
                      <a:pt x="862" y="531"/>
                    </a:moveTo>
                    <a:lnTo>
                      <a:pt x="860" y="531"/>
                    </a:lnTo>
                    <a:lnTo>
                      <a:pt x="859" y="532"/>
                    </a:lnTo>
                    <a:lnTo>
                      <a:pt x="858" y="533"/>
                    </a:lnTo>
                    <a:lnTo>
                      <a:pt x="859" y="534"/>
                    </a:lnTo>
                    <a:lnTo>
                      <a:pt x="859" y="536"/>
                    </a:lnTo>
                    <a:lnTo>
                      <a:pt x="860" y="537"/>
                    </a:lnTo>
                    <a:lnTo>
                      <a:pt x="860" y="538"/>
                    </a:lnTo>
                    <a:lnTo>
                      <a:pt x="862" y="540"/>
                    </a:lnTo>
                    <a:lnTo>
                      <a:pt x="862" y="542"/>
                    </a:lnTo>
                    <a:lnTo>
                      <a:pt x="860" y="542"/>
                    </a:lnTo>
                    <a:lnTo>
                      <a:pt x="861" y="544"/>
                    </a:lnTo>
                    <a:lnTo>
                      <a:pt x="861" y="546"/>
                    </a:lnTo>
                    <a:lnTo>
                      <a:pt x="861" y="547"/>
                    </a:lnTo>
                    <a:lnTo>
                      <a:pt x="862" y="548"/>
                    </a:lnTo>
                    <a:lnTo>
                      <a:pt x="862" y="549"/>
                    </a:lnTo>
                    <a:lnTo>
                      <a:pt x="863" y="550"/>
                    </a:lnTo>
                    <a:lnTo>
                      <a:pt x="863" y="551"/>
                    </a:lnTo>
                    <a:lnTo>
                      <a:pt x="864" y="553"/>
                    </a:lnTo>
                    <a:lnTo>
                      <a:pt x="865" y="553"/>
                    </a:lnTo>
                    <a:lnTo>
                      <a:pt x="867" y="553"/>
                    </a:lnTo>
                    <a:lnTo>
                      <a:pt x="869" y="551"/>
                    </a:lnTo>
                    <a:lnTo>
                      <a:pt x="871" y="551"/>
                    </a:lnTo>
                    <a:lnTo>
                      <a:pt x="870" y="549"/>
                    </a:lnTo>
                    <a:lnTo>
                      <a:pt x="870" y="547"/>
                    </a:lnTo>
                    <a:lnTo>
                      <a:pt x="870" y="546"/>
                    </a:lnTo>
                    <a:lnTo>
                      <a:pt x="870" y="544"/>
                    </a:lnTo>
                    <a:lnTo>
                      <a:pt x="870" y="543"/>
                    </a:lnTo>
                    <a:lnTo>
                      <a:pt x="869" y="539"/>
                    </a:lnTo>
                    <a:lnTo>
                      <a:pt x="868" y="537"/>
                    </a:lnTo>
                    <a:lnTo>
                      <a:pt x="868" y="535"/>
                    </a:lnTo>
                    <a:lnTo>
                      <a:pt x="865" y="535"/>
                    </a:lnTo>
                    <a:lnTo>
                      <a:pt x="863" y="534"/>
                    </a:lnTo>
                    <a:lnTo>
                      <a:pt x="862" y="533"/>
                    </a:lnTo>
                    <a:lnTo>
                      <a:pt x="862" y="531"/>
                    </a:lnTo>
                    <a:close/>
                    <a:moveTo>
                      <a:pt x="856" y="528"/>
                    </a:moveTo>
                    <a:lnTo>
                      <a:pt x="855" y="530"/>
                    </a:lnTo>
                    <a:lnTo>
                      <a:pt x="853" y="530"/>
                    </a:lnTo>
                    <a:lnTo>
                      <a:pt x="852" y="530"/>
                    </a:lnTo>
                    <a:lnTo>
                      <a:pt x="851" y="531"/>
                    </a:lnTo>
                    <a:lnTo>
                      <a:pt x="851" y="532"/>
                    </a:lnTo>
                    <a:lnTo>
                      <a:pt x="850" y="534"/>
                    </a:lnTo>
                    <a:lnTo>
                      <a:pt x="849" y="544"/>
                    </a:lnTo>
                    <a:lnTo>
                      <a:pt x="850" y="545"/>
                    </a:lnTo>
                    <a:lnTo>
                      <a:pt x="851" y="546"/>
                    </a:lnTo>
                    <a:lnTo>
                      <a:pt x="850" y="548"/>
                    </a:lnTo>
                    <a:lnTo>
                      <a:pt x="851" y="548"/>
                    </a:lnTo>
                    <a:lnTo>
                      <a:pt x="852" y="548"/>
                    </a:lnTo>
                    <a:lnTo>
                      <a:pt x="853" y="548"/>
                    </a:lnTo>
                    <a:lnTo>
                      <a:pt x="853" y="547"/>
                    </a:lnTo>
                    <a:lnTo>
                      <a:pt x="855" y="545"/>
                    </a:lnTo>
                    <a:lnTo>
                      <a:pt x="855" y="543"/>
                    </a:lnTo>
                    <a:lnTo>
                      <a:pt x="853" y="542"/>
                    </a:lnTo>
                    <a:lnTo>
                      <a:pt x="852" y="540"/>
                    </a:lnTo>
                    <a:lnTo>
                      <a:pt x="852" y="538"/>
                    </a:lnTo>
                    <a:lnTo>
                      <a:pt x="853" y="537"/>
                    </a:lnTo>
                    <a:lnTo>
                      <a:pt x="853" y="535"/>
                    </a:lnTo>
                    <a:lnTo>
                      <a:pt x="855" y="534"/>
                    </a:lnTo>
                    <a:lnTo>
                      <a:pt x="855" y="533"/>
                    </a:lnTo>
                    <a:lnTo>
                      <a:pt x="856" y="531"/>
                    </a:lnTo>
                    <a:lnTo>
                      <a:pt x="856" y="528"/>
                    </a:lnTo>
                    <a:close/>
                    <a:moveTo>
                      <a:pt x="550" y="525"/>
                    </a:moveTo>
                    <a:lnTo>
                      <a:pt x="549" y="526"/>
                    </a:lnTo>
                    <a:lnTo>
                      <a:pt x="547" y="527"/>
                    </a:lnTo>
                    <a:lnTo>
                      <a:pt x="547" y="528"/>
                    </a:lnTo>
                    <a:lnTo>
                      <a:pt x="546" y="530"/>
                    </a:lnTo>
                    <a:lnTo>
                      <a:pt x="545" y="531"/>
                    </a:lnTo>
                    <a:lnTo>
                      <a:pt x="544" y="532"/>
                    </a:lnTo>
                    <a:lnTo>
                      <a:pt x="544" y="533"/>
                    </a:lnTo>
                    <a:lnTo>
                      <a:pt x="543" y="533"/>
                    </a:lnTo>
                    <a:lnTo>
                      <a:pt x="542" y="534"/>
                    </a:lnTo>
                    <a:lnTo>
                      <a:pt x="541" y="535"/>
                    </a:lnTo>
                    <a:lnTo>
                      <a:pt x="540" y="536"/>
                    </a:lnTo>
                    <a:lnTo>
                      <a:pt x="541" y="538"/>
                    </a:lnTo>
                    <a:lnTo>
                      <a:pt x="540" y="540"/>
                    </a:lnTo>
                    <a:lnTo>
                      <a:pt x="538" y="542"/>
                    </a:lnTo>
                    <a:lnTo>
                      <a:pt x="538" y="544"/>
                    </a:lnTo>
                    <a:lnTo>
                      <a:pt x="538" y="545"/>
                    </a:lnTo>
                    <a:lnTo>
                      <a:pt x="537" y="547"/>
                    </a:lnTo>
                    <a:lnTo>
                      <a:pt x="533" y="548"/>
                    </a:lnTo>
                    <a:lnTo>
                      <a:pt x="530" y="549"/>
                    </a:lnTo>
                    <a:lnTo>
                      <a:pt x="530" y="551"/>
                    </a:lnTo>
                    <a:lnTo>
                      <a:pt x="530" y="556"/>
                    </a:lnTo>
                    <a:lnTo>
                      <a:pt x="530" y="559"/>
                    </a:lnTo>
                    <a:lnTo>
                      <a:pt x="530" y="560"/>
                    </a:lnTo>
                    <a:lnTo>
                      <a:pt x="530" y="562"/>
                    </a:lnTo>
                    <a:lnTo>
                      <a:pt x="528" y="563"/>
                    </a:lnTo>
                    <a:lnTo>
                      <a:pt x="528" y="565"/>
                    </a:lnTo>
                    <a:lnTo>
                      <a:pt x="526" y="565"/>
                    </a:lnTo>
                    <a:lnTo>
                      <a:pt x="525" y="566"/>
                    </a:lnTo>
                    <a:lnTo>
                      <a:pt x="523" y="567"/>
                    </a:lnTo>
                    <a:lnTo>
                      <a:pt x="523" y="568"/>
                    </a:lnTo>
                    <a:lnTo>
                      <a:pt x="521" y="575"/>
                    </a:lnTo>
                    <a:lnTo>
                      <a:pt x="521" y="577"/>
                    </a:lnTo>
                    <a:lnTo>
                      <a:pt x="522" y="578"/>
                    </a:lnTo>
                    <a:lnTo>
                      <a:pt x="522" y="579"/>
                    </a:lnTo>
                    <a:lnTo>
                      <a:pt x="523" y="580"/>
                    </a:lnTo>
                    <a:lnTo>
                      <a:pt x="525" y="580"/>
                    </a:lnTo>
                    <a:lnTo>
                      <a:pt x="526" y="582"/>
                    </a:lnTo>
                    <a:lnTo>
                      <a:pt x="527" y="584"/>
                    </a:lnTo>
                    <a:lnTo>
                      <a:pt x="527" y="586"/>
                    </a:lnTo>
                    <a:lnTo>
                      <a:pt x="528" y="588"/>
                    </a:lnTo>
                    <a:lnTo>
                      <a:pt x="529" y="588"/>
                    </a:lnTo>
                    <a:lnTo>
                      <a:pt x="530" y="589"/>
                    </a:lnTo>
                    <a:lnTo>
                      <a:pt x="531" y="589"/>
                    </a:lnTo>
                    <a:lnTo>
                      <a:pt x="532" y="590"/>
                    </a:lnTo>
                    <a:lnTo>
                      <a:pt x="533" y="590"/>
                    </a:lnTo>
                    <a:lnTo>
                      <a:pt x="535" y="590"/>
                    </a:lnTo>
                    <a:lnTo>
                      <a:pt x="538" y="590"/>
                    </a:lnTo>
                    <a:lnTo>
                      <a:pt x="540" y="591"/>
                    </a:lnTo>
                    <a:lnTo>
                      <a:pt x="542" y="592"/>
                    </a:lnTo>
                    <a:lnTo>
                      <a:pt x="545" y="592"/>
                    </a:lnTo>
                    <a:lnTo>
                      <a:pt x="549" y="592"/>
                    </a:lnTo>
                    <a:lnTo>
                      <a:pt x="552" y="593"/>
                    </a:lnTo>
                    <a:lnTo>
                      <a:pt x="555" y="593"/>
                    </a:lnTo>
                    <a:lnTo>
                      <a:pt x="559" y="592"/>
                    </a:lnTo>
                    <a:lnTo>
                      <a:pt x="563" y="592"/>
                    </a:lnTo>
                    <a:lnTo>
                      <a:pt x="564" y="591"/>
                    </a:lnTo>
                    <a:lnTo>
                      <a:pt x="565" y="590"/>
                    </a:lnTo>
                    <a:lnTo>
                      <a:pt x="566" y="590"/>
                    </a:lnTo>
                    <a:lnTo>
                      <a:pt x="567" y="589"/>
                    </a:lnTo>
                    <a:lnTo>
                      <a:pt x="568" y="588"/>
                    </a:lnTo>
                    <a:lnTo>
                      <a:pt x="569" y="588"/>
                    </a:lnTo>
                    <a:lnTo>
                      <a:pt x="570" y="586"/>
                    </a:lnTo>
                    <a:lnTo>
                      <a:pt x="572" y="586"/>
                    </a:lnTo>
                    <a:lnTo>
                      <a:pt x="573" y="585"/>
                    </a:lnTo>
                    <a:lnTo>
                      <a:pt x="575" y="584"/>
                    </a:lnTo>
                    <a:lnTo>
                      <a:pt x="575" y="583"/>
                    </a:lnTo>
                    <a:lnTo>
                      <a:pt x="577" y="583"/>
                    </a:lnTo>
                    <a:lnTo>
                      <a:pt x="578" y="582"/>
                    </a:lnTo>
                    <a:lnTo>
                      <a:pt x="580" y="583"/>
                    </a:lnTo>
                    <a:lnTo>
                      <a:pt x="580" y="581"/>
                    </a:lnTo>
                    <a:lnTo>
                      <a:pt x="582" y="581"/>
                    </a:lnTo>
                    <a:lnTo>
                      <a:pt x="584" y="581"/>
                    </a:lnTo>
                    <a:lnTo>
                      <a:pt x="586" y="581"/>
                    </a:lnTo>
                    <a:lnTo>
                      <a:pt x="602" y="582"/>
                    </a:lnTo>
                    <a:lnTo>
                      <a:pt x="603" y="582"/>
                    </a:lnTo>
                    <a:lnTo>
                      <a:pt x="604" y="583"/>
                    </a:lnTo>
                    <a:lnTo>
                      <a:pt x="605" y="583"/>
                    </a:lnTo>
                    <a:lnTo>
                      <a:pt x="605" y="584"/>
                    </a:lnTo>
                    <a:lnTo>
                      <a:pt x="609" y="584"/>
                    </a:lnTo>
                    <a:lnTo>
                      <a:pt x="611" y="584"/>
                    </a:lnTo>
                    <a:lnTo>
                      <a:pt x="613" y="584"/>
                    </a:lnTo>
                    <a:lnTo>
                      <a:pt x="615" y="586"/>
                    </a:lnTo>
                    <a:lnTo>
                      <a:pt x="620" y="591"/>
                    </a:lnTo>
                    <a:lnTo>
                      <a:pt x="621" y="591"/>
                    </a:lnTo>
                    <a:lnTo>
                      <a:pt x="623" y="591"/>
                    </a:lnTo>
                    <a:lnTo>
                      <a:pt x="624" y="591"/>
                    </a:lnTo>
                    <a:lnTo>
                      <a:pt x="625" y="592"/>
                    </a:lnTo>
                    <a:lnTo>
                      <a:pt x="626" y="592"/>
                    </a:lnTo>
                    <a:lnTo>
                      <a:pt x="628" y="592"/>
                    </a:lnTo>
                    <a:lnTo>
                      <a:pt x="629" y="593"/>
                    </a:lnTo>
                    <a:lnTo>
                      <a:pt x="631" y="594"/>
                    </a:lnTo>
                    <a:lnTo>
                      <a:pt x="633" y="594"/>
                    </a:lnTo>
                    <a:lnTo>
                      <a:pt x="633" y="593"/>
                    </a:lnTo>
                    <a:lnTo>
                      <a:pt x="634" y="593"/>
                    </a:lnTo>
                    <a:lnTo>
                      <a:pt x="634" y="594"/>
                    </a:lnTo>
                    <a:lnTo>
                      <a:pt x="636" y="594"/>
                    </a:lnTo>
                    <a:lnTo>
                      <a:pt x="637" y="594"/>
                    </a:lnTo>
                    <a:lnTo>
                      <a:pt x="639" y="594"/>
                    </a:lnTo>
                    <a:lnTo>
                      <a:pt x="640" y="596"/>
                    </a:lnTo>
                    <a:lnTo>
                      <a:pt x="643" y="596"/>
                    </a:lnTo>
                    <a:lnTo>
                      <a:pt x="643" y="594"/>
                    </a:lnTo>
                    <a:lnTo>
                      <a:pt x="645" y="594"/>
                    </a:lnTo>
                    <a:lnTo>
                      <a:pt x="646" y="594"/>
                    </a:lnTo>
                    <a:lnTo>
                      <a:pt x="648" y="594"/>
                    </a:lnTo>
                    <a:lnTo>
                      <a:pt x="650" y="594"/>
                    </a:lnTo>
                    <a:lnTo>
                      <a:pt x="650" y="593"/>
                    </a:lnTo>
                    <a:lnTo>
                      <a:pt x="651" y="592"/>
                    </a:lnTo>
                    <a:lnTo>
                      <a:pt x="653" y="593"/>
                    </a:lnTo>
                    <a:lnTo>
                      <a:pt x="653" y="594"/>
                    </a:lnTo>
                    <a:lnTo>
                      <a:pt x="656" y="594"/>
                    </a:lnTo>
                    <a:lnTo>
                      <a:pt x="657" y="594"/>
                    </a:lnTo>
                    <a:lnTo>
                      <a:pt x="659" y="594"/>
                    </a:lnTo>
                    <a:lnTo>
                      <a:pt x="660" y="595"/>
                    </a:lnTo>
                    <a:lnTo>
                      <a:pt x="662" y="595"/>
                    </a:lnTo>
                    <a:lnTo>
                      <a:pt x="663" y="595"/>
                    </a:lnTo>
                    <a:lnTo>
                      <a:pt x="664" y="594"/>
                    </a:lnTo>
                    <a:lnTo>
                      <a:pt x="665" y="594"/>
                    </a:lnTo>
                    <a:lnTo>
                      <a:pt x="667" y="593"/>
                    </a:lnTo>
                    <a:lnTo>
                      <a:pt x="668" y="593"/>
                    </a:lnTo>
                    <a:lnTo>
                      <a:pt x="669" y="592"/>
                    </a:lnTo>
                    <a:lnTo>
                      <a:pt x="670" y="591"/>
                    </a:lnTo>
                    <a:lnTo>
                      <a:pt x="671" y="591"/>
                    </a:lnTo>
                    <a:lnTo>
                      <a:pt x="672" y="590"/>
                    </a:lnTo>
                    <a:lnTo>
                      <a:pt x="673" y="589"/>
                    </a:lnTo>
                    <a:lnTo>
                      <a:pt x="675" y="588"/>
                    </a:lnTo>
                    <a:lnTo>
                      <a:pt x="675" y="586"/>
                    </a:lnTo>
                    <a:lnTo>
                      <a:pt x="675" y="585"/>
                    </a:lnTo>
                    <a:lnTo>
                      <a:pt x="675" y="584"/>
                    </a:lnTo>
                    <a:lnTo>
                      <a:pt x="675" y="583"/>
                    </a:lnTo>
                    <a:lnTo>
                      <a:pt x="675" y="582"/>
                    </a:lnTo>
                    <a:lnTo>
                      <a:pt x="675" y="581"/>
                    </a:lnTo>
                    <a:lnTo>
                      <a:pt x="674" y="579"/>
                    </a:lnTo>
                    <a:lnTo>
                      <a:pt x="674" y="578"/>
                    </a:lnTo>
                    <a:lnTo>
                      <a:pt x="673" y="577"/>
                    </a:lnTo>
                    <a:lnTo>
                      <a:pt x="673" y="575"/>
                    </a:lnTo>
                    <a:lnTo>
                      <a:pt x="672" y="573"/>
                    </a:lnTo>
                    <a:lnTo>
                      <a:pt x="671" y="572"/>
                    </a:lnTo>
                    <a:lnTo>
                      <a:pt x="670" y="571"/>
                    </a:lnTo>
                    <a:lnTo>
                      <a:pt x="669" y="571"/>
                    </a:lnTo>
                    <a:lnTo>
                      <a:pt x="668" y="570"/>
                    </a:lnTo>
                    <a:lnTo>
                      <a:pt x="668" y="569"/>
                    </a:lnTo>
                    <a:lnTo>
                      <a:pt x="667" y="569"/>
                    </a:lnTo>
                    <a:lnTo>
                      <a:pt x="665" y="568"/>
                    </a:lnTo>
                    <a:lnTo>
                      <a:pt x="663" y="567"/>
                    </a:lnTo>
                    <a:lnTo>
                      <a:pt x="661" y="567"/>
                    </a:lnTo>
                    <a:lnTo>
                      <a:pt x="660" y="567"/>
                    </a:lnTo>
                    <a:lnTo>
                      <a:pt x="659" y="566"/>
                    </a:lnTo>
                    <a:lnTo>
                      <a:pt x="658" y="565"/>
                    </a:lnTo>
                    <a:lnTo>
                      <a:pt x="657" y="565"/>
                    </a:lnTo>
                    <a:lnTo>
                      <a:pt x="656" y="563"/>
                    </a:lnTo>
                    <a:lnTo>
                      <a:pt x="655" y="562"/>
                    </a:lnTo>
                    <a:lnTo>
                      <a:pt x="653" y="562"/>
                    </a:lnTo>
                    <a:lnTo>
                      <a:pt x="646" y="557"/>
                    </a:lnTo>
                    <a:lnTo>
                      <a:pt x="645" y="557"/>
                    </a:lnTo>
                    <a:lnTo>
                      <a:pt x="645" y="556"/>
                    </a:lnTo>
                    <a:lnTo>
                      <a:pt x="634" y="549"/>
                    </a:lnTo>
                    <a:lnTo>
                      <a:pt x="623" y="545"/>
                    </a:lnTo>
                    <a:lnTo>
                      <a:pt x="622" y="545"/>
                    </a:lnTo>
                    <a:lnTo>
                      <a:pt x="621" y="544"/>
                    </a:lnTo>
                    <a:lnTo>
                      <a:pt x="620" y="543"/>
                    </a:lnTo>
                    <a:lnTo>
                      <a:pt x="619" y="542"/>
                    </a:lnTo>
                    <a:lnTo>
                      <a:pt x="619" y="542"/>
                    </a:lnTo>
                    <a:lnTo>
                      <a:pt x="617" y="540"/>
                    </a:lnTo>
                    <a:lnTo>
                      <a:pt x="616" y="539"/>
                    </a:lnTo>
                    <a:lnTo>
                      <a:pt x="614" y="539"/>
                    </a:lnTo>
                    <a:lnTo>
                      <a:pt x="612" y="538"/>
                    </a:lnTo>
                    <a:lnTo>
                      <a:pt x="611" y="538"/>
                    </a:lnTo>
                    <a:lnTo>
                      <a:pt x="612" y="539"/>
                    </a:lnTo>
                    <a:lnTo>
                      <a:pt x="611" y="540"/>
                    </a:lnTo>
                    <a:lnTo>
                      <a:pt x="609" y="542"/>
                    </a:lnTo>
                    <a:lnTo>
                      <a:pt x="608" y="542"/>
                    </a:lnTo>
                    <a:lnTo>
                      <a:pt x="605" y="542"/>
                    </a:lnTo>
                    <a:lnTo>
                      <a:pt x="603" y="542"/>
                    </a:lnTo>
                    <a:lnTo>
                      <a:pt x="599" y="542"/>
                    </a:lnTo>
                    <a:lnTo>
                      <a:pt x="599" y="543"/>
                    </a:lnTo>
                    <a:lnTo>
                      <a:pt x="598" y="544"/>
                    </a:lnTo>
                    <a:lnTo>
                      <a:pt x="597" y="545"/>
                    </a:lnTo>
                    <a:lnTo>
                      <a:pt x="596" y="546"/>
                    </a:lnTo>
                    <a:lnTo>
                      <a:pt x="593" y="546"/>
                    </a:lnTo>
                    <a:lnTo>
                      <a:pt x="592" y="546"/>
                    </a:lnTo>
                    <a:lnTo>
                      <a:pt x="591" y="547"/>
                    </a:lnTo>
                    <a:lnTo>
                      <a:pt x="590" y="547"/>
                    </a:lnTo>
                    <a:lnTo>
                      <a:pt x="589" y="548"/>
                    </a:lnTo>
                    <a:lnTo>
                      <a:pt x="589" y="549"/>
                    </a:lnTo>
                    <a:lnTo>
                      <a:pt x="588" y="550"/>
                    </a:lnTo>
                    <a:lnTo>
                      <a:pt x="587" y="551"/>
                    </a:lnTo>
                    <a:lnTo>
                      <a:pt x="586" y="550"/>
                    </a:lnTo>
                    <a:lnTo>
                      <a:pt x="585" y="549"/>
                    </a:lnTo>
                    <a:lnTo>
                      <a:pt x="582" y="549"/>
                    </a:lnTo>
                    <a:lnTo>
                      <a:pt x="581" y="548"/>
                    </a:lnTo>
                    <a:lnTo>
                      <a:pt x="580" y="547"/>
                    </a:lnTo>
                    <a:lnTo>
                      <a:pt x="579" y="546"/>
                    </a:lnTo>
                    <a:lnTo>
                      <a:pt x="579" y="544"/>
                    </a:lnTo>
                    <a:lnTo>
                      <a:pt x="580" y="542"/>
                    </a:lnTo>
                    <a:lnTo>
                      <a:pt x="578" y="542"/>
                    </a:lnTo>
                    <a:lnTo>
                      <a:pt x="577" y="542"/>
                    </a:lnTo>
                    <a:lnTo>
                      <a:pt x="576" y="542"/>
                    </a:lnTo>
                    <a:lnTo>
                      <a:pt x="575" y="540"/>
                    </a:lnTo>
                    <a:lnTo>
                      <a:pt x="573" y="540"/>
                    </a:lnTo>
                    <a:lnTo>
                      <a:pt x="572" y="540"/>
                    </a:lnTo>
                    <a:lnTo>
                      <a:pt x="570" y="539"/>
                    </a:lnTo>
                    <a:lnTo>
                      <a:pt x="569" y="538"/>
                    </a:lnTo>
                    <a:lnTo>
                      <a:pt x="569" y="537"/>
                    </a:lnTo>
                    <a:lnTo>
                      <a:pt x="572" y="536"/>
                    </a:lnTo>
                    <a:lnTo>
                      <a:pt x="573" y="535"/>
                    </a:lnTo>
                    <a:lnTo>
                      <a:pt x="574" y="534"/>
                    </a:lnTo>
                    <a:lnTo>
                      <a:pt x="575" y="534"/>
                    </a:lnTo>
                    <a:lnTo>
                      <a:pt x="576" y="533"/>
                    </a:lnTo>
                    <a:lnTo>
                      <a:pt x="577" y="533"/>
                    </a:lnTo>
                    <a:lnTo>
                      <a:pt x="578" y="533"/>
                    </a:lnTo>
                    <a:lnTo>
                      <a:pt x="574" y="531"/>
                    </a:lnTo>
                    <a:lnTo>
                      <a:pt x="568" y="530"/>
                    </a:lnTo>
                    <a:lnTo>
                      <a:pt x="566" y="530"/>
                    </a:lnTo>
                    <a:lnTo>
                      <a:pt x="565" y="530"/>
                    </a:lnTo>
                    <a:lnTo>
                      <a:pt x="563" y="531"/>
                    </a:lnTo>
                    <a:lnTo>
                      <a:pt x="561" y="531"/>
                    </a:lnTo>
                    <a:lnTo>
                      <a:pt x="559" y="531"/>
                    </a:lnTo>
                    <a:lnTo>
                      <a:pt x="558" y="530"/>
                    </a:lnTo>
                    <a:lnTo>
                      <a:pt x="556" y="530"/>
                    </a:lnTo>
                    <a:lnTo>
                      <a:pt x="555" y="528"/>
                    </a:lnTo>
                    <a:lnTo>
                      <a:pt x="555" y="526"/>
                    </a:lnTo>
                    <a:lnTo>
                      <a:pt x="556" y="525"/>
                    </a:lnTo>
                    <a:lnTo>
                      <a:pt x="554" y="525"/>
                    </a:lnTo>
                    <a:lnTo>
                      <a:pt x="552" y="525"/>
                    </a:lnTo>
                    <a:lnTo>
                      <a:pt x="550" y="525"/>
                    </a:lnTo>
                    <a:close/>
                    <a:moveTo>
                      <a:pt x="872" y="523"/>
                    </a:moveTo>
                    <a:lnTo>
                      <a:pt x="872" y="524"/>
                    </a:lnTo>
                    <a:lnTo>
                      <a:pt x="874" y="524"/>
                    </a:lnTo>
                    <a:lnTo>
                      <a:pt x="875" y="525"/>
                    </a:lnTo>
                    <a:lnTo>
                      <a:pt x="874" y="524"/>
                    </a:lnTo>
                    <a:lnTo>
                      <a:pt x="873" y="523"/>
                    </a:lnTo>
                    <a:lnTo>
                      <a:pt x="872" y="523"/>
                    </a:lnTo>
                    <a:close/>
                    <a:moveTo>
                      <a:pt x="865" y="519"/>
                    </a:moveTo>
                    <a:lnTo>
                      <a:pt x="864" y="520"/>
                    </a:lnTo>
                    <a:lnTo>
                      <a:pt x="864" y="521"/>
                    </a:lnTo>
                    <a:lnTo>
                      <a:pt x="864" y="523"/>
                    </a:lnTo>
                    <a:lnTo>
                      <a:pt x="867" y="523"/>
                    </a:lnTo>
                    <a:lnTo>
                      <a:pt x="868" y="523"/>
                    </a:lnTo>
                    <a:lnTo>
                      <a:pt x="870" y="523"/>
                    </a:lnTo>
                    <a:lnTo>
                      <a:pt x="872" y="523"/>
                    </a:lnTo>
                    <a:lnTo>
                      <a:pt x="872" y="523"/>
                    </a:lnTo>
                    <a:lnTo>
                      <a:pt x="872" y="522"/>
                    </a:lnTo>
                    <a:lnTo>
                      <a:pt x="869" y="521"/>
                    </a:lnTo>
                    <a:lnTo>
                      <a:pt x="865" y="519"/>
                    </a:lnTo>
                    <a:close/>
                    <a:moveTo>
                      <a:pt x="1062" y="519"/>
                    </a:moveTo>
                    <a:lnTo>
                      <a:pt x="1060" y="519"/>
                    </a:lnTo>
                    <a:lnTo>
                      <a:pt x="1059" y="521"/>
                    </a:lnTo>
                    <a:lnTo>
                      <a:pt x="1057" y="521"/>
                    </a:lnTo>
                    <a:lnTo>
                      <a:pt x="1054" y="521"/>
                    </a:lnTo>
                    <a:lnTo>
                      <a:pt x="1053" y="521"/>
                    </a:lnTo>
                    <a:lnTo>
                      <a:pt x="1051" y="521"/>
                    </a:lnTo>
                    <a:lnTo>
                      <a:pt x="1049" y="521"/>
                    </a:lnTo>
                    <a:lnTo>
                      <a:pt x="1048" y="521"/>
                    </a:lnTo>
                    <a:lnTo>
                      <a:pt x="1045" y="521"/>
                    </a:lnTo>
                    <a:lnTo>
                      <a:pt x="1042" y="521"/>
                    </a:lnTo>
                    <a:lnTo>
                      <a:pt x="1042" y="522"/>
                    </a:lnTo>
                    <a:lnTo>
                      <a:pt x="1046" y="522"/>
                    </a:lnTo>
                    <a:lnTo>
                      <a:pt x="1048" y="522"/>
                    </a:lnTo>
                    <a:lnTo>
                      <a:pt x="1049" y="523"/>
                    </a:lnTo>
                    <a:lnTo>
                      <a:pt x="1051" y="524"/>
                    </a:lnTo>
                    <a:lnTo>
                      <a:pt x="1052" y="525"/>
                    </a:lnTo>
                    <a:lnTo>
                      <a:pt x="1054" y="524"/>
                    </a:lnTo>
                    <a:lnTo>
                      <a:pt x="1065" y="524"/>
                    </a:lnTo>
                    <a:lnTo>
                      <a:pt x="1067" y="523"/>
                    </a:lnTo>
                    <a:lnTo>
                      <a:pt x="1067" y="522"/>
                    </a:lnTo>
                    <a:lnTo>
                      <a:pt x="1065" y="520"/>
                    </a:lnTo>
                    <a:lnTo>
                      <a:pt x="1064" y="519"/>
                    </a:lnTo>
                    <a:lnTo>
                      <a:pt x="1062" y="519"/>
                    </a:lnTo>
                    <a:close/>
                    <a:moveTo>
                      <a:pt x="1027" y="519"/>
                    </a:moveTo>
                    <a:lnTo>
                      <a:pt x="1024" y="519"/>
                    </a:lnTo>
                    <a:lnTo>
                      <a:pt x="1023" y="519"/>
                    </a:lnTo>
                    <a:lnTo>
                      <a:pt x="1021" y="520"/>
                    </a:lnTo>
                    <a:lnTo>
                      <a:pt x="1018" y="520"/>
                    </a:lnTo>
                    <a:lnTo>
                      <a:pt x="1017" y="521"/>
                    </a:lnTo>
                    <a:lnTo>
                      <a:pt x="1017" y="521"/>
                    </a:lnTo>
                    <a:lnTo>
                      <a:pt x="1016" y="522"/>
                    </a:lnTo>
                    <a:lnTo>
                      <a:pt x="1015" y="523"/>
                    </a:lnTo>
                    <a:lnTo>
                      <a:pt x="1012" y="531"/>
                    </a:lnTo>
                    <a:lnTo>
                      <a:pt x="1012" y="533"/>
                    </a:lnTo>
                    <a:lnTo>
                      <a:pt x="1013" y="535"/>
                    </a:lnTo>
                    <a:lnTo>
                      <a:pt x="1014" y="535"/>
                    </a:lnTo>
                    <a:lnTo>
                      <a:pt x="1014" y="536"/>
                    </a:lnTo>
                    <a:lnTo>
                      <a:pt x="1015" y="537"/>
                    </a:lnTo>
                    <a:lnTo>
                      <a:pt x="1016" y="538"/>
                    </a:lnTo>
                    <a:lnTo>
                      <a:pt x="1017" y="537"/>
                    </a:lnTo>
                    <a:lnTo>
                      <a:pt x="1018" y="536"/>
                    </a:lnTo>
                    <a:lnTo>
                      <a:pt x="1020" y="530"/>
                    </a:lnTo>
                    <a:lnTo>
                      <a:pt x="1022" y="524"/>
                    </a:lnTo>
                    <a:lnTo>
                      <a:pt x="1023" y="523"/>
                    </a:lnTo>
                    <a:lnTo>
                      <a:pt x="1025" y="523"/>
                    </a:lnTo>
                    <a:lnTo>
                      <a:pt x="1026" y="522"/>
                    </a:lnTo>
                    <a:lnTo>
                      <a:pt x="1026" y="520"/>
                    </a:lnTo>
                    <a:lnTo>
                      <a:pt x="1027" y="519"/>
                    </a:lnTo>
                    <a:close/>
                    <a:moveTo>
                      <a:pt x="1034" y="519"/>
                    </a:moveTo>
                    <a:lnTo>
                      <a:pt x="1032" y="519"/>
                    </a:lnTo>
                    <a:lnTo>
                      <a:pt x="1030" y="519"/>
                    </a:lnTo>
                    <a:lnTo>
                      <a:pt x="1028" y="520"/>
                    </a:lnTo>
                    <a:lnTo>
                      <a:pt x="1029" y="521"/>
                    </a:lnTo>
                    <a:lnTo>
                      <a:pt x="1032" y="521"/>
                    </a:lnTo>
                    <a:lnTo>
                      <a:pt x="1033" y="521"/>
                    </a:lnTo>
                    <a:lnTo>
                      <a:pt x="1035" y="521"/>
                    </a:lnTo>
                    <a:lnTo>
                      <a:pt x="1036" y="519"/>
                    </a:lnTo>
                    <a:lnTo>
                      <a:pt x="1034" y="519"/>
                    </a:lnTo>
                    <a:close/>
                    <a:moveTo>
                      <a:pt x="766" y="514"/>
                    </a:moveTo>
                    <a:lnTo>
                      <a:pt x="765" y="514"/>
                    </a:lnTo>
                    <a:lnTo>
                      <a:pt x="764" y="514"/>
                    </a:lnTo>
                    <a:lnTo>
                      <a:pt x="762" y="515"/>
                    </a:lnTo>
                    <a:lnTo>
                      <a:pt x="762" y="516"/>
                    </a:lnTo>
                    <a:lnTo>
                      <a:pt x="759" y="516"/>
                    </a:lnTo>
                    <a:lnTo>
                      <a:pt x="758" y="518"/>
                    </a:lnTo>
                    <a:lnTo>
                      <a:pt x="757" y="518"/>
                    </a:lnTo>
                    <a:lnTo>
                      <a:pt x="756" y="519"/>
                    </a:lnTo>
                    <a:lnTo>
                      <a:pt x="755" y="520"/>
                    </a:lnTo>
                    <a:lnTo>
                      <a:pt x="754" y="520"/>
                    </a:lnTo>
                    <a:lnTo>
                      <a:pt x="753" y="521"/>
                    </a:lnTo>
                    <a:lnTo>
                      <a:pt x="751" y="521"/>
                    </a:lnTo>
                    <a:lnTo>
                      <a:pt x="751" y="522"/>
                    </a:lnTo>
                    <a:lnTo>
                      <a:pt x="750" y="523"/>
                    </a:lnTo>
                    <a:lnTo>
                      <a:pt x="745" y="526"/>
                    </a:lnTo>
                    <a:lnTo>
                      <a:pt x="744" y="528"/>
                    </a:lnTo>
                    <a:lnTo>
                      <a:pt x="744" y="530"/>
                    </a:lnTo>
                    <a:lnTo>
                      <a:pt x="743" y="530"/>
                    </a:lnTo>
                    <a:lnTo>
                      <a:pt x="742" y="528"/>
                    </a:lnTo>
                    <a:lnTo>
                      <a:pt x="741" y="528"/>
                    </a:lnTo>
                    <a:lnTo>
                      <a:pt x="740" y="530"/>
                    </a:lnTo>
                    <a:lnTo>
                      <a:pt x="739" y="531"/>
                    </a:lnTo>
                    <a:lnTo>
                      <a:pt x="738" y="532"/>
                    </a:lnTo>
                    <a:lnTo>
                      <a:pt x="737" y="532"/>
                    </a:lnTo>
                    <a:lnTo>
                      <a:pt x="734" y="532"/>
                    </a:lnTo>
                    <a:lnTo>
                      <a:pt x="730" y="539"/>
                    </a:lnTo>
                    <a:lnTo>
                      <a:pt x="726" y="548"/>
                    </a:lnTo>
                    <a:lnTo>
                      <a:pt x="728" y="547"/>
                    </a:lnTo>
                    <a:lnTo>
                      <a:pt x="729" y="549"/>
                    </a:lnTo>
                    <a:lnTo>
                      <a:pt x="729" y="550"/>
                    </a:lnTo>
                    <a:lnTo>
                      <a:pt x="730" y="550"/>
                    </a:lnTo>
                    <a:lnTo>
                      <a:pt x="731" y="551"/>
                    </a:lnTo>
                    <a:lnTo>
                      <a:pt x="732" y="553"/>
                    </a:lnTo>
                    <a:lnTo>
                      <a:pt x="733" y="554"/>
                    </a:lnTo>
                    <a:lnTo>
                      <a:pt x="734" y="555"/>
                    </a:lnTo>
                    <a:lnTo>
                      <a:pt x="734" y="555"/>
                    </a:lnTo>
                    <a:lnTo>
                      <a:pt x="735" y="558"/>
                    </a:lnTo>
                    <a:lnTo>
                      <a:pt x="737" y="561"/>
                    </a:lnTo>
                    <a:lnTo>
                      <a:pt x="737" y="563"/>
                    </a:lnTo>
                    <a:lnTo>
                      <a:pt x="738" y="567"/>
                    </a:lnTo>
                    <a:lnTo>
                      <a:pt x="738" y="568"/>
                    </a:lnTo>
                    <a:lnTo>
                      <a:pt x="739" y="569"/>
                    </a:lnTo>
                    <a:lnTo>
                      <a:pt x="752" y="583"/>
                    </a:lnTo>
                    <a:lnTo>
                      <a:pt x="753" y="584"/>
                    </a:lnTo>
                    <a:lnTo>
                      <a:pt x="754" y="584"/>
                    </a:lnTo>
                    <a:lnTo>
                      <a:pt x="755" y="585"/>
                    </a:lnTo>
                    <a:lnTo>
                      <a:pt x="755" y="586"/>
                    </a:lnTo>
                    <a:lnTo>
                      <a:pt x="764" y="597"/>
                    </a:lnTo>
                    <a:lnTo>
                      <a:pt x="765" y="597"/>
                    </a:lnTo>
                    <a:lnTo>
                      <a:pt x="766" y="598"/>
                    </a:lnTo>
                    <a:lnTo>
                      <a:pt x="766" y="600"/>
                    </a:lnTo>
                    <a:lnTo>
                      <a:pt x="768" y="600"/>
                    </a:lnTo>
                    <a:lnTo>
                      <a:pt x="769" y="601"/>
                    </a:lnTo>
                    <a:lnTo>
                      <a:pt x="771" y="601"/>
                    </a:lnTo>
                    <a:lnTo>
                      <a:pt x="773" y="601"/>
                    </a:lnTo>
                    <a:lnTo>
                      <a:pt x="774" y="602"/>
                    </a:lnTo>
                    <a:lnTo>
                      <a:pt x="775" y="603"/>
                    </a:lnTo>
                    <a:lnTo>
                      <a:pt x="776" y="604"/>
                    </a:lnTo>
                    <a:lnTo>
                      <a:pt x="775" y="605"/>
                    </a:lnTo>
                    <a:lnTo>
                      <a:pt x="774" y="604"/>
                    </a:lnTo>
                    <a:lnTo>
                      <a:pt x="773" y="603"/>
                    </a:lnTo>
                    <a:lnTo>
                      <a:pt x="770" y="604"/>
                    </a:lnTo>
                    <a:lnTo>
                      <a:pt x="769" y="604"/>
                    </a:lnTo>
                    <a:lnTo>
                      <a:pt x="768" y="605"/>
                    </a:lnTo>
                    <a:lnTo>
                      <a:pt x="768" y="605"/>
                    </a:lnTo>
                    <a:lnTo>
                      <a:pt x="766" y="614"/>
                    </a:lnTo>
                    <a:lnTo>
                      <a:pt x="765" y="616"/>
                    </a:lnTo>
                    <a:lnTo>
                      <a:pt x="767" y="616"/>
                    </a:lnTo>
                    <a:lnTo>
                      <a:pt x="768" y="616"/>
                    </a:lnTo>
                    <a:lnTo>
                      <a:pt x="767" y="618"/>
                    </a:lnTo>
                    <a:lnTo>
                      <a:pt x="766" y="619"/>
                    </a:lnTo>
                    <a:lnTo>
                      <a:pt x="766" y="620"/>
                    </a:lnTo>
                    <a:lnTo>
                      <a:pt x="765" y="621"/>
                    </a:lnTo>
                    <a:lnTo>
                      <a:pt x="764" y="624"/>
                    </a:lnTo>
                    <a:lnTo>
                      <a:pt x="762" y="624"/>
                    </a:lnTo>
                    <a:lnTo>
                      <a:pt x="762" y="626"/>
                    </a:lnTo>
                    <a:lnTo>
                      <a:pt x="762" y="627"/>
                    </a:lnTo>
                    <a:lnTo>
                      <a:pt x="764" y="628"/>
                    </a:lnTo>
                    <a:lnTo>
                      <a:pt x="764" y="630"/>
                    </a:lnTo>
                    <a:lnTo>
                      <a:pt x="764" y="632"/>
                    </a:lnTo>
                    <a:lnTo>
                      <a:pt x="764" y="635"/>
                    </a:lnTo>
                    <a:lnTo>
                      <a:pt x="765" y="635"/>
                    </a:lnTo>
                    <a:lnTo>
                      <a:pt x="765" y="637"/>
                    </a:lnTo>
                    <a:lnTo>
                      <a:pt x="766" y="639"/>
                    </a:lnTo>
                    <a:lnTo>
                      <a:pt x="767" y="640"/>
                    </a:lnTo>
                    <a:lnTo>
                      <a:pt x="768" y="641"/>
                    </a:lnTo>
                    <a:lnTo>
                      <a:pt x="769" y="641"/>
                    </a:lnTo>
                    <a:lnTo>
                      <a:pt x="770" y="642"/>
                    </a:lnTo>
                    <a:lnTo>
                      <a:pt x="777" y="643"/>
                    </a:lnTo>
                    <a:lnTo>
                      <a:pt x="778" y="643"/>
                    </a:lnTo>
                    <a:lnTo>
                      <a:pt x="779" y="644"/>
                    </a:lnTo>
                    <a:lnTo>
                      <a:pt x="780" y="645"/>
                    </a:lnTo>
                    <a:lnTo>
                      <a:pt x="781" y="647"/>
                    </a:lnTo>
                    <a:lnTo>
                      <a:pt x="782" y="647"/>
                    </a:lnTo>
                    <a:lnTo>
                      <a:pt x="784" y="648"/>
                    </a:lnTo>
                    <a:lnTo>
                      <a:pt x="785" y="649"/>
                    </a:lnTo>
                    <a:lnTo>
                      <a:pt x="786" y="650"/>
                    </a:lnTo>
                    <a:lnTo>
                      <a:pt x="787" y="650"/>
                    </a:lnTo>
                    <a:lnTo>
                      <a:pt x="788" y="651"/>
                    </a:lnTo>
                    <a:lnTo>
                      <a:pt x="789" y="651"/>
                    </a:lnTo>
                    <a:lnTo>
                      <a:pt x="790" y="652"/>
                    </a:lnTo>
                    <a:lnTo>
                      <a:pt x="793" y="652"/>
                    </a:lnTo>
                    <a:lnTo>
                      <a:pt x="794" y="652"/>
                    </a:lnTo>
                    <a:lnTo>
                      <a:pt x="797" y="654"/>
                    </a:lnTo>
                    <a:lnTo>
                      <a:pt x="806" y="654"/>
                    </a:lnTo>
                    <a:lnTo>
                      <a:pt x="806" y="652"/>
                    </a:lnTo>
                    <a:lnTo>
                      <a:pt x="809" y="652"/>
                    </a:lnTo>
                    <a:lnTo>
                      <a:pt x="810" y="652"/>
                    </a:lnTo>
                    <a:lnTo>
                      <a:pt x="812" y="652"/>
                    </a:lnTo>
                    <a:lnTo>
                      <a:pt x="813" y="651"/>
                    </a:lnTo>
                    <a:lnTo>
                      <a:pt x="814" y="650"/>
                    </a:lnTo>
                    <a:lnTo>
                      <a:pt x="816" y="650"/>
                    </a:lnTo>
                    <a:lnTo>
                      <a:pt x="817" y="651"/>
                    </a:lnTo>
                    <a:lnTo>
                      <a:pt x="820" y="651"/>
                    </a:lnTo>
                    <a:lnTo>
                      <a:pt x="821" y="650"/>
                    </a:lnTo>
                    <a:lnTo>
                      <a:pt x="822" y="648"/>
                    </a:lnTo>
                    <a:lnTo>
                      <a:pt x="822" y="647"/>
                    </a:lnTo>
                    <a:lnTo>
                      <a:pt x="822" y="644"/>
                    </a:lnTo>
                    <a:lnTo>
                      <a:pt x="820" y="643"/>
                    </a:lnTo>
                    <a:lnTo>
                      <a:pt x="820" y="642"/>
                    </a:lnTo>
                    <a:lnTo>
                      <a:pt x="821" y="640"/>
                    </a:lnTo>
                    <a:lnTo>
                      <a:pt x="820" y="639"/>
                    </a:lnTo>
                    <a:lnTo>
                      <a:pt x="818" y="637"/>
                    </a:lnTo>
                    <a:lnTo>
                      <a:pt x="817" y="633"/>
                    </a:lnTo>
                    <a:lnTo>
                      <a:pt x="817" y="630"/>
                    </a:lnTo>
                    <a:lnTo>
                      <a:pt x="817" y="629"/>
                    </a:lnTo>
                    <a:lnTo>
                      <a:pt x="817" y="627"/>
                    </a:lnTo>
                    <a:lnTo>
                      <a:pt x="817" y="625"/>
                    </a:lnTo>
                    <a:lnTo>
                      <a:pt x="817" y="623"/>
                    </a:lnTo>
                    <a:lnTo>
                      <a:pt x="816" y="623"/>
                    </a:lnTo>
                    <a:lnTo>
                      <a:pt x="816" y="621"/>
                    </a:lnTo>
                    <a:lnTo>
                      <a:pt x="815" y="620"/>
                    </a:lnTo>
                    <a:lnTo>
                      <a:pt x="813" y="619"/>
                    </a:lnTo>
                    <a:lnTo>
                      <a:pt x="812" y="619"/>
                    </a:lnTo>
                    <a:lnTo>
                      <a:pt x="811" y="618"/>
                    </a:lnTo>
                    <a:lnTo>
                      <a:pt x="810" y="617"/>
                    </a:lnTo>
                    <a:lnTo>
                      <a:pt x="810" y="617"/>
                    </a:lnTo>
                    <a:lnTo>
                      <a:pt x="809" y="617"/>
                    </a:lnTo>
                    <a:lnTo>
                      <a:pt x="809" y="617"/>
                    </a:lnTo>
                    <a:lnTo>
                      <a:pt x="808" y="616"/>
                    </a:lnTo>
                    <a:lnTo>
                      <a:pt x="809" y="616"/>
                    </a:lnTo>
                    <a:lnTo>
                      <a:pt x="809" y="614"/>
                    </a:lnTo>
                    <a:lnTo>
                      <a:pt x="810" y="613"/>
                    </a:lnTo>
                    <a:lnTo>
                      <a:pt x="810" y="610"/>
                    </a:lnTo>
                    <a:lnTo>
                      <a:pt x="810" y="609"/>
                    </a:lnTo>
                    <a:lnTo>
                      <a:pt x="808" y="610"/>
                    </a:lnTo>
                    <a:lnTo>
                      <a:pt x="806" y="610"/>
                    </a:lnTo>
                    <a:lnTo>
                      <a:pt x="804" y="609"/>
                    </a:lnTo>
                    <a:lnTo>
                      <a:pt x="803" y="608"/>
                    </a:lnTo>
                    <a:lnTo>
                      <a:pt x="803" y="607"/>
                    </a:lnTo>
                    <a:lnTo>
                      <a:pt x="802" y="606"/>
                    </a:lnTo>
                    <a:lnTo>
                      <a:pt x="801" y="604"/>
                    </a:lnTo>
                    <a:lnTo>
                      <a:pt x="800" y="602"/>
                    </a:lnTo>
                    <a:lnTo>
                      <a:pt x="801" y="600"/>
                    </a:lnTo>
                    <a:lnTo>
                      <a:pt x="801" y="592"/>
                    </a:lnTo>
                    <a:lnTo>
                      <a:pt x="799" y="592"/>
                    </a:lnTo>
                    <a:lnTo>
                      <a:pt x="799" y="590"/>
                    </a:lnTo>
                    <a:lnTo>
                      <a:pt x="799" y="589"/>
                    </a:lnTo>
                    <a:lnTo>
                      <a:pt x="798" y="588"/>
                    </a:lnTo>
                    <a:lnTo>
                      <a:pt x="797" y="586"/>
                    </a:lnTo>
                    <a:lnTo>
                      <a:pt x="796" y="585"/>
                    </a:lnTo>
                    <a:lnTo>
                      <a:pt x="796" y="584"/>
                    </a:lnTo>
                    <a:lnTo>
                      <a:pt x="794" y="582"/>
                    </a:lnTo>
                    <a:lnTo>
                      <a:pt x="793" y="581"/>
                    </a:lnTo>
                    <a:lnTo>
                      <a:pt x="792" y="580"/>
                    </a:lnTo>
                    <a:lnTo>
                      <a:pt x="792" y="579"/>
                    </a:lnTo>
                    <a:lnTo>
                      <a:pt x="793" y="578"/>
                    </a:lnTo>
                    <a:lnTo>
                      <a:pt x="794" y="577"/>
                    </a:lnTo>
                    <a:lnTo>
                      <a:pt x="794" y="575"/>
                    </a:lnTo>
                    <a:lnTo>
                      <a:pt x="793" y="573"/>
                    </a:lnTo>
                    <a:lnTo>
                      <a:pt x="793" y="572"/>
                    </a:lnTo>
                    <a:lnTo>
                      <a:pt x="793" y="571"/>
                    </a:lnTo>
                    <a:lnTo>
                      <a:pt x="790" y="571"/>
                    </a:lnTo>
                    <a:lnTo>
                      <a:pt x="787" y="571"/>
                    </a:lnTo>
                    <a:lnTo>
                      <a:pt x="785" y="569"/>
                    </a:lnTo>
                    <a:lnTo>
                      <a:pt x="785" y="568"/>
                    </a:lnTo>
                    <a:lnTo>
                      <a:pt x="784" y="567"/>
                    </a:lnTo>
                    <a:lnTo>
                      <a:pt x="782" y="567"/>
                    </a:lnTo>
                    <a:lnTo>
                      <a:pt x="780" y="567"/>
                    </a:lnTo>
                    <a:lnTo>
                      <a:pt x="778" y="567"/>
                    </a:lnTo>
                    <a:lnTo>
                      <a:pt x="778" y="565"/>
                    </a:lnTo>
                    <a:lnTo>
                      <a:pt x="777" y="562"/>
                    </a:lnTo>
                    <a:lnTo>
                      <a:pt x="777" y="561"/>
                    </a:lnTo>
                    <a:lnTo>
                      <a:pt x="776" y="560"/>
                    </a:lnTo>
                    <a:lnTo>
                      <a:pt x="775" y="559"/>
                    </a:lnTo>
                    <a:lnTo>
                      <a:pt x="775" y="558"/>
                    </a:lnTo>
                    <a:lnTo>
                      <a:pt x="774" y="557"/>
                    </a:lnTo>
                    <a:lnTo>
                      <a:pt x="773" y="556"/>
                    </a:lnTo>
                    <a:lnTo>
                      <a:pt x="773" y="555"/>
                    </a:lnTo>
                    <a:lnTo>
                      <a:pt x="771" y="554"/>
                    </a:lnTo>
                    <a:lnTo>
                      <a:pt x="770" y="553"/>
                    </a:lnTo>
                    <a:lnTo>
                      <a:pt x="770" y="553"/>
                    </a:lnTo>
                    <a:lnTo>
                      <a:pt x="767" y="553"/>
                    </a:lnTo>
                    <a:lnTo>
                      <a:pt x="766" y="551"/>
                    </a:lnTo>
                    <a:lnTo>
                      <a:pt x="764" y="550"/>
                    </a:lnTo>
                    <a:lnTo>
                      <a:pt x="763" y="549"/>
                    </a:lnTo>
                    <a:lnTo>
                      <a:pt x="762" y="548"/>
                    </a:lnTo>
                    <a:lnTo>
                      <a:pt x="763" y="546"/>
                    </a:lnTo>
                    <a:lnTo>
                      <a:pt x="764" y="546"/>
                    </a:lnTo>
                    <a:lnTo>
                      <a:pt x="771" y="546"/>
                    </a:lnTo>
                    <a:lnTo>
                      <a:pt x="774" y="545"/>
                    </a:lnTo>
                    <a:lnTo>
                      <a:pt x="773" y="544"/>
                    </a:lnTo>
                    <a:lnTo>
                      <a:pt x="771" y="543"/>
                    </a:lnTo>
                    <a:lnTo>
                      <a:pt x="770" y="543"/>
                    </a:lnTo>
                    <a:lnTo>
                      <a:pt x="769" y="542"/>
                    </a:lnTo>
                    <a:lnTo>
                      <a:pt x="770" y="540"/>
                    </a:lnTo>
                    <a:lnTo>
                      <a:pt x="771" y="539"/>
                    </a:lnTo>
                    <a:lnTo>
                      <a:pt x="773" y="539"/>
                    </a:lnTo>
                    <a:lnTo>
                      <a:pt x="774" y="538"/>
                    </a:lnTo>
                    <a:lnTo>
                      <a:pt x="775" y="537"/>
                    </a:lnTo>
                    <a:lnTo>
                      <a:pt x="776" y="536"/>
                    </a:lnTo>
                    <a:lnTo>
                      <a:pt x="777" y="535"/>
                    </a:lnTo>
                    <a:lnTo>
                      <a:pt x="778" y="534"/>
                    </a:lnTo>
                    <a:lnTo>
                      <a:pt x="779" y="534"/>
                    </a:lnTo>
                    <a:lnTo>
                      <a:pt x="781" y="536"/>
                    </a:lnTo>
                    <a:lnTo>
                      <a:pt x="784" y="536"/>
                    </a:lnTo>
                    <a:lnTo>
                      <a:pt x="785" y="536"/>
                    </a:lnTo>
                    <a:lnTo>
                      <a:pt x="787" y="536"/>
                    </a:lnTo>
                    <a:lnTo>
                      <a:pt x="788" y="536"/>
                    </a:lnTo>
                    <a:lnTo>
                      <a:pt x="789" y="535"/>
                    </a:lnTo>
                    <a:lnTo>
                      <a:pt x="790" y="534"/>
                    </a:lnTo>
                    <a:lnTo>
                      <a:pt x="791" y="532"/>
                    </a:lnTo>
                    <a:lnTo>
                      <a:pt x="791" y="531"/>
                    </a:lnTo>
                    <a:lnTo>
                      <a:pt x="791" y="528"/>
                    </a:lnTo>
                    <a:lnTo>
                      <a:pt x="791" y="526"/>
                    </a:lnTo>
                    <a:lnTo>
                      <a:pt x="791" y="524"/>
                    </a:lnTo>
                    <a:lnTo>
                      <a:pt x="791" y="522"/>
                    </a:lnTo>
                    <a:lnTo>
                      <a:pt x="790" y="521"/>
                    </a:lnTo>
                    <a:lnTo>
                      <a:pt x="789" y="520"/>
                    </a:lnTo>
                    <a:lnTo>
                      <a:pt x="788" y="519"/>
                    </a:lnTo>
                    <a:lnTo>
                      <a:pt x="788" y="518"/>
                    </a:lnTo>
                    <a:lnTo>
                      <a:pt x="787" y="516"/>
                    </a:lnTo>
                    <a:lnTo>
                      <a:pt x="786" y="516"/>
                    </a:lnTo>
                    <a:lnTo>
                      <a:pt x="786" y="516"/>
                    </a:lnTo>
                    <a:lnTo>
                      <a:pt x="777" y="516"/>
                    </a:lnTo>
                    <a:lnTo>
                      <a:pt x="776" y="516"/>
                    </a:lnTo>
                    <a:lnTo>
                      <a:pt x="774" y="515"/>
                    </a:lnTo>
                    <a:lnTo>
                      <a:pt x="773" y="514"/>
                    </a:lnTo>
                    <a:lnTo>
                      <a:pt x="771" y="514"/>
                    </a:lnTo>
                    <a:lnTo>
                      <a:pt x="770" y="514"/>
                    </a:lnTo>
                    <a:lnTo>
                      <a:pt x="769" y="514"/>
                    </a:lnTo>
                    <a:lnTo>
                      <a:pt x="768" y="514"/>
                    </a:lnTo>
                    <a:lnTo>
                      <a:pt x="766" y="514"/>
                    </a:lnTo>
                    <a:close/>
                    <a:moveTo>
                      <a:pt x="625" y="512"/>
                    </a:moveTo>
                    <a:lnTo>
                      <a:pt x="623" y="514"/>
                    </a:lnTo>
                    <a:lnTo>
                      <a:pt x="622" y="515"/>
                    </a:lnTo>
                    <a:lnTo>
                      <a:pt x="619" y="515"/>
                    </a:lnTo>
                    <a:lnTo>
                      <a:pt x="616" y="515"/>
                    </a:lnTo>
                    <a:lnTo>
                      <a:pt x="616" y="516"/>
                    </a:lnTo>
                    <a:lnTo>
                      <a:pt x="615" y="516"/>
                    </a:lnTo>
                    <a:lnTo>
                      <a:pt x="614" y="518"/>
                    </a:lnTo>
                    <a:lnTo>
                      <a:pt x="613" y="518"/>
                    </a:lnTo>
                    <a:lnTo>
                      <a:pt x="612" y="519"/>
                    </a:lnTo>
                    <a:lnTo>
                      <a:pt x="610" y="521"/>
                    </a:lnTo>
                    <a:lnTo>
                      <a:pt x="608" y="521"/>
                    </a:lnTo>
                    <a:lnTo>
                      <a:pt x="605" y="521"/>
                    </a:lnTo>
                    <a:lnTo>
                      <a:pt x="604" y="523"/>
                    </a:lnTo>
                    <a:lnTo>
                      <a:pt x="602" y="523"/>
                    </a:lnTo>
                    <a:lnTo>
                      <a:pt x="600" y="523"/>
                    </a:lnTo>
                    <a:lnTo>
                      <a:pt x="599" y="524"/>
                    </a:lnTo>
                    <a:lnTo>
                      <a:pt x="598" y="524"/>
                    </a:lnTo>
                    <a:lnTo>
                      <a:pt x="598" y="526"/>
                    </a:lnTo>
                    <a:lnTo>
                      <a:pt x="596" y="527"/>
                    </a:lnTo>
                    <a:lnTo>
                      <a:pt x="594" y="528"/>
                    </a:lnTo>
                    <a:lnTo>
                      <a:pt x="592" y="528"/>
                    </a:lnTo>
                    <a:lnTo>
                      <a:pt x="594" y="534"/>
                    </a:lnTo>
                    <a:lnTo>
                      <a:pt x="596" y="535"/>
                    </a:lnTo>
                    <a:lnTo>
                      <a:pt x="599" y="535"/>
                    </a:lnTo>
                    <a:lnTo>
                      <a:pt x="602" y="537"/>
                    </a:lnTo>
                    <a:lnTo>
                      <a:pt x="603" y="536"/>
                    </a:lnTo>
                    <a:lnTo>
                      <a:pt x="605" y="536"/>
                    </a:lnTo>
                    <a:lnTo>
                      <a:pt x="606" y="535"/>
                    </a:lnTo>
                    <a:lnTo>
                      <a:pt x="609" y="534"/>
                    </a:lnTo>
                    <a:lnTo>
                      <a:pt x="611" y="535"/>
                    </a:lnTo>
                    <a:lnTo>
                      <a:pt x="612" y="536"/>
                    </a:lnTo>
                    <a:lnTo>
                      <a:pt x="613" y="536"/>
                    </a:lnTo>
                    <a:lnTo>
                      <a:pt x="615" y="536"/>
                    </a:lnTo>
                    <a:lnTo>
                      <a:pt x="617" y="536"/>
                    </a:lnTo>
                    <a:lnTo>
                      <a:pt x="619" y="536"/>
                    </a:lnTo>
                    <a:lnTo>
                      <a:pt x="621" y="536"/>
                    </a:lnTo>
                    <a:lnTo>
                      <a:pt x="621" y="535"/>
                    </a:lnTo>
                    <a:lnTo>
                      <a:pt x="621" y="534"/>
                    </a:lnTo>
                    <a:lnTo>
                      <a:pt x="622" y="532"/>
                    </a:lnTo>
                    <a:lnTo>
                      <a:pt x="626" y="525"/>
                    </a:lnTo>
                    <a:lnTo>
                      <a:pt x="627" y="524"/>
                    </a:lnTo>
                    <a:lnTo>
                      <a:pt x="625" y="525"/>
                    </a:lnTo>
                    <a:lnTo>
                      <a:pt x="624" y="524"/>
                    </a:lnTo>
                    <a:lnTo>
                      <a:pt x="623" y="523"/>
                    </a:lnTo>
                    <a:lnTo>
                      <a:pt x="622" y="522"/>
                    </a:lnTo>
                    <a:lnTo>
                      <a:pt x="621" y="521"/>
                    </a:lnTo>
                    <a:lnTo>
                      <a:pt x="622" y="520"/>
                    </a:lnTo>
                    <a:lnTo>
                      <a:pt x="623" y="519"/>
                    </a:lnTo>
                    <a:lnTo>
                      <a:pt x="624" y="519"/>
                    </a:lnTo>
                    <a:lnTo>
                      <a:pt x="633" y="515"/>
                    </a:lnTo>
                    <a:lnTo>
                      <a:pt x="632" y="514"/>
                    </a:lnTo>
                    <a:lnTo>
                      <a:pt x="631" y="513"/>
                    </a:lnTo>
                    <a:lnTo>
                      <a:pt x="627" y="513"/>
                    </a:lnTo>
                    <a:lnTo>
                      <a:pt x="625" y="512"/>
                    </a:lnTo>
                    <a:close/>
                    <a:moveTo>
                      <a:pt x="1323" y="391"/>
                    </a:moveTo>
                    <a:lnTo>
                      <a:pt x="1324" y="399"/>
                    </a:lnTo>
                    <a:lnTo>
                      <a:pt x="1325" y="407"/>
                    </a:lnTo>
                    <a:lnTo>
                      <a:pt x="1325" y="409"/>
                    </a:lnTo>
                    <a:lnTo>
                      <a:pt x="1325" y="411"/>
                    </a:lnTo>
                    <a:lnTo>
                      <a:pt x="1325" y="415"/>
                    </a:lnTo>
                    <a:lnTo>
                      <a:pt x="1324" y="417"/>
                    </a:lnTo>
                    <a:lnTo>
                      <a:pt x="1323" y="418"/>
                    </a:lnTo>
                    <a:lnTo>
                      <a:pt x="1322" y="419"/>
                    </a:lnTo>
                    <a:lnTo>
                      <a:pt x="1321" y="421"/>
                    </a:lnTo>
                    <a:lnTo>
                      <a:pt x="1321" y="422"/>
                    </a:lnTo>
                    <a:lnTo>
                      <a:pt x="1320" y="423"/>
                    </a:lnTo>
                    <a:lnTo>
                      <a:pt x="1320" y="425"/>
                    </a:lnTo>
                    <a:lnTo>
                      <a:pt x="1319" y="425"/>
                    </a:lnTo>
                    <a:lnTo>
                      <a:pt x="1319" y="425"/>
                    </a:lnTo>
                    <a:lnTo>
                      <a:pt x="1318" y="434"/>
                    </a:lnTo>
                    <a:lnTo>
                      <a:pt x="1312" y="437"/>
                    </a:lnTo>
                    <a:lnTo>
                      <a:pt x="1311" y="443"/>
                    </a:lnTo>
                    <a:lnTo>
                      <a:pt x="1310" y="444"/>
                    </a:lnTo>
                    <a:lnTo>
                      <a:pt x="1309" y="445"/>
                    </a:lnTo>
                    <a:lnTo>
                      <a:pt x="1308" y="446"/>
                    </a:lnTo>
                    <a:lnTo>
                      <a:pt x="1307" y="448"/>
                    </a:lnTo>
                    <a:lnTo>
                      <a:pt x="1306" y="448"/>
                    </a:lnTo>
                    <a:lnTo>
                      <a:pt x="1304" y="448"/>
                    </a:lnTo>
                    <a:lnTo>
                      <a:pt x="1300" y="451"/>
                    </a:lnTo>
                    <a:lnTo>
                      <a:pt x="1301" y="451"/>
                    </a:lnTo>
                    <a:lnTo>
                      <a:pt x="1303" y="452"/>
                    </a:lnTo>
                    <a:lnTo>
                      <a:pt x="1304" y="453"/>
                    </a:lnTo>
                    <a:lnTo>
                      <a:pt x="1307" y="453"/>
                    </a:lnTo>
                    <a:lnTo>
                      <a:pt x="1309" y="453"/>
                    </a:lnTo>
                    <a:lnTo>
                      <a:pt x="1311" y="452"/>
                    </a:lnTo>
                    <a:lnTo>
                      <a:pt x="1313" y="450"/>
                    </a:lnTo>
                    <a:lnTo>
                      <a:pt x="1316" y="449"/>
                    </a:lnTo>
                    <a:lnTo>
                      <a:pt x="1317" y="449"/>
                    </a:lnTo>
                    <a:lnTo>
                      <a:pt x="1317" y="448"/>
                    </a:lnTo>
                    <a:lnTo>
                      <a:pt x="1318" y="440"/>
                    </a:lnTo>
                    <a:lnTo>
                      <a:pt x="1318" y="438"/>
                    </a:lnTo>
                    <a:lnTo>
                      <a:pt x="1319" y="438"/>
                    </a:lnTo>
                    <a:lnTo>
                      <a:pt x="1321" y="437"/>
                    </a:lnTo>
                    <a:lnTo>
                      <a:pt x="1325" y="434"/>
                    </a:lnTo>
                    <a:lnTo>
                      <a:pt x="1331" y="432"/>
                    </a:lnTo>
                    <a:lnTo>
                      <a:pt x="1331" y="430"/>
                    </a:lnTo>
                    <a:lnTo>
                      <a:pt x="1331" y="428"/>
                    </a:lnTo>
                    <a:lnTo>
                      <a:pt x="1331" y="426"/>
                    </a:lnTo>
                    <a:lnTo>
                      <a:pt x="1333" y="426"/>
                    </a:lnTo>
                    <a:lnTo>
                      <a:pt x="1335" y="426"/>
                    </a:lnTo>
                    <a:lnTo>
                      <a:pt x="1335" y="423"/>
                    </a:lnTo>
                    <a:lnTo>
                      <a:pt x="1335" y="422"/>
                    </a:lnTo>
                    <a:lnTo>
                      <a:pt x="1333" y="421"/>
                    </a:lnTo>
                    <a:lnTo>
                      <a:pt x="1332" y="421"/>
                    </a:lnTo>
                    <a:lnTo>
                      <a:pt x="1331" y="420"/>
                    </a:lnTo>
                    <a:lnTo>
                      <a:pt x="1332" y="419"/>
                    </a:lnTo>
                    <a:lnTo>
                      <a:pt x="1333" y="418"/>
                    </a:lnTo>
                    <a:lnTo>
                      <a:pt x="1335" y="418"/>
                    </a:lnTo>
                    <a:lnTo>
                      <a:pt x="1334" y="414"/>
                    </a:lnTo>
                    <a:lnTo>
                      <a:pt x="1332" y="408"/>
                    </a:lnTo>
                    <a:lnTo>
                      <a:pt x="1331" y="406"/>
                    </a:lnTo>
                    <a:lnTo>
                      <a:pt x="1331" y="403"/>
                    </a:lnTo>
                    <a:lnTo>
                      <a:pt x="1331" y="402"/>
                    </a:lnTo>
                    <a:lnTo>
                      <a:pt x="1330" y="401"/>
                    </a:lnTo>
                    <a:lnTo>
                      <a:pt x="1330" y="398"/>
                    </a:lnTo>
                    <a:lnTo>
                      <a:pt x="1330" y="397"/>
                    </a:lnTo>
                    <a:lnTo>
                      <a:pt x="1330" y="395"/>
                    </a:lnTo>
                    <a:lnTo>
                      <a:pt x="1329" y="394"/>
                    </a:lnTo>
                    <a:lnTo>
                      <a:pt x="1328" y="393"/>
                    </a:lnTo>
                    <a:lnTo>
                      <a:pt x="1325" y="392"/>
                    </a:lnTo>
                    <a:lnTo>
                      <a:pt x="1323" y="391"/>
                    </a:lnTo>
                    <a:close/>
                    <a:moveTo>
                      <a:pt x="285" y="338"/>
                    </a:moveTo>
                    <a:lnTo>
                      <a:pt x="285" y="338"/>
                    </a:lnTo>
                    <a:lnTo>
                      <a:pt x="286" y="338"/>
                    </a:lnTo>
                    <a:lnTo>
                      <a:pt x="286" y="338"/>
                    </a:lnTo>
                    <a:lnTo>
                      <a:pt x="285" y="338"/>
                    </a:lnTo>
                    <a:close/>
                    <a:moveTo>
                      <a:pt x="526" y="328"/>
                    </a:moveTo>
                    <a:lnTo>
                      <a:pt x="523" y="328"/>
                    </a:lnTo>
                    <a:lnTo>
                      <a:pt x="521" y="329"/>
                    </a:lnTo>
                    <a:lnTo>
                      <a:pt x="520" y="331"/>
                    </a:lnTo>
                    <a:lnTo>
                      <a:pt x="520" y="332"/>
                    </a:lnTo>
                    <a:lnTo>
                      <a:pt x="521" y="333"/>
                    </a:lnTo>
                    <a:lnTo>
                      <a:pt x="521" y="335"/>
                    </a:lnTo>
                    <a:lnTo>
                      <a:pt x="525" y="339"/>
                    </a:lnTo>
                    <a:lnTo>
                      <a:pt x="529" y="345"/>
                    </a:lnTo>
                    <a:lnTo>
                      <a:pt x="534" y="348"/>
                    </a:lnTo>
                    <a:lnTo>
                      <a:pt x="534" y="347"/>
                    </a:lnTo>
                    <a:lnTo>
                      <a:pt x="534" y="346"/>
                    </a:lnTo>
                    <a:lnTo>
                      <a:pt x="537" y="346"/>
                    </a:lnTo>
                    <a:lnTo>
                      <a:pt x="543" y="347"/>
                    </a:lnTo>
                    <a:lnTo>
                      <a:pt x="545" y="341"/>
                    </a:lnTo>
                    <a:lnTo>
                      <a:pt x="540" y="335"/>
                    </a:lnTo>
                    <a:lnTo>
                      <a:pt x="532" y="332"/>
                    </a:lnTo>
                    <a:lnTo>
                      <a:pt x="526" y="328"/>
                    </a:lnTo>
                    <a:close/>
                    <a:moveTo>
                      <a:pt x="559" y="327"/>
                    </a:moveTo>
                    <a:lnTo>
                      <a:pt x="559" y="328"/>
                    </a:lnTo>
                    <a:lnTo>
                      <a:pt x="559" y="331"/>
                    </a:lnTo>
                    <a:lnTo>
                      <a:pt x="558" y="333"/>
                    </a:lnTo>
                    <a:lnTo>
                      <a:pt x="562" y="334"/>
                    </a:lnTo>
                    <a:lnTo>
                      <a:pt x="565" y="335"/>
                    </a:lnTo>
                    <a:lnTo>
                      <a:pt x="568" y="336"/>
                    </a:lnTo>
                    <a:lnTo>
                      <a:pt x="570" y="338"/>
                    </a:lnTo>
                    <a:lnTo>
                      <a:pt x="572" y="341"/>
                    </a:lnTo>
                    <a:lnTo>
                      <a:pt x="577" y="337"/>
                    </a:lnTo>
                    <a:lnTo>
                      <a:pt x="575" y="335"/>
                    </a:lnTo>
                    <a:lnTo>
                      <a:pt x="572" y="332"/>
                    </a:lnTo>
                    <a:lnTo>
                      <a:pt x="569" y="329"/>
                    </a:lnTo>
                    <a:lnTo>
                      <a:pt x="559" y="327"/>
                    </a:lnTo>
                    <a:close/>
                    <a:moveTo>
                      <a:pt x="461" y="275"/>
                    </a:moveTo>
                    <a:lnTo>
                      <a:pt x="459" y="276"/>
                    </a:lnTo>
                    <a:lnTo>
                      <a:pt x="457" y="276"/>
                    </a:lnTo>
                    <a:lnTo>
                      <a:pt x="453" y="276"/>
                    </a:lnTo>
                    <a:lnTo>
                      <a:pt x="449" y="275"/>
                    </a:lnTo>
                    <a:lnTo>
                      <a:pt x="446" y="275"/>
                    </a:lnTo>
                    <a:lnTo>
                      <a:pt x="443" y="276"/>
                    </a:lnTo>
                    <a:lnTo>
                      <a:pt x="439" y="277"/>
                    </a:lnTo>
                    <a:lnTo>
                      <a:pt x="431" y="286"/>
                    </a:lnTo>
                    <a:lnTo>
                      <a:pt x="434" y="291"/>
                    </a:lnTo>
                    <a:lnTo>
                      <a:pt x="426" y="299"/>
                    </a:lnTo>
                    <a:lnTo>
                      <a:pt x="425" y="300"/>
                    </a:lnTo>
                    <a:lnTo>
                      <a:pt x="423" y="300"/>
                    </a:lnTo>
                    <a:lnTo>
                      <a:pt x="422" y="301"/>
                    </a:lnTo>
                    <a:lnTo>
                      <a:pt x="421" y="301"/>
                    </a:lnTo>
                    <a:lnTo>
                      <a:pt x="420" y="301"/>
                    </a:lnTo>
                    <a:lnTo>
                      <a:pt x="419" y="302"/>
                    </a:lnTo>
                    <a:lnTo>
                      <a:pt x="410" y="306"/>
                    </a:lnTo>
                    <a:lnTo>
                      <a:pt x="402" y="312"/>
                    </a:lnTo>
                    <a:lnTo>
                      <a:pt x="401" y="313"/>
                    </a:lnTo>
                    <a:lnTo>
                      <a:pt x="401" y="313"/>
                    </a:lnTo>
                    <a:lnTo>
                      <a:pt x="397" y="334"/>
                    </a:lnTo>
                    <a:lnTo>
                      <a:pt x="397" y="335"/>
                    </a:lnTo>
                    <a:lnTo>
                      <a:pt x="397" y="337"/>
                    </a:lnTo>
                    <a:lnTo>
                      <a:pt x="403" y="338"/>
                    </a:lnTo>
                    <a:lnTo>
                      <a:pt x="409" y="341"/>
                    </a:lnTo>
                    <a:lnTo>
                      <a:pt x="410" y="341"/>
                    </a:lnTo>
                    <a:lnTo>
                      <a:pt x="411" y="343"/>
                    </a:lnTo>
                    <a:lnTo>
                      <a:pt x="414" y="347"/>
                    </a:lnTo>
                    <a:lnTo>
                      <a:pt x="411" y="352"/>
                    </a:lnTo>
                    <a:lnTo>
                      <a:pt x="411" y="353"/>
                    </a:lnTo>
                    <a:lnTo>
                      <a:pt x="411" y="353"/>
                    </a:lnTo>
                    <a:lnTo>
                      <a:pt x="411" y="353"/>
                    </a:lnTo>
                    <a:lnTo>
                      <a:pt x="411" y="355"/>
                    </a:lnTo>
                    <a:lnTo>
                      <a:pt x="410" y="355"/>
                    </a:lnTo>
                    <a:lnTo>
                      <a:pt x="409" y="356"/>
                    </a:lnTo>
                    <a:lnTo>
                      <a:pt x="405" y="359"/>
                    </a:lnTo>
                    <a:lnTo>
                      <a:pt x="400" y="361"/>
                    </a:lnTo>
                    <a:lnTo>
                      <a:pt x="396" y="363"/>
                    </a:lnTo>
                    <a:lnTo>
                      <a:pt x="396" y="366"/>
                    </a:lnTo>
                    <a:lnTo>
                      <a:pt x="396" y="368"/>
                    </a:lnTo>
                    <a:lnTo>
                      <a:pt x="394" y="370"/>
                    </a:lnTo>
                    <a:lnTo>
                      <a:pt x="393" y="372"/>
                    </a:lnTo>
                    <a:lnTo>
                      <a:pt x="393" y="380"/>
                    </a:lnTo>
                    <a:lnTo>
                      <a:pt x="393" y="382"/>
                    </a:lnTo>
                    <a:lnTo>
                      <a:pt x="394" y="383"/>
                    </a:lnTo>
                    <a:lnTo>
                      <a:pt x="396" y="384"/>
                    </a:lnTo>
                    <a:lnTo>
                      <a:pt x="396" y="383"/>
                    </a:lnTo>
                    <a:lnTo>
                      <a:pt x="396" y="381"/>
                    </a:lnTo>
                    <a:lnTo>
                      <a:pt x="396" y="380"/>
                    </a:lnTo>
                    <a:lnTo>
                      <a:pt x="397" y="379"/>
                    </a:lnTo>
                    <a:lnTo>
                      <a:pt x="399" y="379"/>
                    </a:lnTo>
                    <a:lnTo>
                      <a:pt x="399" y="381"/>
                    </a:lnTo>
                    <a:lnTo>
                      <a:pt x="399" y="382"/>
                    </a:lnTo>
                    <a:lnTo>
                      <a:pt x="397" y="384"/>
                    </a:lnTo>
                    <a:lnTo>
                      <a:pt x="396" y="385"/>
                    </a:lnTo>
                    <a:lnTo>
                      <a:pt x="392" y="393"/>
                    </a:lnTo>
                    <a:lnTo>
                      <a:pt x="390" y="390"/>
                    </a:lnTo>
                    <a:lnTo>
                      <a:pt x="387" y="394"/>
                    </a:lnTo>
                    <a:lnTo>
                      <a:pt x="382" y="394"/>
                    </a:lnTo>
                    <a:lnTo>
                      <a:pt x="379" y="395"/>
                    </a:lnTo>
                    <a:lnTo>
                      <a:pt x="375" y="395"/>
                    </a:lnTo>
                    <a:lnTo>
                      <a:pt x="370" y="397"/>
                    </a:lnTo>
                    <a:lnTo>
                      <a:pt x="369" y="404"/>
                    </a:lnTo>
                    <a:lnTo>
                      <a:pt x="369" y="405"/>
                    </a:lnTo>
                    <a:lnTo>
                      <a:pt x="368" y="406"/>
                    </a:lnTo>
                    <a:lnTo>
                      <a:pt x="366" y="406"/>
                    </a:lnTo>
                    <a:lnTo>
                      <a:pt x="365" y="405"/>
                    </a:lnTo>
                    <a:lnTo>
                      <a:pt x="364" y="405"/>
                    </a:lnTo>
                    <a:lnTo>
                      <a:pt x="363" y="405"/>
                    </a:lnTo>
                    <a:lnTo>
                      <a:pt x="361" y="405"/>
                    </a:lnTo>
                    <a:lnTo>
                      <a:pt x="360" y="404"/>
                    </a:lnTo>
                    <a:lnTo>
                      <a:pt x="358" y="404"/>
                    </a:lnTo>
                    <a:lnTo>
                      <a:pt x="358" y="403"/>
                    </a:lnTo>
                    <a:lnTo>
                      <a:pt x="358" y="402"/>
                    </a:lnTo>
                    <a:lnTo>
                      <a:pt x="357" y="399"/>
                    </a:lnTo>
                    <a:lnTo>
                      <a:pt x="356" y="398"/>
                    </a:lnTo>
                    <a:lnTo>
                      <a:pt x="355" y="397"/>
                    </a:lnTo>
                    <a:lnTo>
                      <a:pt x="354" y="398"/>
                    </a:lnTo>
                    <a:lnTo>
                      <a:pt x="354" y="399"/>
                    </a:lnTo>
                    <a:lnTo>
                      <a:pt x="353" y="401"/>
                    </a:lnTo>
                    <a:lnTo>
                      <a:pt x="352" y="402"/>
                    </a:lnTo>
                    <a:lnTo>
                      <a:pt x="351" y="403"/>
                    </a:lnTo>
                    <a:lnTo>
                      <a:pt x="353" y="404"/>
                    </a:lnTo>
                    <a:lnTo>
                      <a:pt x="353" y="405"/>
                    </a:lnTo>
                    <a:lnTo>
                      <a:pt x="352" y="406"/>
                    </a:lnTo>
                    <a:lnTo>
                      <a:pt x="351" y="406"/>
                    </a:lnTo>
                    <a:lnTo>
                      <a:pt x="350" y="407"/>
                    </a:lnTo>
                    <a:lnTo>
                      <a:pt x="349" y="408"/>
                    </a:lnTo>
                    <a:lnTo>
                      <a:pt x="350" y="409"/>
                    </a:lnTo>
                    <a:lnTo>
                      <a:pt x="352" y="410"/>
                    </a:lnTo>
                    <a:lnTo>
                      <a:pt x="353" y="410"/>
                    </a:lnTo>
                    <a:lnTo>
                      <a:pt x="348" y="413"/>
                    </a:lnTo>
                    <a:lnTo>
                      <a:pt x="342" y="415"/>
                    </a:lnTo>
                    <a:lnTo>
                      <a:pt x="341" y="414"/>
                    </a:lnTo>
                    <a:lnTo>
                      <a:pt x="339" y="413"/>
                    </a:lnTo>
                    <a:lnTo>
                      <a:pt x="334" y="410"/>
                    </a:lnTo>
                    <a:lnTo>
                      <a:pt x="330" y="408"/>
                    </a:lnTo>
                    <a:lnTo>
                      <a:pt x="329" y="409"/>
                    </a:lnTo>
                    <a:lnTo>
                      <a:pt x="328" y="410"/>
                    </a:lnTo>
                    <a:lnTo>
                      <a:pt x="328" y="413"/>
                    </a:lnTo>
                    <a:lnTo>
                      <a:pt x="328" y="415"/>
                    </a:lnTo>
                    <a:lnTo>
                      <a:pt x="327" y="416"/>
                    </a:lnTo>
                    <a:lnTo>
                      <a:pt x="342" y="415"/>
                    </a:lnTo>
                    <a:lnTo>
                      <a:pt x="335" y="422"/>
                    </a:lnTo>
                    <a:lnTo>
                      <a:pt x="345" y="420"/>
                    </a:lnTo>
                    <a:lnTo>
                      <a:pt x="346" y="419"/>
                    </a:lnTo>
                    <a:lnTo>
                      <a:pt x="348" y="419"/>
                    </a:lnTo>
                    <a:lnTo>
                      <a:pt x="350" y="418"/>
                    </a:lnTo>
                    <a:lnTo>
                      <a:pt x="351" y="418"/>
                    </a:lnTo>
                    <a:lnTo>
                      <a:pt x="352" y="417"/>
                    </a:lnTo>
                    <a:lnTo>
                      <a:pt x="353" y="417"/>
                    </a:lnTo>
                    <a:lnTo>
                      <a:pt x="355" y="417"/>
                    </a:lnTo>
                    <a:lnTo>
                      <a:pt x="357" y="416"/>
                    </a:lnTo>
                    <a:lnTo>
                      <a:pt x="358" y="415"/>
                    </a:lnTo>
                    <a:lnTo>
                      <a:pt x="360" y="415"/>
                    </a:lnTo>
                    <a:lnTo>
                      <a:pt x="361" y="414"/>
                    </a:lnTo>
                    <a:lnTo>
                      <a:pt x="362" y="413"/>
                    </a:lnTo>
                    <a:lnTo>
                      <a:pt x="363" y="414"/>
                    </a:lnTo>
                    <a:lnTo>
                      <a:pt x="364" y="415"/>
                    </a:lnTo>
                    <a:lnTo>
                      <a:pt x="365" y="416"/>
                    </a:lnTo>
                    <a:lnTo>
                      <a:pt x="366" y="417"/>
                    </a:lnTo>
                    <a:lnTo>
                      <a:pt x="366" y="418"/>
                    </a:lnTo>
                    <a:lnTo>
                      <a:pt x="367" y="420"/>
                    </a:lnTo>
                    <a:lnTo>
                      <a:pt x="368" y="421"/>
                    </a:lnTo>
                    <a:lnTo>
                      <a:pt x="369" y="422"/>
                    </a:lnTo>
                    <a:lnTo>
                      <a:pt x="370" y="422"/>
                    </a:lnTo>
                    <a:lnTo>
                      <a:pt x="373" y="422"/>
                    </a:lnTo>
                    <a:lnTo>
                      <a:pt x="374" y="422"/>
                    </a:lnTo>
                    <a:lnTo>
                      <a:pt x="376" y="422"/>
                    </a:lnTo>
                    <a:lnTo>
                      <a:pt x="377" y="421"/>
                    </a:lnTo>
                    <a:lnTo>
                      <a:pt x="378" y="421"/>
                    </a:lnTo>
                    <a:lnTo>
                      <a:pt x="390" y="417"/>
                    </a:lnTo>
                    <a:lnTo>
                      <a:pt x="403" y="413"/>
                    </a:lnTo>
                    <a:lnTo>
                      <a:pt x="404" y="410"/>
                    </a:lnTo>
                    <a:lnTo>
                      <a:pt x="405" y="410"/>
                    </a:lnTo>
                    <a:lnTo>
                      <a:pt x="407" y="410"/>
                    </a:lnTo>
                    <a:lnTo>
                      <a:pt x="409" y="410"/>
                    </a:lnTo>
                    <a:lnTo>
                      <a:pt x="411" y="410"/>
                    </a:lnTo>
                    <a:lnTo>
                      <a:pt x="412" y="413"/>
                    </a:lnTo>
                    <a:lnTo>
                      <a:pt x="413" y="414"/>
                    </a:lnTo>
                    <a:lnTo>
                      <a:pt x="414" y="415"/>
                    </a:lnTo>
                    <a:lnTo>
                      <a:pt x="415" y="416"/>
                    </a:lnTo>
                    <a:lnTo>
                      <a:pt x="424" y="416"/>
                    </a:lnTo>
                    <a:lnTo>
                      <a:pt x="426" y="414"/>
                    </a:lnTo>
                    <a:lnTo>
                      <a:pt x="427" y="411"/>
                    </a:lnTo>
                    <a:lnTo>
                      <a:pt x="428" y="410"/>
                    </a:lnTo>
                    <a:lnTo>
                      <a:pt x="429" y="409"/>
                    </a:lnTo>
                    <a:lnTo>
                      <a:pt x="432" y="408"/>
                    </a:lnTo>
                    <a:lnTo>
                      <a:pt x="434" y="408"/>
                    </a:lnTo>
                    <a:lnTo>
                      <a:pt x="436" y="409"/>
                    </a:lnTo>
                    <a:lnTo>
                      <a:pt x="437" y="409"/>
                    </a:lnTo>
                    <a:lnTo>
                      <a:pt x="439" y="408"/>
                    </a:lnTo>
                    <a:lnTo>
                      <a:pt x="439" y="407"/>
                    </a:lnTo>
                    <a:lnTo>
                      <a:pt x="439" y="405"/>
                    </a:lnTo>
                    <a:lnTo>
                      <a:pt x="438" y="404"/>
                    </a:lnTo>
                    <a:lnTo>
                      <a:pt x="437" y="402"/>
                    </a:lnTo>
                    <a:lnTo>
                      <a:pt x="437" y="399"/>
                    </a:lnTo>
                    <a:lnTo>
                      <a:pt x="437" y="397"/>
                    </a:lnTo>
                    <a:lnTo>
                      <a:pt x="438" y="396"/>
                    </a:lnTo>
                    <a:lnTo>
                      <a:pt x="439" y="385"/>
                    </a:lnTo>
                    <a:lnTo>
                      <a:pt x="441" y="375"/>
                    </a:lnTo>
                    <a:lnTo>
                      <a:pt x="446" y="375"/>
                    </a:lnTo>
                    <a:lnTo>
                      <a:pt x="450" y="374"/>
                    </a:lnTo>
                    <a:lnTo>
                      <a:pt x="455" y="378"/>
                    </a:lnTo>
                    <a:lnTo>
                      <a:pt x="459" y="381"/>
                    </a:lnTo>
                    <a:lnTo>
                      <a:pt x="463" y="383"/>
                    </a:lnTo>
                    <a:lnTo>
                      <a:pt x="467" y="382"/>
                    </a:lnTo>
                    <a:lnTo>
                      <a:pt x="470" y="380"/>
                    </a:lnTo>
                    <a:lnTo>
                      <a:pt x="469" y="372"/>
                    </a:lnTo>
                    <a:lnTo>
                      <a:pt x="468" y="370"/>
                    </a:lnTo>
                    <a:lnTo>
                      <a:pt x="468" y="367"/>
                    </a:lnTo>
                    <a:lnTo>
                      <a:pt x="467" y="367"/>
                    </a:lnTo>
                    <a:lnTo>
                      <a:pt x="467" y="368"/>
                    </a:lnTo>
                    <a:lnTo>
                      <a:pt x="466" y="368"/>
                    </a:lnTo>
                    <a:lnTo>
                      <a:pt x="464" y="367"/>
                    </a:lnTo>
                    <a:lnTo>
                      <a:pt x="463" y="366"/>
                    </a:lnTo>
                    <a:lnTo>
                      <a:pt x="462" y="364"/>
                    </a:lnTo>
                    <a:lnTo>
                      <a:pt x="461" y="364"/>
                    </a:lnTo>
                    <a:lnTo>
                      <a:pt x="457" y="366"/>
                    </a:lnTo>
                    <a:lnTo>
                      <a:pt x="452" y="367"/>
                    </a:lnTo>
                    <a:lnTo>
                      <a:pt x="449" y="369"/>
                    </a:lnTo>
                    <a:lnTo>
                      <a:pt x="446" y="372"/>
                    </a:lnTo>
                    <a:lnTo>
                      <a:pt x="444" y="364"/>
                    </a:lnTo>
                    <a:lnTo>
                      <a:pt x="449" y="361"/>
                    </a:lnTo>
                    <a:lnTo>
                      <a:pt x="448" y="361"/>
                    </a:lnTo>
                    <a:lnTo>
                      <a:pt x="448" y="360"/>
                    </a:lnTo>
                    <a:lnTo>
                      <a:pt x="447" y="359"/>
                    </a:lnTo>
                    <a:lnTo>
                      <a:pt x="446" y="359"/>
                    </a:lnTo>
                    <a:lnTo>
                      <a:pt x="447" y="359"/>
                    </a:lnTo>
                    <a:lnTo>
                      <a:pt x="449" y="358"/>
                    </a:lnTo>
                    <a:lnTo>
                      <a:pt x="451" y="358"/>
                    </a:lnTo>
                    <a:lnTo>
                      <a:pt x="452" y="358"/>
                    </a:lnTo>
                    <a:lnTo>
                      <a:pt x="453" y="358"/>
                    </a:lnTo>
                    <a:lnTo>
                      <a:pt x="455" y="358"/>
                    </a:lnTo>
                    <a:lnTo>
                      <a:pt x="452" y="360"/>
                    </a:lnTo>
                    <a:lnTo>
                      <a:pt x="452" y="362"/>
                    </a:lnTo>
                    <a:lnTo>
                      <a:pt x="455" y="362"/>
                    </a:lnTo>
                    <a:lnTo>
                      <a:pt x="458" y="362"/>
                    </a:lnTo>
                    <a:lnTo>
                      <a:pt x="458" y="360"/>
                    </a:lnTo>
                    <a:lnTo>
                      <a:pt x="458" y="358"/>
                    </a:lnTo>
                    <a:lnTo>
                      <a:pt x="457" y="358"/>
                    </a:lnTo>
                    <a:lnTo>
                      <a:pt x="455" y="358"/>
                    </a:lnTo>
                    <a:lnTo>
                      <a:pt x="456" y="357"/>
                    </a:lnTo>
                    <a:lnTo>
                      <a:pt x="457" y="356"/>
                    </a:lnTo>
                    <a:lnTo>
                      <a:pt x="459" y="357"/>
                    </a:lnTo>
                    <a:lnTo>
                      <a:pt x="460" y="356"/>
                    </a:lnTo>
                    <a:lnTo>
                      <a:pt x="461" y="355"/>
                    </a:lnTo>
                    <a:lnTo>
                      <a:pt x="462" y="355"/>
                    </a:lnTo>
                    <a:lnTo>
                      <a:pt x="463" y="353"/>
                    </a:lnTo>
                    <a:lnTo>
                      <a:pt x="464" y="353"/>
                    </a:lnTo>
                    <a:lnTo>
                      <a:pt x="467" y="352"/>
                    </a:lnTo>
                    <a:lnTo>
                      <a:pt x="468" y="351"/>
                    </a:lnTo>
                    <a:lnTo>
                      <a:pt x="469" y="350"/>
                    </a:lnTo>
                    <a:lnTo>
                      <a:pt x="471" y="351"/>
                    </a:lnTo>
                    <a:lnTo>
                      <a:pt x="472" y="351"/>
                    </a:lnTo>
                    <a:lnTo>
                      <a:pt x="474" y="350"/>
                    </a:lnTo>
                    <a:lnTo>
                      <a:pt x="476" y="350"/>
                    </a:lnTo>
                    <a:lnTo>
                      <a:pt x="478" y="349"/>
                    </a:lnTo>
                    <a:lnTo>
                      <a:pt x="480" y="348"/>
                    </a:lnTo>
                    <a:lnTo>
                      <a:pt x="482" y="349"/>
                    </a:lnTo>
                    <a:lnTo>
                      <a:pt x="484" y="350"/>
                    </a:lnTo>
                    <a:lnTo>
                      <a:pt x="486" y="350"/>
                    </a:lnTo>
                    <a:lnTo>
                      <a:pt x="490" y="350"/>
                    </a:lnTo>
                    <a:lnTo>
                      <a:pt x="491" y="351"/>
                    </a:lnTo>
                    <a:lnTo>
                      <a:pt x="493" y="351"/>
                    </a:lnTo>
                    <a:lnTo>
                      <a:pt x="494" y="352"/>
                    </a:lnTo>
                    <a:lnTo>
                      <a:pt x="500" y="352"/>
                    </a:lnTo>
                    <a:lnTo>
                      <a:pt x="503" y="350"/>
                    </a:lnTo>
                    <a:lnTo>
                      <a:pt x="505" y="348"/>
                    </a:lnTo>
                    <a:lnTo>
                      <a:pt x="508" y="347"/>
                    </a:lnTo>
                    <a:lnTo>
                      <a:pt x="511" y="347"/>
                    </a:lnTo>
                    <a:lnTo>
                      <a:pt x="511" y="345"/>
                    </a:lnTo>
                    <a:lnTo>
                      <a:pt x="511" y="344"/>
                    </a:lnTo>
                    <a:lnTo>
                      <a:pt x="505" y="339"/>
                    </a:lnTo>
                    <a:lnTo>
                      <a:pt x="502" y="339"/>
                    </a:lnTo>
                    <a:lnTo>
                      <a:pt x="499" y="339"/>
                    </a:lnTo>
                    <a:lnTo>
                      <a:pt x="498" y="339"/>
                    </a:lnTo>
                    <a:lnTo>
                      <a:pt x="497" y="340"/>
                    </a:lnTo>
                    <a:lnTo>
                      <a:pt x="496" y="341"/>
                    </a:lnTo>
                    <a:lnTo>
                      <a:pt x="494" y="340"/>
                    </a:lnTo>
                    <a:lnTo>
                      <a:pt x="494" y="339"/>
                    </a:lnTo>
                    <a:lnTo>
                      <a:pt x="492" y="339"/>
                    </a:lnTo>
                    <a:lnTo>
                      <a:pt x="490" y="339"/>
                    </a:lnTo>
                    <a:lnTo>
                      <a:pt x="490" y="340"/>
                    </a:lnTo>
                    <a:lnTo>
                      <a:pt x="487" y="341"/>
                    </a:lnTo>
                    <a:lnTo>
                      <a:pt x="486" y="341"/>
                    </a:lnTo>
                    <a:lnTo>
                      <a:pt x="484" y="341"/>
                    </a:lnTo>
                    <a:lnTo>
                      <a:pt x="482" y="341"/>
                    </a:lnTo>
                    <a:lnTo>
                      <a:pt x="480" y="343"/>
                    </a:lnTo>
                    <a:lnTo>
                      <a:pt x="478" y="344"/>
                    </a:lnTo>
                    <a:lnTo>
                      <a:pt x="474" y="343"/>
                    </a:lnTo>
                    <a:lnTo>
                      <a:pt x="472" y="343"/>
                    </a:lnTo>
                    <a:lnTo>
                      <a:pt x="472" y="345"/>
                    </a:lnTo>
                    <a:lnTo>
                      <a:pt x="470" y="345"/>
                    </a:lnTo>
                    <a:lnTo>
                      <a:pt x="469" y="345"/>
                    </a:lnTo>
                    <a:lnTo>
                      <a:pt x="461" y="345"/>
                    </a:lnTo>
                    <a:lnTo>
                      <a:pt x="460" y="347"/>
                    </a:lnTo>
                    <a:lnTo>
                      <a:pt x="459" y="347"/>
                    </a:lnTo>
                    <a:lnTo>
                      <a:pt x="458" y="347"/>
                    </a:lnTo>
                    <a:lnTo>
                      <a:pt x="456" y="347"/>
                    </a:lnTo>
                    <a:lnTo>
                      <a:pt x="455" y="348"/>
                    </a:lnTo>
                    <a:lnTo>
                      <a:pt x="453" y="348"/>
                    </a:lnTo>
                    <a:lnTo>
                      <a:pt x="452" y="347"/>
                    </a:lnTo>
                    <a:lnTo>
                      <a:pt x="452" y="346"/>
                    </a:lnTo>
                    <a:lnTo>
                      <a:pt x="447" y="344"/>
                    </a:lnTo>
                    <a:lnTo>
                      <a:pt x="445" y="343"/>
                    </a:lnTo>
                    <a:lnTo>
                      <a:pt x="444" y="341"/>
                    </a:lnTo>
                    <a:lnTo>
                      <a:pt x="444" y="339"/>
                    </a:lnTo>
                    <a:lnTo>
                      <a:pt x="441" y="339"/>
                    </a:lnTo>
                    <a:lnTo>
                      <a:pt x="440" y="339"/>
                    </a:lnTo>
                    <a:lnTo>
                      <a:pt x="438" y="339"/>
                    </a:lnTo>
                    <a:lnTo>
                      <a:pt x="437" y="337"/>
                    </a:lnTo>
                    <a:lnTo>
                      <a:pt x="436" y="337"/>
                    </a:lnTo>
                    <a:lnTo>
                      <a:pt x="436" y="335"/>
                    </a:lnTo>
                    <a:lnTo>
                      <a:pt x="436" y="334"/>
                    </a:lnTo>
                    <a:lnTo>
                      <a:pt x="437" y="327"/>
                    </a:lnTo>
                    <a:lnTo>
                      <a:pt x="436" y="322"/>
                    </a:lnTo>
                    <a:lnTo>
                      <a:pt x="434" y="316"/>
                    </a:lnTo>
                    <a:lnTo>
                      <a:pt x="432" y="315"/>
                    </a:lnTo>
                    <a:lnTo>
                      <a:pt x="432" y="314"/>
                    </a:lnTo>
                    <a:lnTo>
                      <a:pt x="432" y="312"/>
                    </a:lnTo>
                    <a:lnTo>
                      <a:pt x="433" y="311"/>
                    </a:lnTo>
                    <a:lnTo>
                      <a:pt x="434" y="310"/>
                    </a:lnTo>
                    <a:lnTo>
                      <a:pt x="435" y="309"/>
                    </a:lnTo>
                    <a:lnTo>
                      <a:pt x="435" y="309"/>
                    </a:lnTo>
                    <a:lnTo>
                      <a:pt x="436" y="306"/>
                    </a:lnTo>
                    <a:lnTo>
                      <a:pt x="437" y="305"/>
                    </a:lnTo>
                    <a:lnTo>
                      <a:pt x="439" y="304"/>
                    </a:lnTo>
                    <a:lnTo>
                      <a:pt x="441" y="304"/>
                    </a:lnTo>
                    <a:lnTo>
                      <a:pt x="443" y="303"/>
                    </a:lnTo>
                    <a:lnTo>
                      <a:pt x="443" y="303"/>
                    </a:lnTo>
                    <a:lnTo>
                      <a:pt x="451" y="297"/>
                    </a:lnTo>
                    <a:lnTo>
                      <a:pt x="452" y="296"/>
                    </a:lnTo>
                    <a:lnTo>
                      <a:pt x="452" y="296"/>
                    </a:lnTo>
                    <a:lnTo>
                      <a:pt x="463" y="287"/>
                    </a:lnTo>
                    <a:lnTo>
                      <a:pt x="466" y="285"/>
                    </a:lnTo>
                    <a:lnTo>
                      <a:pt x="469" y="282"/>
                    </a:lnTo>
                    <a:lnTo>
                      <a:pt x="469" y="281"/>
                    </a:lnTo>
                    <a:lnTo>
                      <a:pt x="468" y="280"/>
                    </a:lnTo>
                    <a:lnTo>
                      <a:pt x="467" y="279"/>
                    </a:lnTo>
                    <a:lnTo>
                      <a:pt x="467" y="278"/>
                    </a:lnTo>
                    <a:lnTo>
                      <a:pt x="464" y="278"/>
                    </a:lnTo>
                    <a:lnTo>
                      <a:pt x="463" y="277"/>
                    </a:lnTo>
                    <a:lnTo>
                      <a:pt x="461" y="277"/>
                    </a:lnTo>
                    <a:lnTo>
                      <a:pt x="461" y="275"/>
                    </a:lnTo>
                    <a:close/>
                    <a:moveTo>
                      <a:pt x="1068" y="0"/>
                    </a:moveTo>
                    <a:lnTo>
                      <a:pt x="1086" y="5"/>
                    </a:lnTo>
                    <a:lnTo>
                      <a:pt x="1083" y="9"/>
                    </a:lnTo>
                    <a:lnTo>
                      <a:pt x="1081" y="12"/>
                    </a:lnTo>
                    <a:lnTo>
                      <a:pt x="1091" y="13"/>
                    </a:lnTo>
                    <a:lnTo>
                      <a:pt x="1099" y="17"/>
                    </a:lnTo>
                    <a:lnTo>
                      <a:pt x="1095" y="25"/>
                    </a:lnTo>
                    <a:lnTo>
                      <a:pt x="1105" y="27"/>
                    </a:lnTo>
                    <a:lnTo>
                      <a:pt x="1106" y="24"/>
                    </a:lnTo>
                    <a:lnTo>
                      <a:pt x="1106" y="22"/>
                    </a:lnTo>
                    <a:lnTo>
                      <a:pt x="1106" y="20"/>
                    </a:lnTo>
                    <a:lnTo>
                      <a:pt x="1114" y="21"/>
                    </a:lnTo>
                    <a:lnTo>
                      <a:pt x="1121" y="20"/>
                    </a:lnTo>
                    <a:lnTo>
                      <a:pt x="1129" y="22"/>
                    </a:lnTo>
                    <a:lnTo>
                      <a:pt x="1133" y="24"/>
                    </a:lnTo>
                    <a:lnTo>
                      <a:pt x="1138" y="28"/>
                    </a:lnTo>
                    <a:lnTo>
                      <a:pt x="1142" y="31"/>
                    </a:lnTo>
                    <a:lnTo>
                      <a:pt x="1145" y="35"/>
                    </a:lnTo>
                    <a:lnTo>
                      <a:pt x="1146" y="35"/>
                    </a:lnTo>
                    <a:lnTo>
                      <a:pt x="1147" y="34"/>
                    </a:lnTo>
                    <a:lnTo>
                      <a:pt x="1151" y="37"/>
                    </a:lnTo>
                    <a:lnTo>
                      <a:pt x="1153" y="42"/>
                    </a:lnTo>
                    <a:lnTo>
                      <a:pt x="1157" y="45"/>
                    </a:lnTo>
                    <a:lnTo>
                      <a:pt x="1158" y="53"/>
                    </a:lnTo>
                    <a:lnTo>
                      <a:pt x="1159" y="60"/>
                    </a:lnTo>
                    <a:lnTo>
                      <a:pt x="1141" y="75"/>
                    </a:lnTo>
                    <a:lnTo>
                      <a:pt x="1140" y="77"/>
                    </a:lnTo>
                    <a:lnTo>
                      <a:pt x="1140" y="80"/>
                    </a:lnTo>
                    <a:lnTo>
                      <a:pt x="1129" y="89"/>
                    </a:lnTo>
                    <a:lnTo>
                      <a:pt x="1117" y="98"/>
                    </a:lnTo>
                    <a:lnTo>
                      <a:pt x="1117" y="100"/>
                    </a:lnTo>
                    <a:lnTo>
                      <a:pt x="1117" y="102"/>
                    </a:lnTo>
                    <a:lnTo>
                      <a:pt x="1118" y="104"/>
                    </a:lnTo>
                    <a:lnTo>
                      <a:pt x="1122" y="99"/>
                    </a:lnTo>
                    <a:lnTo>
                      <a:pt x="1131" y="97"/>
                    </a:lnTo>
                    <a:lnTo>
                      <a:pt x="1141" y="92"/>
                    </a:lnTo>
                    <a:lnTo>
                      <a:pt x="1150" y="89"/>
                    </a:lnTo>
                    <a:lnTo>
                      <a:pt x="1151" y="88"/>
                    </a:lnTo>
                    <a:lnTo>
                      <a:pt x="1152" y="87"/>
                    </a:lnTo>
                    <a:lnTo>
                      <a:pt x="1142" y="87"/>
                    </a:lnTo>
                    <a:lnTo>
                      <a:pt x="1145" y="81"/>
                    </a:lnTo>
                    <a:lnTo>
                      <a:pt x="1148" y="80"/>
                    </a:lnTo>
                    <a:lnTo>
                      <a:pt x="1152" y="80"/>
                    </a:lnTo>
                    <a:lnTo>
                      <a:pt x="1155" y="79"/>
                    </a:lnTo>
                    <a:lnTo>
                      <a:pt x="1158" y="82"/>
                    </a:lnTo>
                    <a:lnTo>
                      <a:pt x="1164" y="84"/>
                    </a:lnTo>
                    <a:lnTo>
                      <a:pt x="1168" y="83"/>
                    </a:lnTo>
                    <a:lnTo>
                      <a:pt x="1174" y="82"/>
                    </a:lnTo>
                    <a:lnTo>
                      <a:pt x="1177" y="84"/>
                    </a:lnTo>
                    <a:lnTo>
                      <a:pt x="1179" y="88"/>
                    </a:lnTo>
                    <a:lnTo>
                      <a:pt x="1190" y="84"/>
                    </a:lnTo>
                    <a:lnTo>
                      <a:pt x="1200" y="82"/>
                    </a:lnTo>
                    <a:lnTo>
                      <a:pt x="1211" y="83"/>
                    </a:lnTo>
                    <a:lnTo>
                      <a:pt x="1220" y="83"/>
                    </a:lnTo>
                    <a:lnTo>
                      <a:pt x="1228" y="82"/>
                    </a:lnTo>
                    <a:lnTo>
                      <a:pt x="1229" y="84"/>
                    </a:lnTo>
                    <a:lnTo>
                      <a:pt x="1229" y="87"/>
                    </a:lnTo>
                    <a:lnTo>
                      <a:pt x="1229" y="88"/>
                    </a:lnTo>
                    <a:lnTo>
                      <a:pt x="1245" y="88"/>
                    </a:lnTo>
                    <a:lnTo>
                      <a:pt x="1260" y="86"/>
                    </a:lnTo>
                    <a:lnTo>
                      <a:pt x="1270" y="82"/>
                    </a:lnTo>
                    <a:lnTo>
                      <a:pt x="1281" y="80"/>
                    </a:lnTo>
                    <a:lnTo>
                      <a:pt x="1281" y="77"/>
                    </a:lnTo>
                    <a:lnTo>
                      <a:pt x="1281" y="75"/>
                    </a:lnTo>
                    <a:lnTo>
                      <a:pt x="1275" y="72"/>
                    </a:lnTo>
                    <a:lnTo>
                      <a:pt x="1275" y="70"/>
                    </a:lnTo>
                    <a:lnTo>
                      <a:pt x="1275" y="67"/>
                    </a:lnTo>
                    <a:lnTo>
                      <a:pt x="1281" y="65"/>
                    </a:lnTo>
                    <a:lnTo>
                      <a:pt x="1281" y="63"/>
                    </a:lnTo>
                    <a:lnTo>
                      <a:pt x="1281" y="60"/>
                    </a:lnTo>
                    <a:lnTo>
                      <a:pt x="1282" y="59"/>
                    </a:lnTo>
                    <a:lnTo>
                      <a:pt x="1291" y="63"/>
                    </a:lnTo>
                    <a:lnTo>
                      <a:pt x="1299" y="65"/>
                    </a:lnTo>
                    <a:lnTo>
                      <a:pt x="1309" y="64"/>
                    </a:lnTo>
                    <a:lnTo>
                      <a:pt x="1312" y="67"/>
                    </a:lnTo>
                    <a:lnTo>
                      <a:pt x="1313" y="65"/>
                    </a:lnTo>
                    <a:lnTo>
                      <a:pt x="1316" y="64"/>
                    </a:lnTo>
                    <a:lnTo>
                      <a:pt x="1318" y="63"/>
                    </a:lnTo>
                    <a:lnTo>
                      <a:pt x="1331" y="67"/>
                    </a:lnTo>
                    <a:lnTo>
                      <a:pt x="1343" y="72"/>
                    </a:lnTo>
                    <a:lnTo>
                      <a:pt x="1339" y="78"/>
                    </a:lnTo>
                    <a:lnTo>
                      <a:pt x="1341" y="78"/>
                    </a:lnTo>
                    <a:lnTo>
                      <a:pt x="1343" y="79"/>
                    </a:lnTo>
                    <a:lnTo>
                      <a:pt x="1345" y="79"/>
                    </a:lnTo>
                    <a:lnTo>
                      <a:pt x="1343" y="83"/>
                    </a:lnTo>
                    <a:lnTo>
                      <a:pt x="1341" y="88"/>
                    </a:lnTo>
                    <a:lnTo>
                      <a:pt x="1344" y="88"/>
                    </a:lnTo>
                    <a:lnTo>
                      <a:pt x="1346" y="88"/>
                    </a:lnTo>
                    <a:lnTo>
                      <a:pt x="1347" y="92"/>
                    </a:lnTo>
                    <a:lnTo>
                      <a:pt x="1348" y="95"/>
                    </a:lnTo>
                    <a:lnTo>
                      <a:pt x="1347" y="100"/>
                    </a:lnTo>
                    <a:lnTo>
                      <a:pt x="1341" y="98"/>
                    </a:lnTo>
                    <a:lnTo>
                      <a:pt x="1353" y="119"/>
                    </a:lnTo>
                    <a:lnTo>
                      <a:pt x="1370" y="137"/>
                    </a:lnTo>
                    <a:lnTo>
                      <a:pt x="1371" y="127"/>
                    </a:lnTo>
                    <a:lnTo>
                      <a:pt x="1371" y="116"/>
                    </a:lnTo>
                    <a:lnTo>
                      <a:pt x="1374" y="106"/>
                    </a:lnTo>
                    <a:lnTo>
                      <a:pt x="1377" y="113"/>
                    </a:lnTo>
                    <a:lnTo>
                      <a:pt x="1381" y="117"/>
                    </a:lnTo>
                    <a:lnTo>
                      <a:pt x="1386" y="123"/>
                    </a:lnTo>
                    <a:lnTo>
                      <a:pt x="1391" y="122"/>
                    </a:lnTo>
                    <a:lnTo>
                      <a:pt x="1395" y="118"/>
                    </a:lnTo>
                    <a:lnTo>
                      <a:pt x="1400" y="115"/>
                    </a:lnTo>
                    <a:lnTo>
                      <a:pt x="1405" y="117"/>
                    </a:lnTo>
                    <a:lnTo>
                      <a:pt x="1411" y="115"/>
                    </a:lnTo>
                    <a:lnTo>
                      <a:pt x="1417" y="115"/>
                    </a:lnTo>
                    <a:lnTo>
                      <a:pt x="1419" y="114"/>
                    </a:lnTo>
                    <a:lnTo>
                      <a:pt x="1422" y="113"/>
                    </a:lnTo>
                    <a:lnTo>
                      <a:pt x="1425" y="118"/>
                    </a:lnTo>
                    <a:lnTo>
                      <a:pt x="1429" y="117"/>
                    </a:lnTo>
                    <a:lnTo>
                      <a:pt x="1427" y="106"/>
                    </a:lnTo>
                    <a:lnTo>
                      <a:pt x="1428" y="97"/>
                    </a:lnTo>
                    <a:lnTo>
                      <a:pt x="1422" y="98"/>
                    </a:lnTo>
                    <a:lnTo>
                      <a:pt x="1423" y="92"/>
                    </a:lnTo>
                    <a:lnTo>
                      <a:pt x="1426" y="87"/>
                    </a:lnTo>
                    <a:lnTo>
                      <a:pt x="1428" y="87"/>
                    </a:lnTo>
                    <a:lnTo>
                      <a:pt x="1430" y="86"/>
                    </a:lnTo>
                    <a:lnTo>
                      <a:pt x="1434" y="86"/>
                    </a:lnTo>
                    <a:lnTo>
                      <a:pt x="1436" y="83"/>
                    </a:lnTo>
                    <a:lnTo>
                      <a:pt x="1435" y="79"/>
                    </a:lnTo>
                    <a:lnTo>
                      <a:pt x="1434" y="75"/>
                    </a:lnTo>
                    <a:lnTo>
                      <a:pt x="1446" y="79"/>
                    </a:lnTo>
                    <a:lnTo>
                      <a:pt x="1458" y="82"/>
                    </a:lnTo>
                    <a:lnTo>
                      <a:pt x="1469" y="88"/>
                    </a:lnTo>
                    <a:lnTo>
                      <a:pt x="1478" y="93"/>
                    </a:lnTo>
                    <a:lnTo>
                      <a:pt x="1483" y="94"/>
                    </a:lnTo>
                    <a:lnTo>
                      <a:pt x="1487" y="94"/>
                    </a:lnTo>
                    <a:lnTo>
                      <a:pt x="1492" y="98"/>
                    </a:lnTo>
                    <a:lnTo>
                      <a:pt x="1496" y="101"/>
                    </a:lnTo>
                    <a:lnTo>
                      <a:pt x="1499" y="104"/>
                    </a:lnTo>
                    <a:lnTo>
                      <a:pt x="1495" y="113"/>
                    </a:lnTo>
                    <a:lnTo>
                      <a:pt x="1500" y="114"/>
                    </a:lnTo>
                    <a:lnTo>
                      <a:pt x="1504" y="116"/>
                    </a:lnTo>
                    <a:lnTo>
                      <a:pt x="1508" y="119"/>
                    </a:lnTo>
                    <a:lnTo>
                      <a:pt x="1512" y="122"/>
                    </a:lnTo>
                    <a:lnTo>
                      <a:pt x="1517" y="125"/>
                    </a:lnTo>
                    <a:lnTo>
                      <a:pt x="1521" y="128"/>
                    </a:lnTo>
                    <a:lnTo>
                      <a:pt x="1524" y="133"/>
                    </a:lnTo>
                    <a:lnTo>
                      <a:pt x="1534" y="132"/>
                    </a:lnTo>
                    <a:lnTo>
                      <a:pt x="1542" y="127"/>
                    </a:lnTo>
                    <a:lnTo>
                      <a:pt x="1550" y="124"/>
                    </a:lnTo>
                    <a:lnTo>
                      <a:pt x="1559" y="123"/>
                    </a:lnTo>
                    <a:lnTo>
                      <a:pt x="1568" y="122"/>
                    </a:lnTo>
                    <a:lnTo>
                      <a:pt x="1578" y="123"/>
                    </a:lnTo>
                    <a:lnTo>
                      <a:pt x="1587" y="126"/>
                    </a:lnTo>
                    <a:lnTo>
                      <a:pt x="1594" y="132"/>
                    </a:lnTo>
                    <a:lnTo>
                      <a:pt x="1596" y="135"/>
                    </a:lnTo>
                    <a:lnTo>
                      <a:pt x="1598" y="137"/>
                    </a:lnTo>
                    <a:lnTo>
                      <a:pt x="1599" y="140"/>
                    </a:lnTo>
                    <a:lnTo>
                      <a:pt x="1600" y="144"/>
                    </a:lnTo>
                    <a:lnTo>
                      <a:pt x="1618" y="148"/>
                    </a:lnTo>
                    <a:lnTo>
                      <a:pt x="1619" y="147"/>
                    </a:lnTo>
                    <a:lnTo>
                      <a:pt x="1621" y="146"/>
                    </a:lnTo>
                    <a:lnTo>
                      <a:pt x="1622" y="145"/>
                    </a:lnTo>
                    <a:lnTo>
                      <a:pt x="1629" y="144"/>
                    </a:lnTo>
                    <a:lnTo>
                      <a:pt x="1638" y="141"/>
                    </a:lnTo>
                    <a:lnTo>
                      <a:pt x="1638" y="140"/>
                    </a:lnTo>
                    <a:lnTo>
                      <a:pt x="1639" y="139"/>
                    </a:lnTo>
                    <a:lnTo>
                      <a:pt x="1640" y="138"/>
                    </a:lnTo>
                    <a:lnTo>
                      <a:pt x="1648" y="141"/>
                    </a:lnTo>
                    <a:lnTo>
                      <a:pt x="1655" y="141"/>
                    </a:lnTo>
                    <a:lnTo>
                      <a:pt x="1664" y="140"/>
                    </a:lnTo>
                    <a:lnTo>
                      <a:pt x="1673" y="140"/>
                    </a:lnTo>
                    <a:lnTo>
                      <a:pt x="1675" y="127"/>
                    </a:lnTo>
                    <a:lnTo>
                      <a:pt x="1690" y="127"/>
                    </a:lnTo>
                    <a:lnTo>
                      <a:pt x="1693" y="136"/>
                    </a:lnTo>
                    <a:lnTo>
                      <a:pt x="1684" y="137"/>
                    </a:lnTo>
                    <a:lnTo>
                      <a:pt x="1686" y="140"/>
                    </a:lnTo>
                    <a:lnTo>
                      <a:pt x="1689" y="144"/>
                    </a:lnTo>
                    <a:lnTo>
                      <a:pt x="1696" y="145"/>
                    </a:lnTo>
                    <a:lnTo>
                      <a:pt x="1704" y="147"/>
                    </a:lnTo>
                    <a:lnTo>
                      <a:pt x="1708" y="153"/>
                    </a:lnTo>
                    <a:lnTo>
                      <a:pt x="1716" y="153"/>
                    </a:lnTo>
                    <a:lnTo>
                      <a:pt x="1720" y="145"/>
                    </a:lnTo>
                    <a:lnTo>
                      <a:pt x="1710" y="137"/>
                    </a:lnTo>
                    <a:lnTo>
                      <a:pt x="1700" y="132"/>
                    </a:lnTo>
                    <a:lnTo>
                      <a:pt x="1699" y="125"/>
                    </a:lnTo>
                    <a:lnTo>
                      <a:pt x="1695" y="119"/>
                    </a:lnTo>
                    <a:lnTo>
                      <a:pt x="1720" y="118"/>
                    </a:lnTo>
                    <a:lnTo>
                      <a:pt x="1744" y="115"/>
                    </a:lnTo>
                    <a:lnTo>
                      <a:pt x="1746" y="109"/>
                    </a:lnTo>
                    <a:lnTo>
                      <a:pt x="1761" y="112"/>
                    </a:lnTo>
                    <a:lnTo>
                      <a:pt x="1777" y="113"/>
                    </a:lnTo>
                    <a:lnTo>
                      <a:pt x="1792" y="112"/>
                    </a:lnTo>
                    <a:lnTo>
                      <a:pt x="1806" y="117"/>
                    </a:lnTo>
                    <a:lnTo>
                      <a:pt x="1822" y="122"/>
                    </a:lnTo>
                    <a:lnTo>
                      <a:pt x="1837" y="123"/>
                    </a:lnTo>
                    <a:lnTo>
                      <a:pt x="1838" y="125"/>
                    </a:lnTo>
                    <a:lnTo>
                      <a:pt x="1839" y="126"/>
                    </a:lnTo>
                    <a:lnTo>
                      <a:pt x="1849" y="126"/>
                    </a:lnTo>
                    <a:lnTo>
                      <a:pt x="1858" y="127"/>
                    </a:lnTo>
                    <a:lnTo>
                      <a:pt x="1876" y="127"/>
                    </a:lnTo>
                    <a:lnTo>
                      <a:pt x="1895" y="125"/>
                    </a:lnTo>
                    <a:lnTo>
                      <a:pt x="1899" y="126"/>
                    </a:lnTo>
                    <a:lnTo>
                      <a:pt x="1902" y="127"/>
                    </a:lnTo>
                    <a:lnTo>
                      <a:pt x="1906" y="129"/>
                    </a:lnTo>
                    <a:lnTo>
                      <a:pt x="1908" y="133"/>
                    </a:lnTo>
                    <a:lnTo>
                      <a:pt x="1908" y="130"/>
                    </a:lnTo>
                    <a:lnTo>
                      <a:pt x="1910" y="129"/>
                    </a:lnTo>
                    <a:lnTo>
                      <a:pt x="1911" y="129"/>
                    </a:lnTo>
                    <a:lnTo>
                      <a:pt x="1913" y="128"/>
                    </a:lnTo>
                    <a:lnTo>
                      <a:pt x="1916" y="133"/>
                    </a:lnTo>
                    <a:lnTo>
                      <a:pt x="1919" y="136"/>
                    </a:lnTo>
                    <a:lnTo>
                      <a:pt x="1922" y="139"/>
                    </a:lnTo>
                    <a:lnTo>
                      <a:pt x="1925" y="142"/>
                    </a:lnTo>
                    <a:lnTo>
                      <a:pt x="1929" y="145"/>
                    </a:lnTo>
                    <a:lnTo>
                      <a:pt x="1942" y="148"/>
                    </a:lnTo>
                    <a:lnTo>
                      <a:pt x="1939" y="142"/>
                    </a:lnTo>
                    <a:lnTo>
                      <a:pt x="1935" y="137"/>
                    </a:lnTo>
                    <a:lnTo>
                      <a:pt x="1930" y="134"/>
                    </a:lnTo>
                    <a:lnTo>
                      <a:pt x="1923" y="134"/>
                    </a:lnTo>
                    <a:lnTo>
                      <a:pt x="1926" y="130"/>
                    </a:lnTo>
                    <a:lnTo>
                      <a:pt x="1931" y="128"/>
                    </a:lnTo>
                    <a:lnTo>
                      <a:pt x="1934" y="126"/>
                    </a:lnTo>
                    <a:lnTo>
                      <a:pt x="1939" y="124"/>
                    </a:lnTo>
                    <a:lnTo>
                      <a:pt x="1951" y="121"/>
                    </a:lnTo>
                    <a:lnTo>
                      <a:pt x="1963" y="117"/>
                    </a:lnTo>
                    <a:lnTo>
                      <a:pt x="1973" y="121"/>
                    </a:lnTo>
                    <a:lnTo>
                      <a:pt x="1984" y="124"/>
                    </a:lnTo>
                    <a:lnTo>
                      <a:pt x="1989" y="125"/>
                    </a:lnTo>
                    <a:lnTo>
                      <a:pt x="1993" y="126"/>
                    </a:lnTo>
                    <a:lnTo>
                      <a:pt x="1996" y="127"/>
                    </a:lnTo>
                    <a:lnTo>
                      <a:pt x="2000" y="129"/>
                    </a:lnTo>
                    <a:lnTo>
                      <a:pt x="2002" y="130"/>
                    </a:lnTo>
                    <a:lnTo>
                      <a:pt x="2003" y="130"/>
                    </a:lnTo>
                    <a:lnTo>
                      <a:pt x="2004" y="132"/>
                    </a:lnTo>
                    <a:lnTo>
                      <a:pt x="2004" y="138"/>
                    </a:lnTo>
                    <a:lnTo>
                      <a:pt x="2004" y="146"/>
                    </a:lnTo>
                    <a:lnTo>
                      <a:pt x="2002" y="153"/>
                    </a:lnTo>
                    <a:lnTo>
                      <a:pt x="2000" y="156"/>
                    </a:lnTo>
                    <a:lnTo>
                      <a:pt x="1996" y="157"/>
                    </a:lnTo>
                    <a:lnTo>
                      <a:pt x="1992" y="157"/>
                    </a:lnTo>
                    <a:lnTo>
                      <a:pt x="1989" y="158"/>
                    </a:lnTo>
                    <a:lnTo>
                      <a:pt x="1990" y="163"/>
                    </a:lnTo>
                    <a:lnTo>
                      <a:pt x="1992" y="166"/>
                    </a:lnTo>
                    <a:lnTo>
                      <a:pt x="1995" y="171"/>
                    </a:lnTo>
                    <a:lnTo>
                      <a:pt x="1992" y="177"/>
                    </a:lnTo>
                    <a:lnTo>
                      <a:pt x="1991" y="184"/>
                    </a:lnTo>
                    <a:lnTo>
                      <a:pt x="1993" y="184"/>
                    </a:lnTo>
                    <a:lnTo>
                      <a:pt x="1998" y="185"/>
                    </a:lnTo>
                    <a:lnTo>
                      <a:pt x="2001" y="185"/>
                    </a:lnTo>
                    <a:lnTo>
                      <a:pt x="2003" y="185"/>
                    </a:lnTo>
                    <a:lnTo>
                      <a:pt x="1999" y="191"/>
                    </a:lnTo>
                    <a:lnTo>
                      <a:pt x="1994" y="196"/>
                    </a:lnTo>
                    <a:lnTo>
                      <a:pt x="1987" y="196"/>
                    </a:lnTo>
                    <a:lnTo>
                      <a:pt x="1978" y="196"/>
                    </a:lnTo>
                    <a:lnTo>
                      <a:pt x="1978" y="195"/>
                    </a:lnTo>
                    <a:lnTo>
                      <a:pt x="1977" y="194"/>
                    </a:lnTo>
                    <a:lnTo>
                      <a:pt x="1976" y="193"/>
                    </a:lnTo>
                    <a:lnTo>
                      <a:pt x="1965" y="193"/>
                    </a:lnTo>
                    <a:lnTo>
                      <a:pt x="1955" y="194"/>
                    </a:lnTo>
                    <a:lnTo>
                      <a:pt x="1948" y="192"/>
                    </a:lnTo>
                    <a:lnTo>
                      <a:pt x="1943" y="187"/>
                    </a:lnTo>
                    <a:lnTo>
                      <a:pt x="1936" y="183"/>
                    </a:lnTo>
                    <a:lnTo>
                      <a:pt x="1932" y="183"/>
                    </a:lnTo>
                    <a:lnTo>
                      <a:pt x="1926" y="184"/>
                    </a:lnTo>
                    <a:lnTo>
                      <a:pt x="1922" y="185"/>
                    </a:lnTo>
                    <a:lnTo>
                      <a:pt x="1913" y="191"/>
                    </a:lnTo>
                    <a:lnTo>
                      <a:pt x="1905" y="196"/>
                    </a:lnTo>
                    <a:lnTo>
                      <a:pt x="1900" y="195"/>
                    </a:lnTo>
                    <a:lnTo>
                      <a:pt x="1897" y="193"/>
                    </a:lnTo>
                    <a:lnTo>
                      <a:pt x="1894" y="192"/>
                    </a:lnTo>
                    <a:lnTo>
                      <a:pt x="1893" y="191"/>
                    </a:lnTo>
                    <a:lnTo>
                      <a:pt x="1890" y="189"/>
                    </a:lnTo>
                    <a:lnTo>
                      <a:pt x="1888" y="188"/>
                    </a:lnTo>
                    <a:lnTo>
                      <a:pt x="1887" y="187"/>
                    </a:lnTo>
                    <a:lnTo>
                      <a:pt x="1885" y="186"/>
                    </a:lnTo>
                    <a:lnTo>
                      <a:pt x="1885" y="184"/>
                    </a:lnTo>
                    <a:lnTo>
                      <a:pt x="1885" y="182"/>
                    </a:lnTo>
                    <a:lnTo>
                      <a:pt x="1886" y="179"/>
                    </a:lnTo>
                    <a:lnTo>
                      <a:pt x="1882" y="183"/>
                    </a:lnTo>
                    <a:lnTo>
                      <a:pt x="1877" y="187"/>
                    </a:lnTo>
                    <a:lnTo>
                      <a:pt x="1875" y="192"/>
                    </a:lnTo>
                    <a:lnTo>
                      <a:pt x="1882" y="195"/>
                    </a:lnTo>
                    <a:lnTo>
                      <a:pt x="1888" y="197"/>
                    </a:lnTo>
                    <a:lnTo>
                      <a:pt x="1889" y="198"/>
                    </a:lnTo>
                    <a:lnTo>
                      <a:pt x="1890" y="200"/>
                    </a:lnTo>
                    <a:lnTo>
                      <a:pt x="1892" y="203"/>
                    </a:lnTo>
                    <a:lnTo>
                      <a:pt x="1893" y="205"/>
                    </a:lnTo>
                    <a:lnTo>
                      <a:pt x="1893" y="208"/>
                    </a:lnTo>
                    <a:lnTo>
                      <a:pt x="1892" y="210"/>
                    </a:lnTo>
                    <a:lnTo>
                      <a:pt x="1890" y="214"/>
                    </a:lnTo>
                    <a:lnTo>
                      <a:pt x="1889" y="216"/>
                    </a:lnTo>
                    <a:lnTo>
                      <a:pt x="1887" y="221"/>
                    </a:lnTo>
                    <a:lnTo>
                      <a:pt x="1884" y="226"/>
                    </a:lnTo>
                    <a:lnTo>
                      <a:pt x="1881" y="230"/>
                    </a:lnTo>
                    <a:lnTo>
                      <a:pt x="1877" y="231"/>
                    </a:lnTo>
                    <a:lnTo>
                      <a:pt x="1873" y="232"/>
                    </a:lnTo>
                    <a:lnTo>
                      <a:pt x="1870" y="232"/>
                    </a:lnTo>
                    <a:lnTo>
                      <a:pt x="1866" y="233"/>
                    </a:lnTo>
                    <a:lnTo>
                      <a:pt x="1866" y="235"/>
                    </a:lnTo>
                    <a:lnTo>
                      <a:pt x="1865" y="236"/>
                    </a:lnTo>
                    <a:lnTo>
                      <a:pt x="1865" y="239"/>
                    </a:lnTo>
                    <a:lnTo>
                      <a:pt x="1870" y="241"/>
                    </a:lnTo>
                    <a:lnTo>
                      <a:pt x="1874" y="242"/>
                    </a:lnTo>
                    <a:lnTo>
                      <a:pt x="1876" y="242"/>
                    </a:lnTo>
                    <a:lnTo>
                      <a:pt x="1878" y="240"/>
                    </a:lnTo>
                    <a:lnTo>
                      <a:pt x="1882" y="239"/>
                    </a:lnTo>
                    <a:lnTo>
                      <a:pt x="1886" y="242"/>
                    </a:lnTo>
                    <a:lnTo>
                      <a:pt x="1890" y="246"/>
                    </a:lnTo>
                    <a:lnTo>
                      <a:pt x="1894" y="251"/>
                    </a:lnTo>
                    <a:lnTo>
                      <a:pt x="1898" y="255"/>
                    </a:lnTo>
                    <a:lnTo>
                      <a:pt x="1901" y="257"/>
                    </a:lnTo>
                    <a:lnTo>
                      <a:pt x="1905" y="259"/>
                    </a:lnTo>
                    <a:lnTo>
                      <a:pt x="1908" y="261"/>
                    </a:lnTo>
                    <a:lnTo>
                      <a:pt x="1908" y="263"/>
                    </a:lnTo>
                    <a:lnTo>
                      <a:pt x="1909" y="265"/>
                    </a:lnTo>
                    <a:lnTo>
                      <a:pt x="1916" y="267"/>
                    </a:lnTo>
                    <a:lnTo>
                      <a:pt x="1913" y="279"/>
                    </a:lnTo>
                    <a:lnTo>
                      <a:pt x="1905" y="279"/>
                    </a:lnTo>
                    <a:lnTo>
                      <a:pt x="1896" y="279"/>
                    </a:lnTo>
                    <a:lnTo>
                      <a:pt x="1887" y="284"/>
                    </a:lnTo>
                    <a:lnTo>
                      <a:pt x="1881" y="290"/>
                    </a:lnTo>
                    <a:lnTo>
                      <a:pt x="1874" y="297"/>
                    </a:lnTo>
                    <a:lnTo>
                      <a:pt x="1872" y="299"/>
                    </a:lnTo>
                    <a:lnTo>
                      <a:pt x="1869" y="302"/>
                    </a:lnTo>
                    <a:lnTo>
                      <a:pt x="1865" y="305"/>
                    </a:lnTo>
                    <a:lnTo>
                      <a:pt x="1863" y="308"/>
                    </a:lnTo>
                    <a:lnTo>
                      <a:pt x="1852" y="325"/>
                    </a:lnTo>
                    <a:lnTo>
                      <a:pt x="1850" y="327"/>
                    </a:lnTo>
                    <a:lnTo>
                      <a:pt x="1849" y="329"/>
                    </a:lnTo>
                    <a:lnTo>
                      <a:pt x="1849" y="333"/>
                    </a:lnTo>
                    <a:lnTo>
                      <a:pt x="1849" y="335"/>
                    </a:lnTo>
                    <a:lnTo>
                      <a:pt x="1849" y="337"/>
                    </a:lnTo>
                    <a:lnTo>
                      <a:pt x="1850" y="339"/>
                    </a:lnTo>
                    <a:lnTo>
                      <a:pt x="1831" y="329"/>
                    </a:lnTo>
                    <a:lnTo>
                      <a:pt x="1818" y="332"/>
                    </a:lnTo>
                    <a:lnTo>
                      <a:pt x="1812" y="337"/>
                    </a:lnTo>
                    <a:lnTo>
                      <a:pt x="1812" y="339"/>
                    </a:lnTo>
                    <a:lnTo>
                      <a:pt x="1812" y="341"/>
                    </a:lnTo>
                    <a:lnTo>
                      <a:pt x="1812" y="344"/>
                    </a:lnTo>
                    <a:lnTo>
                      <a:pt x="1810" y="341"/>
                    </a:lnTo>
                    <a:lnTo>
                      <a:pt x="1808" y="339"/>
                    </a:lnTo>
                    <a:lnTo>
                      <a:pt x="1806" y="337"/>
                    </a:lnTo>
                    <a:lnTo>
                      <a:pt x="1805" y="336"/>
                    </a:lnTo>
                    <a:lnTo>
                      <a:pt x="1802" y="335"/>
                    </a:lnTo>
                    <a:lnTo>
                      <a:pt x="1801" y="337"/>
                    </a:lnTo>
                    <a:lnTo>
                      <a:pt x="1801" y="339"/>
                    </a:lnTo>
                    <a:lnTo>
                      <a:pt x="1800" y="343"/>
                    </a:lnTo>
                    <a:lnTo>
                      <a:pt x="1800" y="345"/>
                    </a:lnTo>
                    <a:lnTo>
                      <a:pt x="1795" y="341"/>
                    </a:lnTo>
                    <a:lnTo>
                      <a:pt x="1792" y="341"/>
                    </a:lnTo>
                    <a:lnTo>
                      <a:pt x="1790" y="343"/>
                    </a:lnTo>
                    <a:lnTo>
                      <a:pt x="1787" y="344"/>
                    </a:lnTo>
                    <a:lnTo>
                      <a:pt x="1789" y="348"/>
                    </a:lnTo>
                    <a:lnTo>
                      <a:pt x="1790" y="352"/>
                    </a:lnTo>
                    <a:lnTo>
                      <a:pt x="1792" y="357"/>
                    </a:lnTo>
                    <a:lnTo>
                      <a:pt x="1791" y="360"/>
                    </a:lnTo>
                    <a:lnTo>
                      <a:pt x="1791" y="363"/>
                    </a:lnTo>
                    <a:lnTo>
                      <a:pt x="1791" y="368"/>
                    </a:lnTo>
                    <a:lnTo>
                      <a:pt x="1793" y="372"/>
                    </a:lnTo>
                    <a:lnTo>
                      <a:pt x="1796" y="375"/>
                    </a:lnTo>
                    <a:lnTo>
                      <a:pt x="1802" y="375"/>
                    </a:lnTo>
                    <a:lnTo>
                      <a:pt x="1807" y="376"/>
                    </a:lnTo>
                    <a:lnTo>
                      <a:pt x="1810" y="381"/>
                    </a:lnTo>
                    <a:lnTo>
                      <a:pt x="1811" y="384"/>
                    </a:lnTo>
                    <a:lnTo>
                      <a:pt x="1813" y="388"/>
                    </a:lnTo>
                    <a:lnTo>
                      <a:pt x="1816" y="393"/>
                    </a:lnTo>
                    <a:lnTo>
                      <a:pt x="1819" y="394"/>
                    </a:lnTo>
                    <a:lnTo>
                      <a:pt x="1823" y="396"/>
                    </a:lnTo>
                    <a:lnTo>
                      <a:pt x="1826" y="399"/>
                    </a:lnTo>
                    <a:lnTo>
                      <a:pt x="1828" y="403"/>
                    </a:lnTo>
                    <a:lnTo>
                      <a:pt x="1819" y="401"/>
                    </a:lnTo>
                    <a:lnTo>
                      <a:pt x="1822" y="410"/>
                    </a:lnTo>
                    <a:lnTo>
                      <a:pt x="1828" y="419"/>
                    </a:lnTo>
                    <a:lnTo>
                      <a:pt x="1829" y="421"/>
                    </a:lnTo>
                    <a:lnTo>
                      <a:pt x="1829" y="425"/>
                    </a:lnTo>
                    <a:lnTo>
                      <a:pt x="1827" y="425"/>
                    </a:lnTo>
                    <a:lnTo>
                      <a:pt x="1824" y="426"/>
                    </a:lnTo>
                    <a:lnTo>
                      <a:pt x="1821" y="426"/>
                    </a:lnTo>
                    <a:lnTo>
                      <a:pt x="1818" y="427"/>
                    </a:lnTo>
                    <a:lnTo>
                      <a:pt x="1816" y="429"/>
                    </a:lnTo>
                    <a:lnTo>
                      <a:pt x="1813" y="431"/>
                    </a:lnTo>
                    <a:lnTo>
                      <a:pt x="1812" y="433"/>
                    </a:lnTo>
                    <a:lnTo>
                      <a:pt x="1814" y="440"/>
                    </a:lnTo>
                    <a:lnTo>
                      <a:pt x="1816" y="445"/>
                    </a:lnTo>
                    <a:lnTo>
                      <a:pt x="1814" y="445"/>
                    </a:lnTo>
                    <a:lnTo>
                      <a:pt x="1812" y="445"/>
                    </a:lnTo>
                    <a:lnTo>
                      <a:pt x="1810" y="445"/>
                    </a:lnTo>
                    <a:lnTo>
                      <a:pt x="1808" y="448"/>
                    </a:lnTo>
                    <a:lnTo>
                      <a:pt x="1807" y="450"/>
                    </a:lnTo>
                    <a:lnTo>
                      <a:pt x="1806" y="452"/>
                    </a:lnTo>
                    <a:lnTo>
                      <a:pt x="1806" y="455"/>
                    </a:lnTo>
                    <a:lnTo>
                      <a:pt x="1807" y="458"/>
                    </a:lnTo>
                    <a:lnTo>
                      <a:pt x="1807" y="462"/>
                    </a:lnTo>
                    <a:lnTo>
                      <a:pt x="1805" y="467"/>
                    </a:lnTo>
                    <a:lnTo>
                      <a:pt x="1802" y="474"/>
                    </a:lnTo>
                    <a:lnTo>
                      <a:pt x="1800" y="479"/>
                    </a:lnTo>
                    <a:lnTo>
                      <a:pt x="1791" y="468"/>
                    </a:lnTo>
                    <a:lnTo>
                      <a:pt x="1784" y="457"/>
                    </a:lnTo>
                    <a:lnTo>
                      <a:pt x="1780" y="448"/>
                    </a:lnTo>
                    <a:lnTo>
                      <a:pt x="1778" y="437"/>
                    </a:lnTo>
                    <a:lnTo>
                      <a:pt x="1776" y="426"/>
                    </a:lnTo>
                    <a:lnTo>
                      <a:pt x="1771" y="410"/>
                    </a:lnTo>
                    <a:lnTo>
                      <a:pt x="1766" y="397"/>
                    </a:lnTo>
                    <a:lnTo>
                      <a:pt x="1763" y="382"/>
                    </a:lnTo>
                    <a:lnTo>
                      <a:pt x="1761" y="381"/>
                    </a:lnTo>
                    <a:lnTo>
                      <a:pt x="1760" y="380"/>
                    </a:lnTo>
                    <a:lnTo>
                      <a:pt x="1759" y="380"/>
                    </a:lnTo>
                    <a:lnTo>
                      <a:pt x="1765" y="369"/>
                    </a:lnTo>
                    <a:lnTo>
                      <a:pt x="1764" y="357"/>
                    </a:lnTo>
                    <a:lnTo>
                      <a:pt x="1768" y="338"/>
                    </a:lnTo>
                    <a:lnTo>
                      <a:pt x="1769" y="336"/>
                    </a:lnTo>
                    <a:lnTo>
                      <a:pt x="1770" y="334"/>
                    </a:lnTo>
                    <a:lnTo>
                      <a:pt x="1771" y="332"/>
                    </a:lnTo>
                    <a:lnTo>
                      <a:pt x="1774" y="329"/>
                    </a:lnTo>
                    <a:lnTo>
                      <a:pt x="1775" y="326"/>
                    </a:lnTo>
                    <a:lnTo>
                      <a:pt x="1775" y="324"/>
                    </a:lnTo>
                    <a:lnTo>
                      <a:pt x="1775" y="321"/>
                    </a:lnTo>
                    <a:lnTo>
                      <a:pt x="1771" y="317"/>
                    </a:lnTo>
                    <a:lnTo>
                      <a:pt x="1769" y="313"/>
                    </a:lnTo>
                    <a:lnTo>
                      <a:pt x="1767" y="309"/>
                    </a:lnTo>
                    <a:lnTo>
                      <a:pt x="1766" y="304"/>
                    </a:lnTo>
                    <a:lnTo>
                      <a:pt x="1768" y="299"/>
                    </a:lnTo>
                    <a:lnTo>
                      <a:pt x="1765" y="298"/>
                    </a:lnTo>
                    <a:lnTo>
                      <a:pt x="1761" y="298"/>
                    </a:lnTo>
                    <a:lnTo>
                      <a:pt x="1758" y="298"/>
                    </a:lnTo>
                    <a:lnTo>
                      <a:pt x="1756" y="299"/>
                    </a:lnTo>
                    <a:lnTo>
                      <a:pt x="1759" y="309"/>
                    </a:lnTo>
                    <a:lnTo>
                      <a:pt x="1766" y="317"/>
                    </a:lnTo>
                    <a:lnTo>
                      <a:pt x="1758" y="316"/>
                    </a:lnTo>
                    <a:lnTo>
                      <a:pt x="1752" y="334"/>
                    </a:lnTo>
                    <a:lnTo>
                      <a:pt x="1749" y="331"/>
                    </a:lnTo>
                    <a:lnTo>
                      <a:pt x="1747" y="326"/>
                    </a:lnTo>
                    <a:lnTo>
                      <a:pt x="1746" y="326"/>
                    </a:lnTo>
                    <a:lnTo>
                      <a:pt x="1745" y="327"/>
                    </a:lnTo>
                    <a:lnTo>
                      <a:pt x="1741" y="323"/>
                    </a:lnTo>
                    <a:lnTo>
                      <a:pt x="1741" y="321"/>
                    </a:lnTo>
                    <a:lnTo>
                      <a:pt x="1740" y="317"/>
                    </a:lnTo>
                    <a:lnTo>
                      <a:pt x="1740" y="314"/>
                    </a:lnTo>
                    <a:lnTo>
                      <a:pt x="1739" y="312"/>
                    </a:lnTo>
                    <a:lnTo>
                      <a:pt x="1734" y="316"/>
                    </a:lnTo>
                    <a:lnTo>
                      <a:pt x="1730" y="312"/>
                    </a:lnTo>
                    <a:lnTo>
                      <a:pt x="1711" y="319"/>
                    </a:lnTo>
                    <a:lnTo>
                      <a:pt x="1712" y="331"/>
                    </a:lnTo>
                    <a:lnTo>
                      <a:pt x="1712" y="344"/>
                    </a:lnTo>
                    <a:lnTo>
                      <a:pt x="1715" y="348"/>
                    </a:lnTo>
                    <a:lnTo>
                      <a:pt x="1717" y="352"/>
                    </a:lnTo>
                    <a:lnTo>
                      <a:pt x="1720" y="351"/>
                    </a:lnTo>
                    <a:lnTo>
                      <a:pt x="1723" y="352"/>
                    </a:lnTo>
                    <a:lnTo>
                      <a:pt x="1727" y="353"/>
                    </a:lnTo>
                    <a:lnTo>
                      <a:pt x="1729" y="355"/>
                    </a:lnTo>
                    <a:lnTo>
                      <a:pt x="1723" y="359"/>
                    </a:lnTo>
                    <a:lnTo>
                      <a:pt x="1722" y="358"/>
                    </a:lnTo>
                    <a:lnTo>
                      <a:pt x="1720" y="357"/>
                    </a:lnTo>
                    <a:lnTo>
                      <a:pt x="1719" y="357"/>
                    </a:lnTo>
                    <a:lnTo>
                      <a:pt x="1712" y="360"/>
                    </a:lnTo>
                    <a:lnTo>
                      <a:pt x="1706" y="364"/>
                    </a:lnTo>
                    <a:lnTo>
                      <a:pt x="1700" y="362"/>
                    </a:lnTo>
                    <a:lnTo>
                      <a:pt x="1700" y="360"/>
                    </a:lnTo>
                    <a:lnTo>
                      <a:pt x="1699" y="358"/>
                    </a:lnTo>
                    <a:lnTo>
                      <a:pt x="1699" y="357"/>
                    </a:lnTo>
                    <a:lnTo>
                      <a:pt x="1688" y="353"/>
                    </a:lnTo>
                    <a:lnTo>
                      <a:pt x="1676" y="353"/>
                    </a:lnTo>
                    <a:lnTo>
                      <a:pt x="1665" y="352"/>
                    </a:lnTo>
                    <a:lnTo>
                      <a:pt x="1669" y="360"/>
                    </a:lnTo>
                    <a:lnTo>
                      <a:pt x="1654" y="359"/>
                    </a:lnTo>
                    <a:lnTo>
                      <a:pt x="1641" y="361"/>
                    </a:lnTo>
                    <a:lnTo>
                      <a:pt x="1640" y="362"/>
                    </a:lnTo>
                    <a:lnTo>
                      <a:pt x="1639" y="363"/>
                    </a:lnTo>
                    <a:lnTo>
                      <a:pt x="1634" y="361"/>
                    </a:lnTo>
                    <a:lnTo>
                      <a:pt x="1617" y="362"/>
                    </a:lnTo>
                    <a:lnTo>
                      <a:pt x="1602" y="364"/>
                    </a:lnTo>
                    <a:lnTo>
                      <a:pt x="1600" y="372"/>
                    </a:lnTo>
                    <a:lnTo>
                      <a:pt x="1598" y="380"/>
                    </a:lnTo>
                    <a:lnTo>
                      <a:pt x="1601" y="384"/>
                    </a:lnTo>
                    <a:lnTo>
                      <a:pt x="1595" y="395"/>
                    </a:lnTo>
                    <a:lnTo>
                      <a:pt x="1593" y="407"/>
                    </a:lnTo>
                    <a:lnTo>
                      <a:pt x="1591" y="415"/>
                    </a:lnTo>
                    <a:lnTo>
                      <a:pt x="1588" y="421"/>
                    </a:lnTo>
                    <a:lnTo>
                      <a:pt x="1586" y="429"/>
                    </a:lnTo>
                    <a:lnTo>
                      <a:pt x="1593" y="431"/>
                    </a:lnTo>
                    <a:lnTo>
                      <a:pt x="1596" y="431"/>
                    </a:lnTo>
                    <a:lnTo>
                      <a:pt x="1600" y="430"/>
                    </a:lnTo>
                    <a:lnTo>
                      <a:pt x="1603" y="430"/>
                    </a:lnTo>
                    <a:lnTo>
                      <a:pt x="1605" y="433"/>
                    </a:lnTo>
                    <a:lnTo>
                      <a:pt x="1609" y="437"/>
                    </a:lnTo>
                    <a:lnTo>
                      <a:pt x="1611" y="440"/>
                    </a:lnTo>
                    <a:lnTo>
                      <a:pt x="1614" y="442"/>
                    </a:lnTo>
                    <a:lnTo>
                      <a:pt x="1614" y="434"/>
                    </a:lnTo>
                    <a:lnTo>
                      <a:pt x="1617" y="439"/>
                    </a:lnTo>
                    <a:lnTo>
                      <a:pt x="1619" y="440"/>
                    </a:lnTo>
                    <a:lnTo>
                      <a:pt x="1623" y="440"/>
                    </a:lnTo>
                    <a:lnTo>
                      <a:pt x="1623" y="441"/>
                    </a:lnTo>
                    <a:lnTo>
                      <a:pt x="1623" y="443"/>
                    </a:lnTo>
                    <a:lnTo>
                      <a:pt x="1623" y="445"/>
                    </a:lnTo>
                    <a:lnTo>
                      <a:pt x="1630" y="445"/>
                    </a:lnTo>
                    <a:lnTo>
                      <a:pt x="1633" y="437"/>
                    </a:lnTo>
                    <a:lnTo>
                      <a:pt x="1638" y="437"/>
                    </a:lnTo>
                    <a:lnTo>
                      <a:pt x="1643" y="437"/>
                    </a:lnTo>
                    <a:lnTo>
                      <a:pt x="1651" y="440"/>
                    </a:lnTo>
                    <a:lnTo>
                      <a:pt x="1658" y="446"/>
                    </a:lnTo>
                    <a:lnTo>
                      <a:pt x="1668" y="451"/>
                    </a:lnTo>
                    <a:lnTo>
                      <a:pt x="1676" y="454"/>
                    </a:lnTo>
                    <a:lnTo>
                      <a:pt x="1675" y="458"/>
                    </a:lnTo>
                    <a:lnTo>
                      <a:pt x="1676" y="460"/>
                    </a:lnTo>
                    <a:lnTo>
                      <a:pt x="1678" y="461"/>
                    </a:lnTo>
                    <a:lnTo>
                      <a:pt x="1678" y="463"/>
                    </a:lnTo>
                    <a:lnTo>
                      <a:pt x="1677" y="465"/>
                    </a:lnTo>
                    <a:lnTo>
                      <a:pt x="1676" y="466"/>
                    </a:lnTo>
                    <a:lnTo>
                      <a:pt x="1678" y="466"/>
                    </a:lnTo>
                    <a:lnTo>
                      <a:pt x="1681" y="467"/>
                    </a:lnTo>
                    <a:lnTo>
                      <a:pt x="1683" y="467"/>
                    </a:lnTo>
                    <a:lnTo>
                      <a:pt x="1681" y="471"/>
                    </a:lnTo>
                    <a:lnTo>
                      <a:pt x="1678" y="474"/>
                    </a:lnTo>
                    <a:lnTo>
                      <a:pt x="1675" y="477"/>
                    </a:lnTo>
                    <a:lnTo>
                      <a:pt x="1673" y="486"/>
                    </a:lnTo>
                    <a:lnTo>
                      <a:pt x="1674" y="495"/>
                    </a:lnTo>
                    <a:lnTo>
                      <a:pt x="1680" y="519"/>
                    </a:lnTo>
                    <a:lnTo>
                      <a:pt x="1678" y="522"/>
                    </a:lnTo>
                    <a:lnTo>
                      <a:pt x="1677" y="525"/>
                    </a:lnTo>
                    <a:lnTo>
                      <a:pt x="1675" y="528"/>
                    </a:lnTo>
                    <a:lnTo>
                      <a:pt x="1674" y="532"/>
                    </a:lnTo>
                    <a:lnTo>
                      <a:pt x="1674" y="535"/>
                    </a:lnTo>
                    <a:lnTo>
                      <a:pt x="1673" y="539"/>
                    </a:lnTo>
                    <a:lnTo>
                      <a:pt x="1674" y="543"/>
                    </a:lnTo>
                    <a:lnTo>
                      <a:pt x="1674" y="547"/>
                    </a:lnTo>
                    <a:lnTo>
                      <a:pt x="1674" y="551"/>
                    </a:lnTo>
                    <a:lnTo>
                      <a:pt x="1671" y="559"/>
                    </a:lnTo>
                    <a:lnTo>
                      <a:pt x="1666" y="566"/>
                    </a:lnTo>
                    <a:lnTo>
                      <a:pt x="1663" y="574"/>
                    </a:lnTo>
                    <a:lnTo>
                      <a:pt x="1663" y="582"/>
                    </a:lnTo>
                    <a:lnTo>
                      <a:pt x="1660" y="584"/>
                    </a:lnTo>
                    <a:lnTo>
                      <a:pt x="1657" y="585"/>
                    </a:lnTo>
                    <a:lnTo>
                      <a:pt x="1654" y="586"/>
                    </a:lnTo>
                    <a:lnTo>
                      <a:pt x="1651" y="589"/>
                    </a:lnTo>
                    <a:lnTo>
                      <a:pt x="1648" y="588"/>
                    </a:lnTo>
                    <a:lnTo>
                      <a:pt x="1643" y="586"/>
                    </a:lnTo>
                    <a:lnTo>
                      <a:pt x="1640" y="585"/>
                    </a:lnTo>
                    <a:lnTo>
                      <a:pt x="1637" y="584"/>
                    </a:lnTo>
                    <a:lnTo>
                      <a:pt x="1634" y="580"/>
                    </a:lnTo>
                    <a:lnTo>
                      <a:pt x="1627" y="577"/>
                    </a:lnTo>
                    <a:lnTo>
                      <a:pt x="1626" y="582"/>
                    </a:lnTo>
                    <a:lnTo>
                      <a:pt x="1625" y="586"/>
                    </a:lnTo>
                    <a:lnTo>
                      <a:pt x="1623" y="591"/>
                    </a:lnTo>
                    <a:lnTo>
                      <a:pt x="1622" y="595"/>
                    </a:lnTo>
                    <a:lnTo>
                      <a:pt x="1621" y="600"/>
                    </a:lnTo>
                    <a:lnTo>
                      <a:pt x="1623" y="602"/>
                    </a:lnTo>
                    <a:lnTo>
                      <a:pt x="1626" y="604"/>
                    </a:lnTo>
                    <a:lnTo>
                      <a:pt x="1628" y="606"/>
                    </a:lnTo>
                    <a:lnTo>
                      <a:pt x="1630" y="608"/>
                    </a:lnTo>
                    <a:lnTo>
                      <a:pt x="1626" y="615"/>
                    </a:lnTo>
                    <a:lnTo>
                      <a:pt x="1621" y="621"/>
                    </a:lnTo>
                    <a:lnTo>
                      <a:pt x="1622" y="625"/>
                    </a:lnTo>
                    <a:lnTo>
                      <a:pt x="1623" y="628"/>
                    </a:lnTo>
                    <a:lnTo>
                      <a:pt x="1629" y="631"/>
                    </a:lnTo>
                    <a:lnTo>
                      <a:pt x="1636" y="635"/>
                    </a:lnTo>
                    <a:lnTo>
                      <a:pt x="1640" y="639"/>
                    </a:lnTo>
                    <a:lnTo>
                      <a:pt x="1650" y="647"/>
                    </a:lnTo>
                    <a:lnTo>
                      <a:pt x="1659" y="654"/>
                    </a:lnTo>
                    <a:lnTo>
                      <a:pt x="1665" y="665"/>
                    </a:lnTo>
                    <a:lnTo>
                      <a:pt x="1668" y="670"/>
                    </a:lnTo>
                    <a:lnTo>
                      <a:pt x="1670" y="674"/>
                    </a:lnTo>
                    <a:lnTo>
                      <a:pt x="1671" y="677"/>
                    </a:lnTo>
                    <a:lnTo>
                      <a:pt x="1671" y="683"/>
                    </a:lnTo>
                    <a:lnTo>
                      <a:pt x="1665" y="686"/>
                    </a:lnTo>
                    <a:lnTo>
                      <a:pt x="1659" y="689"/>
                    </a:lnTo>
                    <a:lnTo>
                      <a:pt x="1652" y="689"/>
                    </a:lnTo>
                    <a:lnTo>
                      <a:pt x="1650" y="690"/>
                    </a:lnTo>
                    <a:lnTo>
                      <a:pt x="1649" y="691"/>
                    </a:lnTo>
                    <a:lnTo>
                      <a:pt x="1645" y="692"/>
                    </a:lnTo>
                    <a:lnTo>
                      <a:pt x="1641" y="674"/>
                    </a:lnTo>
                    <a:lnTo>
                      <a:pt x="1639" y="668"/>
                    </a:lnTo>
                    <a:lnTo>
                      <a:pt x="1636" y="662"/>
                    </a:lnTo>
                    <a:lnTo>
                      <a:pt x="1630" y="660"/>
                    </a:lnTo>
                    <a:lnTo>
                      <a:pt x="1631" y="659"/>
                    </a:lnTo>
                    <a:lnTo>
                      <a:pt x="1633" y="658"/>
                    </a:lnTo>
                    <a:lnTo>
                      <a:pt x="1634" y="656"/>
                    </a:lnTo>
                    <a:lnTo>
                      <a:pt x="1634" y="654"/>
                    </a:lnTo>
                    <a:lnTo>
                      <a:pt x="1631" y="652"/>
                    </a:lnTo>
                    <a:lnTo>
                      <a:pt x="1628" y="650"/>
                    </a:lnTo>
                    <a:lnTo>
                      <a:pt x="1625" y="649"/>
                    </a:lnTo>
                    <a:lnTo>
                      <a:pt x="1622" y="648"/>
                    </a:lnTo>
                    <a:lnTo>
                      <a:pt x="1622" y="645"/>
                    </a:lnTo>
                    <a:lnTo>
                      <a:pt x="1619" y="645"/>
                    </a:lnTo>
                    <a:lnTo>
                      <a:pt x="1616" y="644"/>
                    </a:lnTo>
                    <a:lnTo>
                      <a:pt x="1616" y="647"/>
                    </a:lnTo>
                    <a:lnTo>
                      <a:pt x="1616" y="649"/>
                    </a:lnTo>
                    <a:lnTo>
                      <a:pt x="1606" y="642"/>
                    </a:lnTo>
                    <a:lnTo>
                      <a:pt x="1604" y="633"/>
                    </a:lnTo>
                    <a:lnTo>
                      <a:pt x="1601" y="626"/>
                    </a:lnTo>
                    <a:lnTo>
                      <a:pt x="1598" y="624"/>
                    </a:lnTo>
                    <a:lnTo>
                      <a:pt x="1594" y="621"/>
                    </a:lnTo>
                    <a:lnTo>
                      <a:pt x="1590" y="620"/>
                    </a:lnTo>
                    <a:lnTo>
                      <a:pt x="1587" y="619"/>
                    </a:lnTo>
                    <a:lnTo>
                      <a:pt x="1577" y="619"/>
                    </a:lnTo>
                    <a:lnTo>
                      <a:pt x="1568" y="629"/>
                    </a:lnTo>
                    <a:lnTo>
                      <a:pt x="1568" y="630"/>
                    </a:lnTo>
                    <a:lnTo>
                      <a:pt x="1566" y="631"/>
                    </a:lnTo>
                    <a:lnTo>
                      <a:pt x="1565" y="630"/>
                    </a:lnTo>
                    <a:lnTo>
                      <a:pt x="1564" y="629"/>
                    </a:lnTo>
                    <a:lnTo>
                      <a:pt x="1564" y="628"/>
                    </a:lnTo>
                    <a:lnTo>
                      <a:pt x="1564" y="626"/>
                    </a:lnTo>
                    <a:lnTo>
                      <a:pt x="1564" y="625"/>
                    </a:lnTo>
                    <a:lnTo>
                      <a:pt x="1564" y="624"/>
                    </a:lnTo>
                    <a:lnTo>
                      <a:pt x="1563" y="623"/>
                    </a:lnTo>
                    <a:lnTo>
                      <a:pt x="1560" y="621"/>
                    </a:lnTo>
                    <a:lnTo>
                      <a:pt x="1559" y="621"/>
                    </a:lnTo>
                    <a:lnTo>
                      <a:pt x="1562" y="609"/>
                    </a:lnTo>
                    <a:lnTo>
                      <a:pt x="1557" y="607"/>
                    </a:lnTo>
                    <a:lnTo>
                      <a:pt x="1553" y="606"/>
                    </a:lnTo>
                    <a:lnTo>
                      <a:pt x="1547" y="605"/>
                    </a:lnTo>
                    <a:lnTo>
                      <a:pt x="1545" y="613"/>
                    </a:lnTo>
                    <a:lnTo>
                      <a:pt x="1536" y="619"/>
                    </a:lnTo>
                    <a:lnTo>
                      <a:pt x="1537" y="625"/>
                    </a:lnTo>
                    <a:lnTo>
                      <a:pt x="1534" y="627"/>
                    </a:lnTo>
                    <a:lnTo>
                      <a:pt x="1530" y="628"/>
                    </a:lnTo>
                    <a:lnTo>
                      <a:pt x="1525" y="628"/>
                    </a:lnTo>
                    <a:lnTo>
                      <a:pt x="1521" y="627"/>
                    </a:lnTo>
                    <a:lnTo>
                      <a:pt x="1521" y="630"/>
                    </a:lnTo>
                    <a:lnTo>
                      <a:pt x="1523" y="633"/>
                    </a:lnTo>
                    <a:lnTo>
                      <a:pt x="1524" y="637"/>
                    </a:lnTo>
                    <a:lnTo>
                      <a:pt x="1535" y="639"/>
                    </a:lnTo>
                    <a:lnTo>
                      <a:pt x="1545" y="639"/>
                    </a:lnTo>
                    <a:lnTo>
                      <a:pt x="1548" y="644"/>
                    </a:lnTo>
                    <a:lnTo>
                      <a:pt x="1552" y="650"/>
                    </a:lnTo>
                    <a:lnTo>
                      <a:pt x="1555" y="651"/>
                    </a:lnTo>
                    <a:lnTo>
                      <a:pt x="1558" y="652"/>
                    </a:lnTo>
                    <a:lnTo>
                      <a:pt x="1563" y="652"/>
                    </a:lnTo>
                    <a:lnTo>
                      <a:pt x="1565" y="644"/>
                    </a:lnTo>
                    <a:lnTo>
                      <a:pt x="1579" y="648"/>
                    </a:lnTo>
                    <a:lnTo>
                      <a:pt x="1592" y="652"/>
                    </a:lnTo>
                    <a:lnTo>
                      <a:pt x="1592" y="654"/>
                    </a:lnTo>
                    <a:lnTo>
                      <a:pt x="1592" y="656"/>
                    </a:lnTo>
                    <a:lnTo>
                      <a:pt x="1592" y="658"/>
                    </a:lnTo>
                    <a:lnTo>
                      <a:pt x="1591" y="658"/>
                    </a:lnTo>
                    <a:lnTo>
                      <a:pt x="1589" y="656"/>
                    </a:lnTo>
                    <a:lnTo>
                      <a:pt x="1588" y="655"/>
                    </a:lnTo>
                    <a:lnTo>
                      <a:pt x="1583" y="659"/>
                    </a:lnTo>
                    <a:lnTo>
                      <a:pt x="1578" y="662"/>
                    </a:lnTo>
                    <a:lnTo>
                      <a:pt x="1579" y="664"/>
                    </a:lnTo>
                    <a:lnTo>
                      <a:pt x="1578" y="666"/>
                    </a:lnTo>
                    <a:lnTo>
                      <a:pt x="1577" y="668"/>
                    </a:lnTo>
                    <a:lnTo>
                      <a:pt x="1575" y="670"/>
                    </a:lnTo>
                    <a:lnTo>
                      <a:pt x="1572" y="670"/>
                    </a:lnTo>
                    <a:lnTo>
                      <a:pt x="1572" y="671"/>
                    </a:lnTo>
                    <a:lnTo>
                      <a:pt x="1572" y="672"/>
                    </a:lnTo>
                    <a:lnTo>
                      <a:pt x="1570" y="675"/>
                    </a:lnTo>
                    <a:lnTo>
                      <a:pt x="1569" y="678"/>
                    </a:lnTo>
                    <a:lnTo>
                      <a:pt x="1569" y="683"/>
                    </a:lnTo>
                    <a:lnTo>
                      <a:pt x="1576" y="686"/>
                    </a:lnTo>
                    <a:lnTo>
                      <a:pt x="1583" y="691"/>
                    </a:lnTo>
                    <a:lnTo>
                      <a:pt x="1591" y="701"/>
                    </a:lnTo>
                    <a:lnTo>
                      <a:pt x="1600" y="712"/>
                    </a:lnTo>
                    <a:lnTo>
                      <a:pt x="1603" y="715"/>
                    </a:lnTo>
                    <a:lnTo>
                      <a:pt x="1607" y="718"/>
                    </a:lnTo>
                    <a:lnTo>
                      <a:pt x="1611" y="721"/>
                    </a:lnTo>
                    <a:lnTo>
                      <a:pt x="1614" y="724"/>
                    </a:lnTo>
                    <a:lnTo>
                      <a:pt x="1605" y="723"/>
                    </a:lnTo>
                    <a:lnTo>
                      <a:pt x="1609" y="726"/>
                    </a:lnTo>
                    <a:lnTo>
                      <a:pt x="1612" y="730"/>
                    </a:lnTo>
                    <a:lnTo>
                      <a:pt x="1615" y="732"/>
                    </a:lnTo>
                    <a:lnTo>
                      <a:pt x="1617" y="736"/>
                    </a:lnTo>
                    <a:lnTo>
                      <a:pt x="1614" y="736"/>
                    </a:lnTo>
                    <a:lnTo>
                      <a:pt x="1612" y="738"/>
                    </a:lnTo>
                    <a:lnTo>
                      <a:pt x="1610" y="740"/>
                    </a:lnTo>
                    <a:lnTo>
                      <a:pt x="1609" y="742"/>
                    </a:lnTo>
                    <a:lnTo>
                      <a:pt x="1607" y="745"/>
                    </a:lnTo>
                    <a:lnTo>
                      <a:pt x="1613" y="743"/>
                    </a:lnTo>
                    <a:lnTo>
                      <a:pt x="1616" y="745"/>
                    </a:lnTo>
                    <a:lnTo>
                      <a:pt x="1618" y="746"/>
                    </a:lnTo>
                    <a:lnTo>
                      <a:pt x="1621" y="748"/>
                    </a:lnTo>
                    <a:lnTo>
                      <a:pt x="1623" y="750"/>
                    </a:lnTo>
                    <a:lnTo>
                      <a:pt x="1624" y="753"/>
                    </a:lnTo>
                    <a:lnTo>
                      <a:pt x="1624" y="757"/>
                    </a:lnTo>
                    <a:lnTo>
                      <a:pt x="1624" y="761"/>
                    </a:lnTo>
                    <a:lnTo>
                      <a:pt x="1624" y="766"/>
                    </a:lnTo>
                    <a:lnTo>
                      <a:pt x="1625" y="770"/>
                    </a:lnTo>
                    <a:lnTo>
                      <a:pt x="1622" y="770"/>
                    </a:lnTo>
                    <a:lnTo>
                      <a:pt x="1619" y="770"/>
                    </a:lnTo>
                    <a:lnTo>
                      <a:pt x="1618" y="773"/>
                    </a:lnTo>
                    <a:lnTo>
                      <a:pt x="1617" y="779"/>
                    </a:lnTo>
                    <a:lnTo>
                      <a:pt x="1615" y="783"/>
                    </a:lnTo>
                    <a:lnTo>
                      <a:pt x="1615" y="787"/>
                    </a:lnTo>
                    <a:lnTo>
                      <a:pt x="1613" y="788"/>
                    </a:lnTo>
                    <a:lnTo>
                      <a:pt x="1614" y="789"/>
                    </a:lnTo>
                    <a:lnTo>
                      <a:pt x="1615" y="791"/>
                    </a:lnTo>
                    <a:lnTo>
                      <a:pt x="1610" y="796"/>
                    </a:lnTo>
                    <a:lnTo>
                      <a:pt x="1611" y="801"/>
                    </a:lnTo>
                    <a:lnTo>
                      <a:pt x="1611" y="805"/>
                    </a:lnTo>
                    <a:lnTo>
                      <a:pt x="1613" y="804"/>
                    </a:lnTo>
                    <a:lnTo>
                      <a:pt x="1615" y="804"/>
                    </a:lnTo>
                    <a:lnTo>
                      <a:pt x="1615" y="806"/>
                    </a:lnTo>
                    <a:lnTo>
                      <a:pt x="1615" y="808"/>
                    </a:lnTo>
                    <a:lnTo>
                      <a:pt x="1613" y="808"/>
                    </a:lnTo>
                    <a:lnTo>
                      <a:pt x="1611" y="808"/>
                    </a:lnTo>
                    <a:lnTo>
                      <a:pt x="1610" y="808"/>
                    </a:lnTo>
                    <a:lnTo>
                      <a:pt x="1606" y="812"/>
                    </a:lnTo>
                    <a:lnTo>
                      <a:pt x="1604" y="815"/>
                    </a:lnTo>
                    <a:lnTo>
                      <a:pt x="1603" y="819"/>
                    </a:lnTo>
                    <a:lnTo>
                      <a:pt x="1595" y="818"/>
                    </a:lnTo>
                    <a:lnTo>
                      <a:pt x="1598" y="824"/>
                    </a:lnTo>
                    <a:lnTo>
                      <a:pt x="1593" y="827"/>
                    </a:lnTo>
                    <a:lnTo>
                      <a:pt x="1590" y="830"/>
                    </a:lnTo>
                    <a:lnTo>
                      <a:pt x="1584" y="832"/>
                    </a:lnTo>
                    <a:lnTo>
                      <a:pt x="1582" y="841"/>
                    </a:lnTo>
                    <a:lnTo>
                      <a:pt x="1571" y="843"/>
                    </a:lnTo>
                    <a:lnTo>
                      <a:pt x="1562" y="845"/>
                    </a:lnTo>
                    <a:lnTo>
                      <a:pt x="1558" y="847"/>
                    </a:lnTo>
                    <a:lnTo>
                      <a:pt x="1555" y="849"/>
                    </a:lnTo>
                    <a:lnTo>
                      <a:pt x="1551" y="847"/>
                    </a:lnTo>
                    <a:lnTo>
                      <a:pt x="1547" y="843"/>
                    </a:lnTo>
                    <a:lnTo>
                      <a:pt x="1550" y="850"/>
                    </a:lnTo>
                    <a:lnTo>
                      <a:pt x="1541" y="855"/>
                    </a:lnTo>
                    <a:lnTo>
                      <a:pt x="1531" y="858"/>
                    </a:lnTo>
                    <a:lnTo>
                      <a:pt x="1529" y="859"/>
                    </a:lnTo>
                    <a:lnTo>
                      <a:pt x="1528" y="860"/>
                    </a:lnTo>
                    <a:lnTo>
                      <a:pt x="1523" y="861"/>
                    </a:lnTo>
                    <a:lnTo>
                      <a:pt x="1519" y="862"/>
                    </a:lnTo>
                    <a:lnTo>
                      <a:pt x="1516" y="865"/>
                    </a:lnTo>
                    <a:lnTo>
                      <a:pt x="1512" y="869"/>
                    </a:lnTo>
                    <a:lnTo>
                      <a:pt x="1517" y="876"/>
                    </a:lnTo>
                    <a:lnTo>
                      <a:pt x="1509" y="878"/>
                    </a:lnTo>
                    <a:lnTo>
                      <a:pt x="1507" y="873"/>
                    </a:lnTo>
                    <a:lnTo>
                      <a:pt x="1506" y="866"/>
                    </a:lnTo>
                    <a:lnTo>
                      <a:pt x="1506" y="861"/>
                    </a:lnTo>
                    <a:lnTo>
                      <a:pt x="1505" y="861"/>
                    </a:lnTo>
                    <a:lnTo>
                      <a:pt x="1503" y="861"/>
                    </a:lnTo>
                    <a:lnTo>
                      <a:pt x="1500" y="862"/>
                    </a:lnTo>
                    <a:lnTo>
                      <a:pt x="1499" y="862"/>
                    </a:lnTo>
                    <a:lnTo>
                      <a:pt x="1497" y="861"/>
                    </a:lnTo>
                    <a:lnTo>
                      <a:pt x="1496" y="860"/>
                    </a:lnTo>
                    <a:lnTo>
                      <a:pt x="1484" y="860"/>
                    </a:lnTo>
                    <a:lnTo>
                      <a:pt x="1481" y="863"/>
                    </a:lnTo>
                    <a:lnTo>
                      <a:pt x="1477" y="866"/>
                    </a:lnTo>
                    <a:lnTo>
                      <a:pt x="1474" y="870"/>
                    </a:lnTo>
                    <a:lnTo>
                      <a:pt x="1472" y="873"/>
                    </a:lnTo>
                    <a:lnTo>
                      <a:pt x="1469" y="877"/>
                    </a:lnTo>
                    <a:lnTo>
                      <a:pt x="1465" y="883"/>
                    </a:lnTo>
                    <a:lnTo>
                      <a:pt x="1462" y="888"/>
                    </a:lnTo>
                    <a:lnTo>
                      <a:pt x="1462" y="895"/>
                    </a:lnTo>
                    <a:lnTo>
                      <a:pt x="1463" y="898"/>
                    </a:lnTo>
                    <a:lnTo>
                      <a:pt x="1465" y="901"/>
                    </a:lnTo>
                    <a:lnTo>
                      <a:pt x="1468" y="904"/>
                    </a:lnTo>
                    <a:lnTo>
                      <a:pt x="1471" y="906"/>
                    </a:lnTo>
                    <a:lnTo>
                      <a:pt x="1473" y="908"/>
                    </a:lnTo>
                    <a:lnTo>
                      <a:pt x="1477" y="917"/>
                    </a:lnTo>
                    <a:lnTo>
                      <a:pt x="1485" y="923"/>
                    </a:lnTo>
                    <a:lnTo>
                      <a:pt x="1494" y="930"/>
                    </a:lnTo>
                    <a:lnTo>
                      <a:pt x="1503" y="940"/>
                    </a:lnTo>
                    <a:lnTo>
                      <a:pt x="1509" y="952"/>
                    </a:lnTo>
                    <a:lnTo>
                      <a:pt x="1513" y="964"/>
                    </a:lnTo>
                    <a:lnTo>
                      <a:pt x="1516" y="974"/>
                    </a:lnTo>
                    <a:lnTo>
                      <a:pt x="1516" y="982"/>
                    </a:lnTo>
                    <a:lnTo>
                      <a:pt x="1516" y="992"/>
                    </a:lnTo>
                    <a:lnTo>
                      <a:pt x="1516" y="994"/>
                    </a:lnTo>
                    <a:lnTo>
                      <a:pt x="1515" y="997"/>
                    </a:lnTo>
                    <a:lnTo>
                      <a:pt x="1513" y="999"/>
                    </a:lnTo>
                    <a:lnTo>
                      <a:pt x="1511" y="1001"/>
                    </a:lnTo>
                    <a:lnTo>
                      <a:pt x="1504" y="1006"/>
                    </a:lnTo>
                    <a:lnTo>
                      <a:pt x="1496" y="1012"/>
                    </a:lnTo>
                    <a:lnTo>
                      <a:pt x="1494" y="1013"/>
                    </a:lnTo>
                    <a:lnTo>
                      <a:pt x="1492" y="1012"/>
                    </a:lnTo>
                    <a:lnTo>
                      <a:pt x="1489" y="1012"/>
                    </a:lnTo>
                    <a:lnTo>
                      <a:pt x="1487" y="1018"/>
                    </a:lnTo>
                    <a:lnTo>
                      <a:pt x="1486" y="1025"/>
                    </a:lnTo>
                    <a:lnTo>
                      <a:pt x="1484" y="1024"/>
                    </a:lnTo>
                    <a:lnTo>
                      <a:pt x="1483" y="1024"/>
                    </a:lnTo>
                    <a:lnTo>
                      <a:pt x="1481" y="1026"/>
                    </a:lnTo>
                    <a:lnTo>
                      <a:pt x="1478" y="1028"/>
                    </a:lnTo>
                    <a:lnTo>
                      <a:pt x="1475" y="1029"/>
                    </a:lnTo>
                    <a:lnTo>
                      <a:pt x="1471" y="1034"/>
                    </a:lnTo>
                    <a:lnTo>
                      <a:pt x="1466" y="1037"/>
                    </a:lnTo>
                    <a:lnTo>
                      <a:pt x="1466" y="1027"/>
                    </a:lnTo>
                    <a:lnTo>
                      <a:pt x="1468" y="1017"/>
                    </a:lnTo>
                    <a:lnTo>
                      <a:pt x="1460" y="1012"/>
                    </a:lnTo>
                    <a:lnTo>
                      <a:pt x="1454" y="1010"/>
                    </a:lnTo>
                    <a:lnTo>
                      <a:pt x="1449" y="1011"/>
                    </a:lnTo>
                    <a:lnTo>
                      <a:pt x="1450" y="1010"/>
                    </a:lnTo>
                    <a:lnTo>
                      <a:pt x="1450" y="1007"/>
                    </a:lnTo>
                    <a:lnTo>
                      <a:pt x="1450" y="1005"/>
                    </a:lnTo>
                    <a:lnTo>
                      <a:pt x="1449" y="1003"/>
                    </a:lnTo>
                    <a:lnTo>
                      <a:pt x="1448" y="1002"/>
                    </a:lnTo>
                    <a:lnTo>
                      <a:pt x="1447" y="1004"/>
                    </a:lnTo>
                    <a:lnTo>
                      <a:pt x="1446" y="1005"/>
                    </a:lnTo>
                    <a:lnTo>
                      <a:pt x="1444" y="1005"/>
                    </a:lnTo>
                    <a:lnTo>
                      <a:pt x="1438" y="990"/>
                    </a:lnTo>
                    <a:lnTo>
                      <a:pt x="1436" y="990"/>
                    </a:lnTo>
                    <a:lnTo>
                      <a:pt x="1433" y="990"/>
                    </a:lnTo>
                    <a:lnTo>
                      <a:pt x="1430" y="989"/>
                    </a:lnTo>
                    <a:lnTo>
                      <a:pt x="1433" y="989"/>
                    </a:lnTo>
                    <a:lnTo>
                      <a:pt x="1426" y="980"/>
                    </a:lnTo>
                    <a:lnTo>
                      <a:pt x="1419" y="982"/>
                    </a:lnTo>
                    <a:lnTo>
                      <a:pt x="1418" y="982"/>
                    </a:lnTo>
                    <a:lnTo>
                      <a:pt x="1416" y="982"/>
                    </a:lnTo>
                    <a:lnTo>
                      <a:pt x="1414" y="982"/>
                    </a:lnTo>
                    <a:lnTo>
                      <a:pt x="1414" y="971"/>
                    </a:lnTo>
                    <a:lnTo>
                      <a:pt x="1410" y="970"/>
                    </a:lnTo>
                    <a:lnTo>
                      <a:pt x="1405" y="970"/>
                    </a:lnTo>
                    <a:lnTo>
                      <a:pt x="1404" y="981"/>
                    </a:lnTo>
                    <a:lnTo>
                      <a:pt x="1403" y="992"/>
                    </a:lnTo>
                    <a:lnTo>
                      <a:pt x="1400" y="1002"/>
                    </a:lnTo>
                    <a:lnTo>
                      <a:pt x="1400" y="1005"/>
                    </a:lnTo>
                    <a:lnTo>
                      <a:pt x="1400" y="1009"/>
                    </a:lnTo>
                    <a:lnTo>
                      <a:pt x="1399" y="1011"/>
                    </a:lnTo>
                    <a:lnTo>
                      <a:pt x="1398" y="1015"/>
                    </a:lnTo>
                    <a:lnTo>
                      <a:pt x="1398" y="1019"/>
                    </a:lnTo>
                    <a:lnTo>
                      <a:pt x="1399" y="1024"/>
                    </a:lnTo>
                    <a:lnTo>
                      <a:pt x="1399" y="1028"/>
                    </a:lnTo>
                    <a:lnTo>
                      <a:pt x="1406" y="1027"/>
                    </a:lnTo>
                    <a:lnTo>
                      <a:pt x="1406" y="1030"/>
                    </a:lnTo>
                    <a:lnTo>
                      <a:pt x="1407" y="1034"/>
                    </a:lnTo>
                    <a:lnTo>
                      <a:pt x="1410" y="1037"/>
                    </a:lnTo>
                    <a:lnTo>
                      <a:pt x="1412" y="1039"/>
                    </a:lnTo>
                    <a:lnTo>
                      <a:pt x="1413" y="1044"/>
                    </a:lnTo>
                    <a:lnTo>
                      <a:pt x="1413" y="1049"/>
                    </a:lnTo>
                    <a:lnTo>
                      <a:pt x="1413" y="1053"/>
                    </a:lnTo>
                    <a:lnTo>
                      <a:pt x="1421" y="1059"/>
                    </a:lnTo>
                    <a:lnTo>
                      <a:pt x="1427" y="1060"/>
                    </a:lnTo>
                    <a:lnTo>
                      <a:pt x="1436" y="1070"/>
                    </a:lnTo>
                    <a:lnTo>
                      <a:pt x="1437" y="1070"/>
                    </a:lnTo>
                    <a:lnTo>
                      <a:pt x="1438" y="1070"/>
                    </a:lnTo>
                    <a:lnTo>
                      <a:pt x="1447" y="1079"/>
                    </a:lnTo>
                    <a:lnTo>
                      <a:pt x="1452" y="1089"/>
                    </a:lnTo>
                    <a:lnTo>
                      <a:pt x="1452" y="1101"/>
                    </a:lnTo>
                    <a:lnTo>
                      <a:pt x="1453" y="1114"/>
                    </a:lnTo>
                    <a:lnTo>
                      <a:pt x="1459" y="1123"/>
                    </a:lnTo>
                    <a:lnTo>
                      <a:pt x="1464" y="1134"/>
                    </a:lnTo>
                    <a:lnTo>
                      <a:pt x="1461" y="1135"/>
                    </a:lnTo>
                    <a:lnTo>
                      <a:pt x="1457" y="1135"/>
                    </a:lnTo>
                    <a:lnTo>
                      <a:pt x="1453" y="1136"/>
                    </a:lnTo>
                    <a:lnTo>
                      <a:pt x="1445" y="1129"/>
                    </a:lnTo>
                    <a:lnTo>
                      <a:pt x="1435" y="1122"/>
                    </a:lnTo>
                    <a:lnTo>
                      <a:pt x="1428" y="1114"/>
                    </a:lnTo>
                    <a:lnTo>
                      <a:pt x="1423" y="1106"/>
                    </a:lnTo>
                    <a:lnTo>
                      <a:pt x="1419" y="1098"/>
                    </a:lnTo>
                    <a:lnTo>
                      <a:pt x="1417" y="1089"/>
                    </a:lnTo>
                    <a:lnTo>
                      <a:pt x="1414" y="1086"/>
                    </a:lnTo>
                    <a:lnTo>
                      <a:pt x="1415" y="1085"/>
                    </a:lnTo>
                    <a:lnTo>
                      <a:pt x="1415" y="1084"/>
                    </a:lnTo>
                    <a:lnTo>
                      <a:pt x="1414" y="1083"/>
                    </a:lnTo>
                    <a:lnTo>
                      <a:pt x="1413" y="1082"/>
                    </a:lnTo>
                    <a:lnTo>
                      <a:pt x="1413" y="1077"/>
                    </a:lnTo>
                    <a:lnTo>
                      <a:pt x="1413" y="1072"/>
                    </a:lnTo>
                    <a:lnTo>
                      <a:pt x="1413" y="1068"/>
                    </a:lnTo>
                    <a:lnTo>
                      <a:pt x="1409" y="1063"/>
                    </a:lnTo>
                    <a:lnTo>
                      <a:pt x="1405" y="1059"/>
                    </a:lnTo>
                    <a:lnTo>
                      <a:pt x="1402" y="1054"/>
                    </a:lnTo>
                    <a:lnTo>
                      <a:pt x="1401" y="1052"/>
                    </a:lnTo>
                    <a:lnTo>
                      <a:pt x="1400" y="1050"/>
                    </a:lnTo>
                    <a:lnTo>
                      <a:pt x="1399" y="1051"/>
                    </a:lnTo>
                    <a:lnTo>
                      <a:pt x="1398" y="1051"/>
                    </a:lnTo>
                    <a:lnTo>
                      <a:pt x="1394" y="1046"/>
                    </a:lnTo>
                    <a:lnTo>
                      <a:pt x="1391" y="1040"/>
                    </a:lnTo>
                    <a:lnTo>
                      <a:pt x="1388" y="1049"/>
                    </a:lnTo>
                    <a:lnTo>
                      <a:pt x="1388" y="1034"/>
                    </a:lnTo>
                    <a:lnTo>
                      <a:pt x="1390" y="1019"/>
                    </a:lnTo>
                    <a:lnTo>
                      <a:pt x="1388" y="1007"/>
                    </a:lnTo>
                    <a:lnTo>
                      <a:pt x="1390" y="1005"/>
                    </a:lnTo>
                    <a:lnTo>
                      <a:pt x="1391" y="1001"/>
                    </a:lnTo>
                    <a:lnTo>
                      <a:pt x="1391" y="998"/>
                    </a:lnTo>
                    <a:lnTo>
                      <a:pt x="1391" y="994"/>
                    </a:lnTo>
                    <a:lnTo>
                      <a:pt x="1386" y="995"/>
                    </a:lnTo>
                    <a:lnTo>
                      <a:pt x="1389" y="984"/>
                    </a:lnTo>
                    <a:lnTo>
                      <a:pt x="1387" y="984"/>
                    </a:lnTo>
                    <a:lnTo>
                      <a:pt x="1386" y="984"/>
                    </a:lnTo>
                    <a:lnTo>
                      <a:pt x="1383" y="984"/>
                    </a:lnTo>
                    <a:lnTo>
                      <a:pt x="1383" y="982"/>
                    </a:lnTo>
                    <a:lnTo>
                      <a:pt x="1389" y="982"/>
                    </a:lnTo>
                    <a:lnTo>
                      <a:pt x="1388" y="978"/>
                    </a:lnTo>
                    <a:lnTo>
                      <a:pt x="1386" y="974"/>
                    </a:lnTo>
                    <a:lnTo>
                      <a:pt x="1383" y="969"/>
                    </a:lnTo>
                    <a:lnTo>
                      <a:pt x="1380" y="966"/>
                    </a:lnTo>
                    <a:lnTo>
                      <a:pt x="1372" y="939"/>
                    </a:lnTo>
                    <a:lnTo>
                      <a:pt x="1370" y="932"/>
                    </a:lnTo>
                    <a:lnTo>
                      <a:pt x="1366" y="927"/>
                    </a:lnTo>
                    <a:lnTo>
                      <a:pt x="1362" y="920"/>
                    </a:lnTo>
                    <a:lnTo>
                      <a:pt x="1359" y="928"/>
                    </a:lnTo>
                    <a:lnTo>
                      <a:pt x="1356" y="930"/>
                    </a:lnTo>
                    <a:lnTo>
                      <a:pt x="1352" y="933"/>
                    </a:lnTo>
                    <a:lnTo>
                      <a:pt x="1348" y="935"/>
                    </a:lnTo>
                    <a:lnTo>
                      <a:pt x="1346" y="940"/>
                    </a:lnTo>
                    <a:lnTo>
                      <a:pt x="1343" y="940"/>
                    </a:lnTo>
                    <a:lnTo>
                      <a:pt x="1341" y="939"/>
                    </a:lnTo>
                    <a:lnTo>
                      <a:pt x="1339" y="939"/>
                    </a:lnTo>
                    <a:lnTo>
                      <a:pt x="1336" y="936"/>
                    </a:lnTo>
                    <a:lnTo>
                      <a:pt x="1334" y="935"/>
                    </a:lnTo>
                    <a:lnTo>
                      <a:pt x="1333" y="935"/>
                    </a:lnTo>
                    <a:lnTo>
                      <a:pt x="1331" y="935"/>
                    </a:lnTo>
                    <a:lnTo>
                      <a:pt x="1331" y="927"/>
                    </a:lnTo>
                    <a:lnTo>
                      <a:pt x="1332" y="918"/>
                    </a:lnTo>
                    <a:lnTo>
                      <a:pt x="1332" y="913"/>
                    </a:lnTo>
                    <a:lnTo>
                      <a:pt x="1331" y="909"/>
                    </a:lnTo>
                    <a:lnTo>
                      <a:pt x="1330" y="906"/>
                    </a:lnTo>
                    <a:lnTo>
                      <a:pt x="1328" y="901"/>
                    </a:lnTo>
                    <a:lnTo>
                      <a:pt x="1323" y="898"/>
                    </a:lnTo>
                    <a:lnTo>
                      <a:pt x="1320" y="894"/>
                    </a:lnTo>
                    <a:lnTo>
                      <a:pt x="1317" y="890"/>
                    </a:lnTo>
                    <a:lnTo>
                      <a:pt x="1320" y="890"/>
                    </a:lnTo>
                    <a:lnTo>
                      <a:pt x="1322" y="890"/>
                    </a:lnTo>
                    <a:lnTo>
                      <a:pt x="1319" y="885"/>
                    </a:lnTo>
                    <a:lnTo>
                      <a:pt x="1313" y="879"/>
                    </a:lnTo>
                    <a:lnTo>
                      <a:pt x="1312" y="881"/>
                    </a:lnTo>
                    <a:lnTo>
                      <a:pt x="1310" y="882"/>
                    </a:lnTo>
                    <a:lnTo>
                      <a:pt x="1306" y="877"/>
                    </a:lnTo>
                    <a:lnTo>
                      <a:pt x="1301" y="872"/>
                    </a:lnTo>
                    <a:lnTo>
                      <a:pt x="1298" y="866"/>
                    </a:lnTo>
                    <a:lnTo>
                      <a:pt x="1293" y="858"/>
                    </a:lnTo>
                    <a:lnTo>
                      <a:pt x="1291" y="847"/>
                    </a:lnTo>
                    <a:lnTo>
                      <a:pt x="1288" y="848"/>
                    </a:lnTo>
                    <a:lnTo>
                      <a:pt x="1287" y="849"/>
                    </a:lnTo>
                    <a:lnTo>
                      <a:pt x="1287" y="847"/>
                    </a:lnTo>
                    <a:lnTo>
                      <a:pt x="1286" y="845"/>
                    </a:lnTo>
                    <a:lnTo>
                      <a:pt x="1286" y="842"/>
                    </a:lnTo>
                    <a:lnTo>
                      <a:pt x="1284" y="845"/>
                    </a:lnTo>
                    <a:lnTo>
                      <a:pt x="1283" y="847"/>
                    </a:lnTo>
                    <a:lnTo>
                      <a:pt x="1282" y="849"/>
                    </a:lnTo>
                    <a:lnTo>
                      <a:pt x="1281" y="852"/>
                    </a:lnTo>
                    <a:lnTo>
                      <a:pt x="1274" y="855"/>
                    </a:lnTo>
                    <a:lnTo>
                      <a:pt x="1266" y="857"/>
                    </a:lnTo>
                    <a:lnTo>
                      <a:pt x="1260" y="859"/>
                    </a:lnTo>
                    <a:lnTo>
                      <a:pt x="1260" y="861"/>
                    </a:lnTo>
                    <a:lnTo>
                      <a:pt x="1250" y="860"/>
                    </a:lnTo>
                    <a:lnTo>
                      <a:pt x="1249" y="859"/>
                    </a:lnTo>
                    <a:lnTo>
                      <a:pt x="1248" y="857"/>
                    </a:lnTo>
                    <a:lnTo>
                      <a:pt x="1237" y="861"/>
                    </a:lnTo>
                    <a:lnTo>
                      <a:pt x="1236" y="863"/>
                    </a:lnTo>
                    <a:lnTo>
                      <a:pt x="1235" y="865"/>
                    </a:lnTo>
                    <a:lnTo>
                      <a:pt x="1238" y="872"/>
                    </a:lnTo>
                    <a:lnTo>
                      <a:pt x="1235" y="876"/>
                    </a:lnTo>
                    <a:lnTo>
                      <a:pt x="1233" y="882"/>
                    </a:lnTo>
                    <a:lnTo>
                      <a:pt x="1226" y="884"/>
                    </a:lnTo>
                    <a:lnTo>
                      <a:pt x="1220" y="885"/>
                    </a:lnTo>
                    <a:lnTo>
                      <a:pt x="1214" y="895"/>
                    </a:lnTo>
                    <a:lnTo>
                      <a:pt x="1209" y="904"/>
                    </a:lnTo>
                    <a:lnTo>
                      <a:pt x="1189" y="921"/>
                    </a:lnTo>
                    <a:lnTo>
                      <a:pt x="1188" y="928"/>
                    </a:lnTo>
                    <a:lnTo>
                      <a:pt x="1181" y="932"/>
                    </a:lnTo>
                    <a:lnTo>
                      <a:pt x="1179" y="931"/>
                    </a:lnTo>
                    <a:lnTo>
                      <a:pt x="1177" y="930"/>
                    </a:lnTo>
                    <a:lnTo>
                      <a:pt x="1175" y="937"/>
                    </a:lnTo>
                    <a:lnTo>
                      <a:pt x="1167" y="937"/>
                    </a:lnTo>
                    <a:lnTo>
                      <a:pt x="1165" y="942"/>
                    </a:lnTo>
                    <a:lnTo>
                      <a:pt x="1164" y="946"/>
                    </a:lnTo>
                    <a:lnTo>
                      <a:pt x="1165" y="957"/>
                    </a:lnTo>
                    <a:lnTo>
                      <a:pt x="1167" y="968"/>
                    </a:lnTo>
                    <a:lnTo>
                      <a:pt x="1168" y="979"/>
                    </a:lnTo>
                    <a:lnTo>
                      <a:pt x="1166" y="986"/>
                    </a:lnTo>
                    <a:lnTo>
                      <a:pt x="1165" y="991"/>
                    </a:lnTo>
                    <a:lnTo>
                      <a:pt x="1165" y="1003"/>
                    </a:lnTo>
                    <a:lnTo>
                      <a:pt x="1166" y="1015"/>
                    </a:lnTo>
                    <a:lnTo>
                      <a:pt x="1159" y="1013"/>
                    </a:lnTo>
                    <a:lnTo>
                      <a:pt x="1158" y="1016"/>
                    </a:lnTo>
                    <a:lnTo>
                      <a:pt x="1157" y="1021"/>
                    </a:lnTo>
                    <a:lnTo>
                      <a:pt x="1156" y="1024"/>
                    </a:lnTo>
                    <a:lnTo>
                      <a:pt x="1157" y="1028"/>
                    </a:lnTo>
                    <a:lnTo>
                      <a:pt x="1152" y="1030"/>
                    </a:lnTo>
                    <a:lnTo>
                      <a:pt x="1146" y="1033"/>
                    </a:lnTo>
                    <a:lnTo>
                      <a:pt x="1146" y="1040"/>
                    </a:lnTo>
                    <a:lnTo>
                      <a:pt x="1139" y="1045"/>
                    </a:lnTo>
                    <a:lnTo>
                      <a:pt x="1130" y="1038"/>
                    </a:lnTo>
                    <a:lnTo>
                      <a:pt x="1126" y="1029"/>
                    </a:lnTo>
                    <a:lnTo>
                      <a:pt x="1122" y="1019"/>
                    </a:lnTo>
                    <a:lnTo>
                      <a:pt x="1116" y="1001"/>
                    </a:lnTo>
                    <a:lnTo>
                      <a:pt x="1106" y="984"/>
                    </a:lnTo>
                    <a:lnTo>
                      <a:pt x="1101" y="972"/>
                    </a:lnTo>
                    <a:lnTo>
                      <a:pt x="1097" y="962"/>
                    </a:lnTo>
                    <a:lnTo>
                      <a:pt x="1089" y="946"/>
                    </a:lnTo>
                    <a:lnTo>
                      <a:pt x="1082" y="931"/>
                    </a:lnTo>
                    <a:lnTo>
                      <a:pt x="1076" y="910"/>
                    </a:lnTo>
                    <a:lnTo>
                      <a:pt x="1072" y="890"/>
                    </a:lnTo>
                    <a:lnTo>
                      <a:pt x="1070" y="869"/>
                    </a:lnTo>
                    <a:lnTo>
                      <a:pt x="1068" y="866"/>
                    </a:lnTo>
                    <a:lnTo>
                      <a:pt x="1068" y="863"/>
                    </a:lnTo>
                    <a:lnTo>
                      <a:pt x="1068" y="859"/>
                    </a:lnTo>
                    <a:lnTo>
                      <a:pt x="1067" y="859"/>
                    </a:lnTo>
                    <a:lnTo>
                      <a:pt x="1065" y="857"/>
                    </a:lnTo>
                    <a:lnTo>
                      <a:pt x="1065" y="855"/>
                    </a:lnTo>
                    <a:lnTo>
                      <a:pt x="1065" y="853"/>
                    </a:lnTo>
                    <a:lnTo>
                      <a:pt x="1065" y="851"/>
                    </a:lnTo>
                    <a:lnTo>
                      <a:pt x="1064" y="852"/>
                    </a:lnTo>
                    <a:lnTo>
                      <a:pt x="1063" y="853"/>
                    </a:lnTo>
                    <a:lnTo>
                      <a:pt x="1061" y="852"/>
                    </a:lnTo>
                    <a:lnTo>
                      <a:pt x="1062" y="857"/>
                    </a:lnTo>
                    <a:lnTo>
                      <a:pt x="1062" y="862"/>
                    </a:lnTo>
                    <a:lnTo>
                      <a:pt x="1061" y="866"/>
                    </a:lnTo>
                    <a:lnTo>
                      <a:pt x="1047" y="872"/>
                    </a:lnTo>
                    <a:lnTo>
                      <a:pt x="1038" y="866"/>
                    </a:lnTo>
                    <a:lnTo>
                      <a:pt x="1032" y="859"/>
                    </a:lnTo>
                    <a:lnTo>
                      <a:pt x="1024" y="851"/>
                    </a:lnTo>
                    <a:lnTo>
                      <a:pt x="1023" y="850"/>
                    </a:lnTo>
                    <a:lnTo>
                      <a:pt x="1023" y="849"/>
                    </a:lnTo>
                    <a:lnTo>
                      <a:pt x="1023" y="848"/>
                    </a:lnTo>
                    <a:lnTo>
                      <a:pt x="1024" y="848"/>
                    </a:lnTo>
                    <a:lnTo>
                      <a:pt x="1026" y="848"/>
                    </a:lnTo>
                    <a:lnTo>
                      <a:pt x="1027" y="848"/>
                    </a:lnTo>
                    <a:lnTo>
                      <a:pt x="1028" y="850"/>
                    </a:lnTo>
                    <a:lnTo>
                      <a:pt x="1032" y="848"/>
                    </a:lnTo>
                    <a:lnTo>
                      <a:pt x="1034" y="847"/>
                    </a:lnTo>
                    <a:lnTo>
                      <a:pt x="1036" y="845"/>
                    </a:lnTo>
                    <a:lnTo>
                      <a:pt x="1038" y="841"/>
                    </a:lnTo>
                    <a:lnTo>
                      <a:pt x="1033" y="842"/>
                    </a:lnTo>
                    <a:lnTo>
                      <a:pt x="1027" y="843"/>
                    </a:lnTo>
                    <a:lnTo>
                      <a:pt x="1023" y="841"/>
                    </a:lnTo>
                    <a:lnTo>
                      <a:pt x="1018" y="839"/>
                    </a:lnTo>
                    <a:lnTo>
                      <a:pt x="1016" y="836"/>
                    </a:lnTo>
                    <a:lnTo>
                      <a:pt x="1014" y="831"/>
                    </a:lnTo>
                    <a:lnTo>
                      <a:pt x="1013" y="831"/>
                    </a:lnTo>
                    <a:lnTo>
                      <a:pt x="1011" y="830"/>
                    </a:lnTo>
                    <a:lnTo>
                      <a:pt x="1009" y="830"/>
                    </a:lnTo>
                    <a:lnTo>
                      <a:pt x="1005" y="829"/>
                    </a:lnTo>
                    <a:lnTo>
                      <a:pt x="1003" y="827"/>
                    </a:lnTo>
                    <a:lnTo>
                      <a:pt x="1002" y="825"/>
                    </a:lnTo>
                    <a:lnTo>
                      <a:pt x="1000" y="822"/>
                    </a:lnTo>
                    <a:lnTo>
                      <a:pt x="999" y="817"/>
                    </a:lnTo>
                    <a:lnTo>
                      <a:pt x="992" y="814"/>
                    </a:lnTo>
                    <a:lnTo>
                      <a:pt x="990" y="806"/>
                    </a:lnTo>
                    <a:lnTo>
                      <a:pt x="965" y="810"/>
                    </a:lnTo>
                    <a:lnTo>
                      <a:pt x="950" y="810"/>
                    </a:lnTo>
                    <a:lnTo>
                      <a:pt x="933" y="812"/>
                    </a:lnTo>
                    <a:lnTo>
                      <a:pt x="933" y="810"/>
                    </a:lnTo>
                    <a:lnTo>
                      <a:pt x="932" y="811"/>
                    </a:lnTo>
                    <a:lnTo>
                      <a:pt x="931" y="813"/>
                    </a:lnTo>
                    <a:lnTo>
                      <a:pt x="928" y="812"/>
                    </a:lnTo>
                    <a:lnTo>
                      <a:pt x="923" y="810"/>
                    </a:lnTo>
                    <a:lnTo>
                      <a:pt x="920" y="807"/>
                    </a:lnTo>
                    <a:lnTo>
                      <a:pt x="900" y="806"/>
                    </a:lnTo>
                    <a:lnTo>
                      <a:pt x="882" y="802"/>
                    </a:lnTo>
                    <a:lnTo>
                      <a:pt x="877" y="793"/>
                    </a:lnTo>
                    <a:lnTo>
                      <a:pt x="874" y="783"/>
                    </a:lnTo>
                    <a:lnTo>
                      <a:pt x="871" y="782"/>
                    </a:lnTo>
                    <a:lnTo>
                      <a:pt x="868" y="782"/>
                    </a:lnTo>
                    <a:lnTo>
                      <a:pt x="865" y="783"/>
                    </a:lnTo>
                    <a:lnTo>
                      <a:pt x="864" y="784"/>
                    </a:lnTo>
                    <a:lnTo>
                      <a:pt x="862" y="787"/>
                    </a:lnTo>
                    <a:lnTo>
                      <a:pt x="861" y="789"/>
                    </a:lnTo>
                    <a:lnTo>
                      <a:pt x="860" y="791"/>
                    </a:lnTo>
                    <a:lnTo>
                      <a:pt x="856" y="790"/>
                    </a:lnTo>
                    <a:lnTo>
                      <a:pt x="851" y="792"/>
                    </a:lnTo>
                    <a:lnTo>
                      <a:pt x="846" y="791"/>
                    </a:lnTo>
                    <a:lnTo>
                      <a:pt x="841" y="789"/>
                    </a:lnTo>
                    <a:lnTo>
                      <a:pt x="836" y="788"/>
                    </a:lnTo>
                    <a:lnTo>
                      <a:pt x="832" y="785"/>
                    </a:lnTo>
                    <a:lnTo>
                      <a:pt x="827" y="782"/>
                    </a:lnTo>
                    <a:lnTo>
                      <a:pt x="824" y="779"/>
                    </a:lnTo>
                    <a:lnTo>
                      <a:pt x="820" y="776"/>
                    </a:lnTo>
                    <a:lnTo>
                      <a:pt x="817" y="775"/>
                    </a:lnTo>
                    <a:lnTo>
                      <a:pt x="814" y="773"/>
                    </a:lnTo>
                    <a:lnTo>
                      <a:pt x="811" y="772"/>
                    </a:lnTo>
                    <a:lnTo>
                      <a:pt x="809" y="771"/>
                    </a:lnTo>
                    <a:lnTo>
                      <a:pt x="801" y="756"/>
                    </a:lnTo>
                    <a:lnTo>
                      <a:pt x="790" y="743"/>
                    </a:lnTo>
                    <a:lnTo>
                      <a:pt x="786" y="744"/>
                    </a:lnTo>
                    <a:lnTo>
                      <a:pt x="782" y="743"/>
                    </a:lnTo>
                    <a:lnTo>
                      <a:pt x="780" y="742"/>
                    </a:lnTo>
                    <a:lnTo>
                      <a:pt x="776" y="744"/>
                    </a:lnTo>
                    <a:lnTo>
                      <a:pt x="771" y="745"/>
                    </a:lnTo>
                    <a:lnTo>
                      <a:pt x="771" y="747"/>
                    </a:lnTo>
                    <a:lnTo>
                      <a:pt x="773" y="748"/>
                    </a:lnTo>
                    <a:lnTo>
                      <a:pt x="773" y="750"/>
                    </a:lnTo>
                    <a:lnTo>
                      <a:pt x="770" y="750"/>
                    </a:lnTo>
                    <a:lnTo>
                      <a:pt x="767" y="750"/>
                    </a:lnTo>
                    <a:lnTo>
                      <a:pt x="765" y="750"/>
                    </a:lnTo>
                    <a:lnTo>
                      <a:pt x="766" y="752"/>
                    </a:lnTo>
                    <a:lnTo>
                      <a:pt x="768" y="753"/>
                    </a:lnTo>
                    <a:lnTo>
                      <a:pt x="769" y="753"/>
                    </a:lnTo>
                    <a:lnTo>
                      <a:pt x="770" y="755"/>
                    </a:lnTo>
                    <a:lnTo>
                      <a:pt x="770" y="757"/>
                    </a:lnTo>
                    <a:lnTo>
                      <a:pt x="774" y="764"/>
                    </a:lnTo>
                    <a:lnTo>
                      <a:pt x="782" y="777"/>
                    </a:lnTo>
                    <a:lnTo>
                      <a:pt x="793" y="789"/>
                    </a:lnTo>
                    <a:lnTo>
                      <a:pt x="798" y="794"/>
                    </a:lnTo>
                    <a:lnTo>
                      <a:pt x="799" y="802"/>
                    </a:lnTo>
                    <a:lnTo>
                      <a:pt x="802" y="808"/>
                    </a:lnTo>
                    <a:lnTo>
                      <a:pt x="805" y="815"/>
                    </a:lnTo>
                    <a:lnTo>
                      <a:pt x="805" y="805"/>
                    </a:lnTo>
                    <a:lnTo>
                      <a:pt x="809" y="796"/>
                    </a:lnTo>
                    <a:lnTo>
                      <a:pt x="811" y="796"/>
                    </a:lnTo>
                    <a:lnTo>
                      <a:pt x="812" y="797"/>
                    </a:lnTo>
                    <a:lnTo>
                      <a:pt x="813" y="800"/>
                    </a:lnTo>
                    <a:lnTo>
                      <a:pt x="814" y="802"/>
                    </a:lnTo>
                    <a:lnTo>
                      <a:pt x="815" y="804"/>
                    </a:lnTo>
                    <a:lnTo>
                      <a:pt x="815" y="806"/>
                    </a:lnTo>
                    <a:lnTo>
                      <a:pt x="815" y="807"/>
                    </a:lnTo>
                    <a:lnTo>
                      <a:pt x="815" y="811"/>
                    </a:lnTo>
                    <a:lnTo>
                      <a:pt x="815" y="815"/>
                    </a:lnTo>
                    <a:lnTo>
                      <a:pt x="814" y="818"/>
                    </a:lnTo>
                    <a:lnTo>
                      <a:pt x="813" y="820"/>
                    </a:lnTo>
                    <a:lnTo>
                      <a:pt x="812" y="822"/>
                    </a:lnTo>
                    <a:lnTo>
                      <a:pt x="814" y="822"/>
                    </a:lnTo>
                    <a:lnTo>
                      <a:pt x="815" y="823"/>
                    </a:lnTo>
                    <a:lnTo>
                      <a:pt x="817" y="823"/>
                    </a:lnTo>
                    <a:lnTo>
                      <a:pt x="821" y="825"/>
                    </a:lnTo>
                    <a:lnTo>
                      <a:pt x="826" y="826"/>
                    </a:lnTo>
                    <a:lnTo>
                      <a:pt x="828" y="825"/>
                    </a:lnTo>
                    <a:lnTo>
                      <a:pt x="830" y="825"/>
                    </a:lnTo>
                    <a:lnTo>
                      <a:pt x="834" y="825"/>
                    </a:lnTo>
                    <a:lnTo>
                      <a:pt x="836" y="825"/>
                    </a:lnTo>
                    <a:lnTo>
                      <a:pt x="839" y="825"/>
                    </a:lnTo>
                    <a:lnTo>
                      <a:pt x="845" y="824"/>
                    </a:lnTo>
                    <a:lnTo>
                      <a:pt x="850" y="822"/>
                    </a:lnTo>
                    <a:lnTo>
                      <a:pt x="855" y="813"/>
                    </a:lnTo>
                    <a:lnTo>
                      <a:pt x="861" y="806"/>
                    </a:lnTo>
                    <a:lnTo>
                      <a:pt x="867" y="799"/>
                    </a:lnTo>
                    <a:lnTo>
                      <a:pt x="867" y="797"/>
                    </a:lnTo>
                    <a:lnTo>
                      <a:pt x="869" y="795"/>
                    </a:lnTo>
                    <a:lnTo>
                      <a:pt x="870" y="795"/>
                    </a:lnTo>
                    <a:lnTo>
                      <a:pt x="872" y="795"/>
                    </a:lnTo>
                    <a:lnTo>
                      <a:pt x="870" y="805"/>
                    </a:lnTo>
                    <a:lnTo>
                      <a:pt x="871" y="810"/>
                    </a:lnTo>
                    <a:lnTo>
                      <a:pt x="872" y="814"/>
                    </a:lnTo>
                    <a:lnTo>
                      <a:pt x="875" y="819"/>
                    </a:lnTo>
                    <a:lnTo>
                      <a:pt x="879" y="824"/>
                    </a:lnTo>
                    <a:lnTo>
                      <a:pt x="882" y="827"/>
                    </a:lnTo>
                    <a:lnTo>
                      <a:pt x="900" y="832"/>
                    </a:lnTo>
                    <a:lnTo>
                      <a:pt x="907" y="840"/>
                    </a:lnTo>
                    <a:lnTo>
                      <a:pt x="914" y="848"/>
                    </a:lnTo>
                    <a:lnTo>
                      <a:pt x="915" y="851"/>
                    </a:lnTo>
                    <a:lnTo>
                      <a:pt x="914" y="854"/>
                    </a:lnTo>
                    <a:lnTo>
                      <a:pt x="912" y="857"/>
                    </a:lnTo>
                    <a:lnTo>
                      <a:pt x="911" y="859"/>
                    </a:lnTo>
                    <a:lnTo>
                      <a:pt x="906" y="867"/>
                    </a:lnTo>
                    <a:lnTo>
                      <a:pt x="900" y="876"/>
                    </a:lnTo>
                    <a:lnTo>
                      <a:pt x="895" y="874"/>
                    </a:lnTo>
                    <a:lnTo>
                      <a:pt x="894" y="885"/>
                    </a:lnTo>
                    <a:lnTo>
                      <a:pt x="895" y="895"/>
                    </a:lnTo>
                    <a:lnTo>
                      <a:pt x="892" y="896"/>
                    </a:lnTo>
                    <a:lnTo>
                      <a:pt x="887" y="896"/>
                    </a:lnTo>
                    <a:lnTo>
                      <a:pt x="884" y="898"/>
                    </a:lnTo>
                    <a:lnTo>
                      <a:pt x="882" y="901"/>
                    </a:lnTo>
                    <a:lnTo>
                      <a:pt x="881" y="905"/>
                    </a:lnTo>
                    <a:lnTo>
                      <a:pt x="880" y="908"/>
                    </a:lnTo>
                    <a:lnTo>
                      <a:pt x="873" y="910"/>
                    </a:lnTo>
                    <a:lnTo>
                      <a:pt x="867" y="912"/>
                    </a:lnTo>
                    <a:lnTo>
                      <a:pt x="867" y="920"/>
                    </a:lnTo>
                    <a:lnTo>
                      <a:pt x="863" y="921"/>
                    </a:lnTo>
                    <a:lnTo>
                      <a:pt x="861" y="922"/>
                    </a:lnTo>
                    <a:lnTo>
                      <a:pt x="858" y="922"/>
                    </a:lnTo>
                    <a:lnTo>
                      <a:pt x="855" y="923"/>
                    </a:lnTo>
                    <a:lnTo>
                      <a:pt x="851" y="923"/>
                    </a:lnTo>
                    <a:lnTo>
                      <a:pt x="840" y="927"/>
                    </a:lnTo>
                    <a:lnTo>
                      <a:pt x="841" y="929"/>
                    </a:lnTo>
                    <a:lnTo>
                      <a:pt x="839" y="929"/>
                    </a:lnTo>
                    <a:lnTo>
                      <a:pt x="837" y="928"/>
                    </a:lnTo>
                    <a:lnTo>
                      <a:pt x="835" y="928"/>
                    </a:lnTo>
                    <a:lnTo>
                      <a:pt x="834" y="931"/>
                    </a:lnTo>
                    <a:lnTo>
                      <a:pt x="833" y="933"/>
                    </a:lnTo>
                    <a:lnTo>
                      <a:pt x="832" y="935"/>
                    </a:lnTo>
                    <a:lnTo>
                      <a:pt x="830" y="939"/>
                    </a:lnTo>
                    <a:lnTo>
                      <a:pt x="830" y="942"/>
                    </a:lnTo>
                    <a:lnTo>
                      <a:pt x="816" y="947"/>
                    </a:lnTo>
                    <a:lnTo>
                      <a:pt x="801" y="954"/>
                    </a:lnTo>
                    <a:lnTo>
                      <a:pt x="797" y="956"/>
                    </a:lnTo>
                    <a:lnTo>
                      <a:pt x="792" y="960"/>
                    </a:lnTo>
                    <a:lnTo>
                      <a:pt x="788" y="963"/>
                    </a:lnTo>
                    <a:lnTo>
                      <a:pt x="782" y="964"/>
                    </a:lnTo>
                    <a:lnTo>
                      <a:pt x="779" y="965"/>
                    </a:lnTo>
                    <a:lnTo>
                      <a:pt x="776" y="967"/>
                    </a:lnTo>
                    <a:lnTo>
                      <a:pt x="774" y="968"/>
                    </a:lnTo>
                    <a:lnTo>
                      <a:pt x="768" y="970"/>
                    </a:lnTo>
                    <a:lnTo>
                      <a:pt x="763" y="970"/>
                    </a:lnTo>
                    <a:lnTo>
                      <a:pt x="757" y="971"/>
                    </a:lnTo>
                    <a:lnTo>
                      <a:pt x="754" y="974"/>
                    </a:lnTo>
                    <a:lnTo>
                      <a:pt x="751" y="977"/>
                    </a:lnTo>
                    <a:lnTo>
                      <a:pt x="747" y="979"/>
                    </a:lnTo>
                    <a:lnTo>
                      <a:pt x="738" y="981"/>
                    </a:lnTo>
                    <a:lnTo>
                      <a:pt x="728" y="980"/>
                    </a:lnTo>
                    <a:lnTo>
                      <a:pt x="726" y="969"/>
                    </a:lnTo>
                    <a:lnTo>
                      <a:pt x="722" y="958"/>
                    </a:lnTo>
                    <a:lnTo>
                      <a:pt x="720" y="952"/>
                    </a:lnTo>
                    <a:lnTo>
                      <a:pt x="718" y="945"/>
                    </a:lnTo>
                    <a:lnTo>
                      <a:pt x="718" y="939"/>
                    </a:lnTo>
                    <a:lnTo>
                      <a:pt x="718" y="930"/>
                    </a:lnTo>
                    <a:lnTo>
                      <a:pt x="715" y="923"/>
                    </a:lnTo>
                    <a:lnTo>
                      <a:pt x="711" y="916"/>
                    </a:lnTo>
                    <a:lnTo>
                      <a:pt x="705" y="909"/>
                    </a:lnTo>
                    <a:lnTo>
                      <a:pt x="699" y="901"/>
                    </a:lnTo>
                    <a:lnTo>
                      <a:pt x="696" y="893"/>
                    </a:lnTo>
                    <a:lnTo>
                      <a:pt x="692" y="885"/>
                    </a:lnTo>
                    <a:lnTo>
                      <a:pt x="684" y="879"/>
                    </a:lnTo>
                    <a:lnTo>
                      <a:pt x="678" y="873"/>
                    </a:lnTo>
                    <a:lnTo>
                      <a:pt x="672" y="865"/>
                    </a:lnTo>
                    <a:lnTo>
                      <a:pt x="670" y="854"/>
                    </a:lnTo>
                    <a:lnTo>
                      <a:pt x="669" y="842"/>
                    </a:lnTo>
                    <a:lnTo>
                      <a:pt x="663" y="832"/>
                    </a:lnTo>
                    <a:lnTo>
                      <a:pt x="661" y="829"/>
                    </a:lnTo>
                    <a:lnTo>
                      <a:pt x="658" y="827"/>
                    </a:lnTo>
                    <a:lnTo>
                      <a:pt x="655" y="824"/>
                    </a:lnTo>
                    <a:lnTo>
                      <a:pt x="651" y="822"/>
                    </a:lnTo>
                    <a:lnTo>
                      <a:pt x="649" y="819"/>
                    </a:lnTo>
                    <a:lnTo>
                      <a:pt x="647" y="815"/>
                    </a:lnTo>
                    <a:lnTo>
                      <a:pt x="646" y="811"/>
                    </a:lnTo>
                    <a:lnTo>
                      <a:pt x="645" y="806"/>
                    </a:lnTo>
                    <a:lnTo>
                      <a:pt x="621" y="772"/>
                    </a:lnTo>
                    <a:lnTo>
                      <a:pt x="612" y="771"/>
                    </a:lnTo>
                    <a:lnTo>
                      <a:pt x="611" y="773"/>
                    </a:lnTo>
                    <a:lnTo>
                      <a:pt x="610" y="775"/>
                    </a:lnTo>
                    <a:lnTo>
                      <a:pt x="610" y="776"/>
                    </a:lnTo>
                    <a:lnTo>
                      <a:pt x="605" y="772"/>
                    </a:lnTo>
                    <a:lnTo>
                      <a:pt x="602" y="769"/>
                    </a:lnTo>
                    <a:lnTo>
                      <a:pt x="599" y="766"/>
                    </a:lnTo>
                    <a:lnTo>
                      <a:pt x="598" y="762"/>
                    </a:lnTo>
                    <a:lnTo>
                      <a:pt x="596" y="759"/>
                    </a:lnTo>
                    <a:lnTo>
                      <a:pt x="594" y="756"/>
                    </a:lnTo>
                    <a:lnTo>
                      <a:pt x="592" y="754"/>
                    </a:lnTo>
                    <a:lnTo>
                      <a:pt x="590" y="753"/>
                    </a:lnTo>
                    <a:lnTo>
                      <a:pt x="594" y="762"/>
                    </a:lnTo>
                    <a:lnTo>
                      <a:pt x="601" y="772"/>
                    </a:lnTo>
                    <a:lnTo>
                      <a:pt x="610" y="792"/>
                    </a:lnTo>
                    <a:lnTo>
                      <a:pt x="619" y="810"/>
                    </a:lnTo>
                    <a:lnTo>
                      <a:pt x="631" y="827"/>
                    </a:lnTo>
                    <a:lnTo>
                      <a:pt x="628" y="828"/>
                    </a:lnTo>
                    <a:lnTo>
                      <a:pt x="627" y="829"/>
                    </a:lnTo>
                    <a:lnTo>
                      <a:pt x="627" y="831"/>
                    </a:lnTo>
                    <a:lnTo>
                      <a:pt x="627" y="834"/>
                    </a:lnTo>
                    <a:lnTo>
                      <a:pt x="628" y="836"/>
                    </a:lnTo>
                    <a:lnTo>
                      <a:pt x="629" y="838"/>
                    </a:lnTo>
                    <a:lnTo>
                      <a:pt x="629" y="839"/>
                    </a:lnTo>
                    <a:lnTo>
                      <a:pt x="637" y="846"/>
                    </a:lnTo>
                    <a:lnTo>
                      <a:pt x="644" y="852"/>
                    </a:lnTo>
                    <a:lnTo>
                      <a:pt x="646" y="859"/>
                    </a:lnTo>
                    <a:lnTo>
                      <a:pt x="649" y="865"/>
                    </a:lnTo>
                    <a:lnTo>
                      <a:pt x="650" y="882"/>
                    </a:lnTo>
                    <a:lnTo>
                      <a:pt x="655" y="899"/>
                    </a:lnTo>
                    <a:lnTo>
                      <a:pt x="661" y="904"/>
                    </a:lnTo>
                    <a:lnTo>
                      <a:pt x="668" y="908"/>
                    </a:lnTo>
                    <a:lnTo>
                      <a:pt x="667" y="909"/>
                    </a:lnTo>
                    <a:lnTo>
                      <a:pt x="673" y="920"/>
                    </a:lnTo>
                    <a:lnTo>
                      <a:pt x="676" y="933"/>
                    </a:lnTo>
                    <a:lnTo>
                      <a:pt x="681" y="945"/>
                    </a:lnTo>
                    <a:lnTo>
                      <a:pt x="686" y="944"/>
                    </a:lnTo>
                    <a:lnTo>
                      <a:pt x="686" y="945"/>
                    </a:lnTo>
                    <a:lnTo>
                      <a:pt x="687" y="947"/>
                    </a:lnTo>
                    <a:lnTo>
                      <a:pt x="687" y="949"/>
                    </a:lnTo>
                    <a:lnTo>
                      <a:pt x="694" y="952"/>
                    </a:lnTo>
                    <a:lnTo>
                      <a:pt x="699" y="954"/>
                    </a:lnTo>
                    <a:lnTo>
                      <a:pt x="716" y="972"/>
                    </a:lnTo>
                    <a:lnTo>
                      <a:pt x="718" y="976"/>
                    </a:lnTo>
                    <a:lnTo>
                      <a:pt x="720" y="978"/>
                    </a:lnTo>
                    <a:lnTo>
                      <a:pt x="723" y="979"/>
                    </a:lnTo>
                    <a:lnTo>
                      <a:pt x="722" y="980"/>
                    </a:lnTo>
                    <a:lnTo>
                      <a:pt x="724" y="982"/>
                    </a:lnTo>
                    <a:lnTo>
                      <a:pt x="727" y="986"/>
                    </a:lnTo>
                    <a:lnTo>
                      <a:pt x="728" y="988"/>
                    </a:lnTo>
                    <a:lnTo>
                      <a:pt x="719" y="995"/>
                    </a:lnTo>
                    <a:lnTo>
                      <a:pt x="721" y="995"/>
                    </a:lnTo>
                    <a:lnTo>
                      <a:pt x="723" y="995"/>
                    </a:lnTo>
                    <a:lnTo>
                      <a:pt x="726" y="995"/>
                    </a:lnTo>
                    <a:lnTo>
                      <a:pt x="726" y="999"/>
                    </a:lnTo>
                    <a:lnTo>
                      <a:pt x="727" y="999"/>
                    </a:lnTo>
                    <a:lnTo>
                      <a:pt x="729" y="999"/>
                    </a:lnTo>
                    <a:lnTo>
                      <a:pt x="732" y="1005"/>
                    </a:lnTo>
                    <a:lnTo>
                      <a:pt x="738" y="1012"/>
                    </a:lnTo>
                    <a:lnTo>
                      <a:pt x="747" y="1010"/>
                    </a:lnTo>
                    <a:lnTo>
                      <a:pt x="757" y="1007"/>
                    </a:lnTo>
                    <a:lnTo>
                      <a:pt x="767" y="1006"/>
                    </a:lnTo>
                    <a:lnTo>
                      <a:pt x="770" y="1004"/>
                    </a:lnTo>
                    <a:lnTo>
                      <a:pt x="775" y="1003"/>
                    </a:lnTo>
                    <a:lnTo>
                      <a:pt x="786" y="1001"/>
                    </a:lnTo>
                    <a:lnTo>
                      <a:pt x="797" y="1000"/>
                    </a:lnTo>
                    <a:lnTo>
                      <a:pt x="806" y="997"/>
                    </a:lnTo>
                    <a:lnTo>
                      <a:pt x="816" y="990"/>
                    </a:lnTo>
                    <a:lnTo>
                      <a:pt x="822" y="992"/>
                    </a:lnTo>
                    <a:lnTo>
                      <a:pt x="821" y="1001"/>
                    </a:lnTo>
                    <a:lnTo>
                      <a:pt x="821" y="1011"/>
                    </a:lnTo>
                    <a:lnTo>
                      <a:pt x="818" y="1016"/>
                    </a:lnTo>
                    <a:lnTo>
                      <a:pt x="817" y="1023"/>
                    </a:lnTo>
                    <a:lnTo>
                      <a:pt x="816" y="1028"/>
                    </a:lnTo>
                    <a:lnTo>
                      <a:pt x="813" y="1035"/>
                    </a:lnTo>
                    <a:lnTo>
                      <a:pt x="810" y="1040"/>
                    </a:lnTo>
                    <a:lnTo>
                      <a:pt x="802" y="1056"/>
                    </a:lnTo>
                    <a:lnTo>
                      <a:pt x="797" y="1071"/>
                    </a:lnTo>
                    <a:lnTo>
                      <a:pt x="787" y="1089"/>
                    </a:lnTo>
                    <a:lnTo>
                      <a:pt x="775" y="1107"/>
                    </a:lnTo>
                    <a:lnTo>
                      <a:pt x="766" y="1117"/>
                    </a:lnTo>
                    <a:lnTo>
                      <a:pt x="756" y="1126"/>
                    </a:lnTo>
                    <a:lnTo>
                      <a:pt x="742" y="1135"/>
                    </a:lnTo>
                    <a:lnTo>
                      <a:pt x="730" y="1147"/>
                    </a:lnTo>
                    <a:lnTo>
                      <a:pt x="719" y="1162"/>
                    </a:lnTo>
                    <a:lnTo>
                      <a:pt x="708" y="1176"/>
                    </a:lnTo>
                    <a:lnTo>
                      <a:pt x="707" y="1178"/>
                    </a:lnTo>
                    <a:lnTo>
                      <a:pt x="706" y="1180"/>
                    </a:lnTo>
                    <a:lnTo>
                      <a:pt x="704" y="1182"/>
                    </a:lnTo>
                    <a:lnTo>
                      <a:pt x="702" y="1184"/>
                    </a:lnTo>
                    <a:lnTo>
                      <a:pt x="699" y="1186"/>
                    </a:lnTo>
                    <a:lnTo>
                      <a:pt x="697" y="1188"/>
                    </a:lnTo>
                    <a:lnTo>
                      <a:pt x="695" y="1189"/>
                    </a:lnTo>
                    <a:lnTo>
                      <a:pt x="693" y="1189"/>
                    </a:lnTo>
                    <a:lnTo>
                      <a:pt x="682" y="1217"/>
                    </a:lnTo>
                    <a:lnTo>
                      <a:pt x="681" y="1217"/>
                    </a:lnTo>
                    <a:lnTo>
                      <a:pt x="680" y="1219"/>
                    </a:lnTo>
                    <a:lnTo>
                      <a:pt x="676" y="1231"/>
                    </a:lnTo>
                    <a:lnTo>
                      <a:pt x="675" y="1243"/>
                    </a:lnTo>
                    <a:lnTo>
                      <a:pt x="683" y="1248"/>
                    </a:lnTo>
                    <a:lnTo>
                      <a:pt x="682" y="1251"/>
                    </a:lnTo>
                    <a:lnTo>
                      <a:pt x="681" y="1256"/>
                    </a:lnTo>
                    <a:lnTo>
                      <a:pt x="680" y="1260"/>
                    </a:lnTo>
                    <a:lnTo>
                      <a:pt x="681" y="1270"/>
                    </a:lnTo>
                    <a:lnTo>
                      <a:pt x="683" y="1281"/>
                    </a:lnTo>
                    <a:lnTo>
                      <a:pt x="685" y="1291"/>
                    </a:lnTo>
                    <a:lnTo>
                      <a:pt x="690" y="1294"/>
                    </a:lnTo>
                    <a:lnTo>
                      <a:pt x="693" y="1297"/>
                    </a:lnTo>
                    <a:lnTo>
                      <a:pt x="695" y="1296"/>
                    </a:lnTo>
                    <a:lnTo>
                      <a:pt x="694" y="1327"/>
                    </a:lnTo>
                    <a:lnTo>
                      <a:pt x="696" y="1356"/>
                    </a:lnTo>
                    <a:lnTo>
                      <a:pt x="693" y="1365"/>
                    </a:lnTo>
                    <a:lnTo>
                      <a:pt x="687" y="1373"/>
                    </a:lnTo>
                    <a:lnTo>
                      <a:pt x="682" y="1379"/>
                    </a:lnTo>
                    <a:lnTo>
                      <a:pt x="673" y="1386"/>
                    </a:lnTo>
                    <a:lnTo>
                      <a:pt x="663" y="1390"/>
                    </a:lnTo>
                    <a:lnTo>
                      <a:pt x="653" y="1396"/>
                    </a:lnTo>
                    <a:lnTo>
                      <a:pt x="639" y="1411"/>
                    </a:lnTo>
                    <a:lnTo>
                      <a:pt x="622" y="1425"/>
                    </a:lnTo>
                    <a:lnTo>
                      <a:pt x="620" y="1433"/>
                    </a:lnTo>
                    <a:lnTo>
                      <a:pt x="624" y="1442"/>
                    </a:lnTo>
                    <a:lnTo>
                      <a:pt x="626" y="1451"/>
                    </a:lnTo>
                    <a:lnTo>
                      <a:pt x="628" y="1461"/>
                    </a:lnTo>
                    <a:lnTo>
                      <a:pt x="627" y="1486"/>
                    </a:lnTo>
                    <a:lnTo>
                      <a:pt x="621" y="1492"/>
                    </a:lnTo>
                    <a:lnTo>
                      <a:pt x="613" y="1495"/>
                    </a:lnTo>
                    <a:lnTo>
                      <a:pt x="605" y="1497"/>
                    </a:lnTo>
                    <a:lnTo>
                      <a:pt x="598" y="1502"/>
                    </a:lnTo>
                    <a:lnTo>
                      <a:pt x="596" y="1504"/>
                    </a:lnTo>
                    <a:lnTo>
                      <a:pt x="593" y="1506"/>
                    </a:lnTo>
                    <a:lnTo>
                      <a:pt x="592" y="1509"/>
                    </a:lnTo>
                    <a:lnTo>
                      <a:pt x="594" y="1515"/>
                    </a:lnTo>
                    <a:lnTo>
                      <a:pt x="597" y="1521"/>
                    </a:lnTo>
                    <a:lnTo>
                      <a:pt x="594" y="1521"/>
                    </a:lnTo>
                    <a:lnTo>
                      <a:pt x="591" y="1532"/>
                    </a:lnTo>
                    <a:lnTo>
                      <a:pt x="588" y="1543"/>
                    </a:lnTo>
                    <a:lnTo>
                      <a:pt x="585" y="1547"/>
                    </a:lnTo>
                    <a:lnTo>
                      <a:pt x="581" y="1550"/>
                    </a:lnTo>
                    <a:lnTo>
                      <a:pt x="579" y="1552"/>
                    </a:lnTo>
                    <a:lnTo>
                      <a:pt x="576" y="1555"/>
                    </a:lnTo>
                    <a:lnTo>
                      <a:pt x="574" y="1559"/>
                    </a:lnTo>
                    <a:lnTo>
                      <a:pt x="566" y="1572"/>
                    </a:lnTo>
                    <a:lnTo>
                      <a:pt x="556" y="1584"/>
                    </a:lnTo>
                    <a:lnTo>
                      <a:pt x="544" y="1595"/>
                    </a:lnTo>
                    <a:lnTo>
                      <a:pt x="532" y="1606"/>
                    </a:lnTo>
                    <a:lnTo>
                      <a:pt x="519" y="1614"/>
                    </a:lnTo>
                    <a:lnTo>
                      <a:pt x="517" y="1615"/>
                    </a:lnTo>
                    <a:lnTo>
                      <a:pt x="514" y="1615"/>
                    </a:lnTo>
                    <a:lnTo>
                      <a:pt x="511" y="1615"/>
                    </a:lnTo>
                    <a:lnTo>
                      <a:pt x="509" y="1614"/>
                    </a:lnTo>
                    <a:lnTo>
                      <a:pt x="507" y="1619"/>
                    </a:lnTo>
                    <a:lnTo>
                      <a:pt x="505" y="1619"/>
                    </a:lnTo>
                    <a:lnTo>
                      <a:pt x="504" y="1619"/>
                    </a:lnTo>
                    <a:lnTo>
                      <a:pt x="502" y="1619"/>
                    </a:lnTo>
                    <a:lnTo>
                      <a:pt x="500" y="1619"/>
                    </a:lnTo>
                    <a:lnTo>
                      <a:pt x="498" y="1619"/>
                    </a:lnTo>
                    <a:lnTo>
                      <a:pt x="497" y="1620"/>
                    </a:lnTo>
                    <a:lnTo>
                      <a:pt x="497" y="1621"/>
                    </a:lnTo>
                    <a:lnTo>
                      <a:pt x="484" y="1619"/>
                    </a:lnTo>
                    <a:lnTo>
                      <a:pt x="471" y="1619"/>
                    </a:lnTo>
                    <a:lnTo>
                      <a:pt x="466" y="1621"/>
                    </a:lnTo>
                    <a:lnTo>
                      <a:pt x="460" y="1623"/>
                    </a:lnTo>
                    <a:lnTo>
                      <a:pt x="453" y="1624"/>
                    </a:lnTo>
                    <a:lnTo>
                      <a:pt x="449" y="1625"/>
                    </a:lnTo>
                    <a:lnTo>
                      <a:pt x="445" y="1627"/>
                    </a:lnTo>
                    <a:lnTo>
                      <a:pt x="440" y="1629"/>
                    </a:lnTo>
                    <a:lnTo>
                      <a:pt x="436" y="1630"/>
                    </a:lnTo>
                    <a:lnTo>
                      <a:pt x="433" y="1624"/>
                    </a:lnTo>
                    <a:lnTo>
                      <a:pt x="431" y="1623"/>
                    </a:lnTo>
                    <a:lnTo>
                      <a:pt x="429" y="1622"/>
                    </a:lnTo>
                    <a:lnTo>
                      <a:pt x="427" y="1620"/>
                    </a:lnTo>
                    <a:lnTo>
                      <a:pt x="422" y="1621"/>
                    </a:lnTo>
                    <a:lnTo>
                      <a:pt x="424" y="1615"/>
                    </a:lnTo>
                    <a:lnTo>
                      <a:pt x="423" y="1613"/>
                    </a:lnTo>
                    <a:lnTo>
                      <a:pt x="421" y="1610"/>
                    </a:lnTo>
                    <a:lnTo>
                      <a:pt x="420" y="1608"/>
                    </a:lnTo>
                    <a:lnTo>
                      <a:pt x="419" y="1605"/>
                    </a:lnTo>
                    <a:lnTo>
                      <a:pt x="420" y="1601"/>
                    </a:lnTo>
                    <a:lnTo>
                      <a:pt x="421" y="1600"/>
                    </a:lnTo>
                    <a:lnTo>
                      <a:pt x="422" y="1599"/>
                    </a:lnTo>
                    <a:lnTo>
                      <a:pt x="423" y="1590"/>
                    </a:lnTo>
                    <a:lnTo>
                      <a:pt x="420" y="1583"/>
                    </a:lnTo>
                    <a:lnTo>
                      <a:pt x="415" y="1575"/>
                    </a:lnTo>
                    <a:lnTo>
                      <a:pt x="411" y="1566"/>
                    </a:lnTo>
                    <a:lnTo>
                      <a:pt x="408" y="1556"/>
                    </a:lnTo>
                    <a:lnTo>
                      <a:pt x="405" y="1551"/>
                    </a:lnTo>
                    <a:lnTo>
                      <a:pt x="403" y="1544"/>
                    </a:lnTo>
                    <a:lnTo>
                      <a:pt x="402" y="1543"/>
                    </a:lnTo>
                    <a:lnTo>
                      <a:pt x="400" y="1541"/>
                    </a:lnTo>
                    <a:lnTo>
                      <a:pt x="398" y="1540"/>
                    </a:lnTo>
                    <a:lnTo>
                      <a:pt x="396" y="1538"/>
                    </a:lnTo>
                    <a:lnTo>
                      <a:pt x="389" y="1526"/>
                    </a:lnTo>
                    <a:lnTo>
                      <a:pt x="386" y="1514"/>
                    </a:lnTo>
                    <a:lnTo>
                      <a:pt x="384" y="1500"/>
                    </a:lnTo>
                    <a:lnTo>
                      <a:pt x="381" y="1486"/>
                    </a:lnTo>
                    <a:lnTo>
                      <a:pt x="380" y="1475"/>
                    </a:lnTo>
                    <a:lnTo>
                      <a:pt x="381" y="1463"/>
                    </a:lnTo>
                    <a:lnTo>
                      <a:pt x="379" y="1459"/>
                    </a:lnTo>
                    <a:lnTo>
                      <a:pt x="377" y="1454"/>
                    </a:lnTo>
                    <a:lnTo>
                      <a:pt x="374" y="1449"/>
                    </a:lnTo>
                    <a:lnTo>
                      <a:pt x="367" y="1436"/>
                    </a:lnTo>
                    <a:lnTo>
                      <a:pt x="362" y="1423"/>
                    </a:lnTo>
                    <a:lnTo>
                      <a:pt x="354" y="1410"/>
                    </a:lnTo>
                    <a:lnTo>
                      <a:pt x="351" y="1403"/>
                    </a:lnTo>
                    <a:lnTo>
                      <a:pt x="350" y="1397"/>
                    </a:lnTo>
                    <a:lnTo>
                      <a:pt x="349" y="1389"/>
                    </a:lnTo>
                    <a:lnTo>
                      <a:pt x="350" y="1373"/>
                    </a:lnTo>
                    <a:lnTo>
                      <a:pt x="353" y="1357"/>
                    </a:lnTo>
                    <a:lnTo>
                      <a:pt x="357" y="1343"/>
                    </a:lnTo>
                    <a:lnTo>
                      <a:pt x="363" y="1329"/>
                    </a:lnTo>
                    <a:lnTo>
                      <a:pt x="366" y="1327"/>
                    </a:lnTo>
                    <a:lnTo>
                      <a:pt x="368" y="1325"/>
                    </a:lnTo>
                    <a:lnTo>
                      <a:pt x="370" y="1322"/>
                    </a:lnTo>
                    <a:lnTo>
                      <a:pt x="372" y="1319"/>
                    </a:lnTo>
                    <a:lnTo>
                      <a:pt x="373" y="1316"/>
                    </a:lnTo>
                    <a:lnTo>
                      <a:pt x="374" y="1311"/>
                    </a:lnTo>
                    <a:lnTo>
                      <a:pt x="374" y="1308"/>
                    </a:lnTo>
                    <a:lnTo>
                      <a:pt x="374" y="1304"/>
                    </a:lnTo>
                    <a:lnTo>
                      <a:pt x="369" y="1293"/>
                    </a:lnTo>
                    <a:lnTo>
                      <a:pt x="365" y="1281"/>
                    </a:lnTo>
                    <a:lnTo>
                      <a:pt x="365" y="1279"/>
                    </a:lnTo>
                    <a:lnTo>
                      <a:pt x="366" y="1276"/>
                    </a:lnTo>
                    <a:lnTo>
                      <a:pt x="367" y="1273"/>
                    </a:lnTo>
                    <a:lnTo>
                      <a:pt x="368" y="1271"/>
                    </a:lnTo>
                    <a:lnTo>
                      <a:pt x="368" y="1269"/>
                    </a:lnTo>
                    <a:lnTo>
                      <a:pt x="363" y="1252"/>
                    </a:lnTo>
                    <a:lnTo>
                      <a:pt x="355" y="1237"/>
                    </a:lnTo>
                    <a:lnTo>
                      <a:pt x="357" y="1237"/>
                    </a:lnTo>
                    <a:lnTo>
                      <a:pt x="356" y="1236"/>
                    </a:lnTo>
                    <a:lnTo>
                      <a:pt x="355" y="1234"/>
                    </a:lnTo>
                    <a:lnTo>
                      <a:pt x="354" y="1229"/>
                    </a:lnTo>
                    <a:lnTo>
                      <a:pt x="353" y="1224"/>
                    </a:lnTo>
                    <a:lnTo>
                      <a:pt x="341" y="1205"/>
                    </a:lnTo>
                    <a:lnTo>
                      <a:pt x="340" y="1206"/>
                    </a:lnTo>
                    <a:lnTo>
                      <a:pt x="323" y="1186"/>
                    </a:lnTo>
                    <a:lnTo>
                      <a:pt x="317" y="1176"/>
                    </a:lnTo>
                    <a:lnTo>
                      <a:pt x="313" y="1165"/>
                    </a:lnTo>
                    <a:lnTo>
                      <a:pt x="320" y="1159"/>
                    </a:lnTo>
                    <a:lnTo>
                      <a:pt x="320" y="1157"/>
                    </a:lnTo>
                    <a:lnTo>
                      <a:pt x="320" y="1156"/>
                    </a:lnTo>
                    <a:lnTo>
                      <a:pt x="321" y="1154"/>
                    </a:lnTo>
                    <a:lnTo>
                      <a:pt x="322" y="1152"/>
                    </a:lnTo>
                    <a:lnTo>
                      <a:pt x="323" y="1152"/>
                    </a:lnTo>
                    <a:lnTo>
                      <a:pt x="320" y="1149"/>
                    </a:lnTo>
                    <a:lnTo>
                      <a:pt x="322" y="1139"/>
                    </a:lnTo>
                    <a:lnTo>
                      <a:pt x="320" y="1139"/>
                    </a:lnTo>
                    <a:lnTo>
                      <a:pt x="323" y="1132"/>
                    </a:lnTo>
                    <a:lnTo>
                      <a:pt x="327" y="1124"/>
                    </a:lnTo>
                    <a:lnTo>
                      <a:pt x="326" y="1123"/>
                    </a:lnTo>
                    <a:lnTo>
                      <a:pt x="326" y="1114"/>
                    </a:lnTo>
                    <a:lnTo>
                      <a:pt x="322" y="1104"/>
                    </a:lnTo>
                    <a:lnTo>
                      <a:pt x="323" y="1101"/>
                    </a:lnTo>
                    <a:lnTo>
                      <a:pt x="323" y="1100"/>
                    </a:lnTo>
                    <a:lnTo>
                      <a:pt x="317" y="1099"/>
                    </a:lnTo>
                    <a:lnTo>
                      <a:pt x="314" y="1095"/>
                    </a:lnTo>
                    <a:lnTo>
                      <a:pt x="310" y="1089"/>
                    </a:lnTo>
                    <a:lnTo>
                      <a:pt x="309" y="1091"/>
                    </a:lnTo>
                    <a:lnTo>
                      <a:pt x="308" y="1092"/>
                    </a:lnTo>
                    <a:lnTo>
                      <a:pt x="280" y="1096"/>
                    </a:lnTo>
                    <a:lnTo>
                      <a:pt x="273" y="1087"/>
                    </a:lnTo>
                    <a:lnTo>
                      <a:pt x="268" y="1076"/>
                    </a:lnTo>
                    <a:lnTo>
                      <a:pt x="262" y="1068"/>
                    </a:lnTo>
                    <a:lnTo>
                      <a:pt x="242" y="1068"/>
                    </a:lnTo>
                    <a:lnTo>
                      <a:pt x="229" y="1069"/>
                    </a:lnTo>
                    <a:lnTo>
                      <a:pt x="222" y="1071"/>
                    </a:lnTo>
                    <a:lnTo>
                      <a:pt x="219" y="1074"/>
                    </a:lnTo>
                    <a:lnTo>
                      <a:pt x="215" y="1075"/>
                    </a:lnTo>
                    <a:lnTo>
                      <a:pt x="211" y="1076"/>
                    </a:lnTo>
                    <a:lnTo>
                      <a:pt x="185" y="1088"/>
                    </a:lnTo>
                    <a:lnTo>
                      <a:pt x="181" y="1088"/>
                    </a:lnTo>
                    <a:lnTo>
                      <a:pt x="178" y="1087"/>
                    </a:lnTo>
                    <a:lnTo>
                      <a:pt x="176" y="1086"/>
                    </a:lnTo>
                    <a:lnTo>
                      <a:pt x="173" y="1085"/>
                    </a:lnTo>
                    <a:lnTo>
                      <a:pt x="161" y="1084"/>
                    </a:lnTo>
                    <a:lnTo>
                      <a:pt x="149" y="1084"/>
                    </a:lnTo>
                    <a:lnTo>
                      <a:pt x="138" y="1085"/>
                    </a:lnTo>
                    <a:lnTo>
                      <a:pt x="128" y="1089"/>
                    </a:lnTo>
                    <a:lnTo>
                      <a:pt x="117" y="1094"/>
                    </a:lnTo>
                    <a:lnTo>
                      <a:pt x="116" y="1094"/>
                    </a:lnTo>
                    <a:lnTo>
                      <a:pt x="103" y="1088"/>
                    </a:lnTo>
                    <a:lnTo>
                      <a:pt x="91" y="1079"/>
                    </a:lnTo>
                    <a:lnTo>
                      <a:pt x="81" y="1071"/>
                    </a:lnTo>
                    <a:lnTo>
                      <a:pt x="71" y="1063"/>
                    </a:lnTo>
                    <a:lnTo>
                      <a:pt x="71" y="1061"/>
                    </a:lnTo>
                    <a:lnTo>
                      <a:pt x="64" y="1057"/>
                    </a:lnTo>
                    <a:lnTo>
                      <a:pt x="52" y="1051"/>
                    </a:lnTo>
                    <a:lnTo>
                      <a:pt x="51" y="1042"/>
                    </a:lnTo>
                    <a:lnTo>
                      <a:pt x="50" y="1042"/>
                    </a:lnTo>
                    <a:lnTo>
                      <a:pt x="49" y="1041"/>
                    </a:lnTo>
                    <a:lnTo>
                      <a:pt x="48" y="1040"/>
                    </a:lnTo>
                    <a:lnTo>
                      <a:pt x="49" y="1032"/>
                    </a:lnTo>
                    <a:lnTo>
                      <a:pt x="43" y="1022"/>
                    </a:lnTo>
                    <a:lnTo>
                      <a:pt x="35" y="1014"/>
                    </a:lnTo>
                    <a:lnTo>
                      <a:pt x="28" y="1004"/>
                    </a:lnTo>
                    <a:lnTo>
                      <a:pt x="28" y="1006"/>
                    </a:lnTo>
                    <a:lnTo>
                      <a:pt x="27" y="1007"/>
                    </a:lnTo>
                    <a:lnTo>
                      <a:pt x="27" y="1006"/>
                    </a:lnTo>
                    <a:lnTo>
                      <a:pt x="27" y="1004"/>
                    </a:lnTo>
                    <a:lnTo>
                      <a:pt x="26" y="1002"/>
                    </a:lnTo>
                    <a:lnTo>
                      <a:pt x="25" y="1001"/>
                    </a:lnTo>
                    <a:lnTo>
                      <a:pt x="23" y="1000"/>
                    </a:lnTo>
                    <a:lnTo>
                      <a:pt x="23" y="992"/>
                    </a:lnTo>
                    <a:lnTo>
                      <a:pt x="15" y="994"/>
                    </a:lnTo>
                    <a:lnTo>
                      <a:pt x="12" y="988"/>
                    </a:lnTo>
                    <a:lnTo>
                      <a:pt x="10" y="988"/>
                    </a:lnTo>
                    <a:lnTo>
                      <a:pt x="9" y="987"/>
                    </a:lnTo>
                    <a:lnTo>
                      <a:pt x="8" y="986"/>
                    </a:lnTo>
                    <a:lnTo>
                      <a:pt x="8" y="982"/>
                    </a:lnTo>
                    <a:lnTo>
                      <a:pt x="8" y="978"/>
                    </a:lnTo>
                    <a:lnTo>
                      <a:pt x="8" y="975"/>
                    </a:lnTo>
                    <a:lnTo>
                      <a:pt x="8" y="970"/>
                    </a:lnTo>
                    <a:lnTo>
                      <a:pt x="10" y="971"/>
                    </a:lnTo>
                    <a:lnTo>
                      <a:pt x="8" y="964"/>
                    </a:lnTo>
                    <a:lnTo>
                      <a:pt x="5" y="957"/>
                    </a:lnTo>
                    <a:lnTo>
                      <a:pt x="0" y="953"/>
                    </a:lnTo>
                    <a:lnTo>
                      <a:pt x="7" y="946"/>
                    </a:lnTo>
                    <a:lnTo>
                      <a:pt x="11" y="939"/>
                    </a:lnTo>
                    <a:lnTo>
                      <a:pt x="12" y="929"/>
                    </a:lnTo>
                    <a:lnTo>
                      <a:pt x="13" y="929"/>
                    </a:lnTo>
                    <a:lnTo>
                      <a:pt x="14" y="924"/>
                    </a:lnTo>
                    <a:lnTo>
                      <a:pt x="15" y="920"/>
                    </a:lnTo>
                    <a:lnTo>
                      <a:pt x="16" y="916"/>
                    </a:lnTo>
                    <a:lnTo>
                      <a:pt x="19" y="912"/>
                    </a:lnTo>
                    <a:lnTo>
                      <a:pt x="19" y="901"/>
                    </a:lnTo>
                    <a:lnTo>
                      <a:pt x="14" y="892"/>
                    </a:lnTo>
                    <a:lnTo>
                      <a:pt x="15" y="887"/>
                    </a:lnTo>
                    <a:lnTo>
                      <a:pt x="16" y="884"/>
                    </a:lnTo>
                    <a:lnTo>
                      <a:pt x="16" y="881"/>
                    </a:lnTo>
                    <a:lnTo>
                      <a:pt x="16" y="877"/>
                    </a:lnTo>
                    <a:lnTo>
                      <a:pt x="14" y="874"/>
                    </a:lnTo>
                    <a:lnTo>
                      <a:pt x="12" y="871"/>
                    </a:lnTo>
                    <a:lnTo>
                      <a:pt x="10" y="866"/>
                    </a:lnTo>
                    <a:lnTo>
                      <a:pt x="10" y="867"/>
                    </a:lnTo>
                    <a:lnTo>
                      <a:pt x="9" y="870"/>
                    </a:lnTo>
                    <a:lnTo>
                      <a:pt x="8" y="871"/>
                    </a:lnTo>
                    <a:lnTo>
                      <a:pt x="8" y="869"/>
                    </a:lnTo>
                    <a:lnTo>
                      <a:pt x="8" y="866"/>
                    </a:lnTo>
                    <a:lnTo>
                      <a:pt x="8" y="864"/>
                    </a:lnTo>
                    <a:lnTo>
                      <a:pt x="10" y="864"/>
                    </a:lnTo>
                    <a:lnTo>
                      <a:pt x="9" y="862"/>
                    </a:lnTo>
                    <a:lnTo>
                      <a:pt x="10" y="859"/>
                    </a:lnTo>
                    <a:lnTo>
                      <a:pt x="10" y="855"/>
                    </a:lnTo>
                    <a:lnTo>
                      <a:pt x="12" y="852"/>
                    </a:lnTo>
                    <a:lnTo>
                      <a:pt x="18" y="843"/>
                    </a:lnTo>
                    <a:lnTo>
                      <a:pt x="21" y="835"/>
                    </a:lnTo>
                    <a:lnTo>
                      <a:pt x="25" y="827"/>
                    </a:lnTo>
                    <a:lnTo>
                      <a:pt x="31" y="822"/>
                    </a:lnTo>
                    <a:lnTo>
                      <a:pt x="36" y="816"/>
                    </a:lnTo>
                    <a:lnTo>
                      <a:pt x="37" y="807"/>
                    </a:lnTo>
                    <a:lnTo>
                      <a:pt x="40" y="801"/>
                    </a:lnTo>
                    <a:lnTo>
                      <a:pt x="45" y="793"/>
                    </a:lnTo>
                    <a:lnTo>
                      <a:pt x="47" y="792"/>
                    </a:lnTo>
                    <a:lnTo>
                      <a:pt x="49" y="792"/>
                    </a:lnTo>
                    <a:lnTo>
                      <a:pt x="51" y="790"/>
                    </a:lnTo>
                    <a:lnTo>
                      <a:pt x="52" y="789"/>
                    </a:lnTo>
                    <a:lnTo>
                      <a:pt x="56" y="782"/>
                    </a:lnTo>
                    <a:lnTo>
                      <a:pt x="58" y="777"/>
                    </a:lnTo>
                    <a:lnTo>
                      <a:pt x="57" y="776"/>
                    </a:lnTo>
                    <a:lnTo>
                      <a:pt x="59" y="776"/>
                    </a:lnTo>
                    <a:lnTo>
                      <a:pt x="64" y="772"/>
                    </a:lnTo>
                    <a:lnTo>
                      <a:pt x="71" y="770"/>
                    </a:lnTo>
                    <a:lnTo>
                      <a:pt x="77" y="768"/>
                    </a:lnTo>
                    <a:lnTo>
                      <a:pt x="85" y="761"/>
                    </a:lnTo>
                    <a:lnTo>
                      <a:pt x="93" y="754"/>
                    </a:lnTo>
                    <a:lnTo>
                      <a:pt x="99" y="744"/>
                    </a:lnTo>
                    <a:lnTo>
                      <a:pt x="99" y="738"/>
                    </a:lnTo>
                    <a:lnTo>
                      <a:pt x="99" y="733"/>
                    </a:lnTo>
                    <a:lnTo>
                      <a:pt x="99" y="729"/>
                    </a:lnTo>
                    <a:lnTo>
                      <a:pt x="101" y="724"/>
                    </a:lnTo>
                    <a:lnTo>
                      <a:pt x="103" y="720"/>
                    </a:lnTo>
                    <a:lnTo>
                      <a:pt x="105" y="717"/>
                    </a:lnTo>
                    <a:lnTo>
                      <a:pt x="106" y="713"/>
                    </a:lnTo>
                    <a:lnTo>
                      <a:pt x="107" y="711"/>
                    </a:lnTo>
                    <a:lnTo>
                      <a:pt x="109" y="708"/>
                    </a:lnTo>
                    <a:lnTo>
                      <a:pt x="111" y="706"/>
                    </a:lnTo>
                    <a:lnTo>
                      <a:pt x="119" y="699"/>
                    </a:lnTo>
                    <a:lnTo>
                      <a:pt x="128" y="695"/>
                    </a:lnTo>
                    <a:lnTo>
                      <a:pt x="137" y="688"/>
                    </a:lnTo>
                    <a:lnTo>
                      <a:pt x="148" y="666"/>
                    </a:lnTo>
                    <a:lnTo>
                      <a:pt x="153" y="664"/>
                    </a:lnTo>
                    <a:lnTo>
                      <a:pt x="156" y="668"/>
                    </a:lnTo>
                    <a:lnTo>
                      <a:pt x="161" y="673"/>
                    </a:lnTo>
                    <a:lnTo>
                      <a:pt x="180" y="672"/>
                    </a:lnTo>
                    <a:lnTo>
                      <a:pt x="189" y="676"/>
                    </a:lnTo>
                    <a:lnTo>
                      <a:pt x="193" y="674"/>
                    </a:lnTo>
                    <a:lnTo>
                      <a:pt x="198" y="671"/>
                    </a:lnTo>
                    <a:lnTo>
                      <a:pt x="202" y="667"/>
                    </a:lnTo>
                    <a:lnTo>
                      <a:pt x="205" y="666"/>
                    </a:lnTo>
                    <a:lnTo>
                      <a:pt x="208" y="665"/>
                    </a:lnTo>
                    <a:lnTo>
                      <a:pt x="211" y="665"/>
                    </a:lnTo>
                    <a:lnTo>
                      <a:pt x="213" y="664"/>
                    </a:lnTo>
                    <a:lnTo>
                      <a:pt x="222" y="659"/>
                    </a:lnTo>
                    <a:lnTo>
                      <a:pt x="231" y="655"/>
                    </a:lnTo>
                    <a:lnTo>
                      <a:pt x="248" y="653"/>
                    </a:lnTo>
                    <a:lnTo>
                      <a:pt x="266" y="650"/>
                    </a:lnTo>
                    <a:lnTo>
                      <a:pt x="269" y="651"/>
                    </a:lnTo>
                    <a:lnTo>
                      <a:pt x="272" y="652"/>
                    </a:lnTo>
                    <a:lnTo>
                      <a:pt x="275" y="654"/>
                    </a:lnTo>
                    <a:lnTo>
                      <a:pt x="287" y="649"/>
                    </a:lnTo>
                    <a:lnTo>
                      <a:pt x="299" y="649"/>
                    </a:lnTo>
                    <a:lnTo>
                      <a:pt x="313" y="650"/>
                    </a:lnTo>
                    <a:lnTo>
                      <a:pt x="316" y="648"/>
                    </a:lnTo>
                    <a:lnTo>
                      <a:pt x="319" y="647"/>
                    </a:lnTo>
                    <a:lnTo>
                      <a:pt x="323" y="645"/>
                    </a:lnTo>
                    <a:lnTo>
                      <a:pt x="328" y="644"/>
                    </a:lnTo>
                    <a:lnTo>
                      <a:pt x="332" y="652"/>
                    </a:lnTo>
                    <a:lnTo>
                      <a:pt x="340" y="649"/>
                    </a:lnTo>
                    <a:lnTo>
                      <a:pt x="339" y="651"/>
                    </a:lnTo>
                    <a:lnTo>
                      <a:pt x="339" y="653"/>
                    </a:lnTo>
                    <a:lnTo>
                      <a:pt x="338" y="655"/>
                    </a:lnTo>
                    <a:lnTo>
                      <a:pt x="335" y="656"/>
                    </a:lnTo>
                    <a:lnTo>
                      <a:pt x="334" y="659"/>
                    </a:lnTo>
                    <a:lnTo>
                      <a:pt x="333" y="661"/>
                    </a:lnTo>
                    <a:lnTo>
                      <a:pt x="334" y="663"/>
                    </a:lnTo>
                    <a:lnTo>
                      <a:pt x="337" y="665"/>
                    </a:lnTo>
                    <a:lnTo>
                      <a:pt x="339" y="668"/>
                    </a:lnTo>
                    <a:lnTo>
                      <a:pt x="339" y="673"/>
                    </a:lnTo>
                    <a:lnTo>
                      <a:pt x="339" y="676"/>
                    </a:lnTo>
                    <a:lnTo>
                      <a:pt x="337" y="680"/>
                    </a:lnTo>
                    <a:lnTo>
                      <a:pt x="332" y="684"/>
                    </a:lnTo>
                    <a:lnTo>
                      <a:pt x="328" y="687"/>
                    </a:lnTo>
                    <a:lnTo>
                      <a:pt x="328" y="689"/>
                    </a:lnTo>
                    <a:lnTo>
                      <a:pt x="329" y="690"/>
                    </a:lnTo>
                    <a:lnTo>
                      <a:pt x="330" y="692"/>
                    </a:lnTo>
                    <a:lnTo>
                      <a:pt x="332" y="694"/>
                    </a:lnTo>
                    <a:lnTo>
                      <a:pt x="333" y="694"/>
                    </a:lnTo>
                    <a:lnTo>
                      <a:pt x="335" y="695"/>
                    </a:lnTo>
                    <a:lnTo>
                      <a:pt x="335" y="692"/>
                    </a:lnTo>
                    <a:lnTo>
                      <a:pt x="337" y="691"/>
                    </a:lnTo>
                    <a:lnTo>
                      <a:pt x="339" y="690"/>
                    </a:lnTo>
                    <a:lnTo>
                      <a:pt x="339" y="692"/>
                    </a:lnTo>
                    <a:lnTo>
                      <a:pt x="340" y="695"/>
                    </a:lnTo>
                    <a:lnTo>
                      <a:pt x="341" y="697"/>
                    </a:lnTo>
                    <a:lnTo>
                      <a:pt x="342" y="698"/>
                    </a:lnTo>
                    <a:lnTo>
                      <a:pt x="343" y="700"/>
                    </a:lnTo>
                    <a:lnTo>
                      <a:pt x="345" y="700"/>
                    </a:lnTo>
                    <a:lnTo>
                      <a:pt x="345" y="702"/>
                    </a:lnTo>
                    <a:lnTo>
                      <a:pt x="350" y="703"/>
                    </a:lnTo>
                    <a:lnTo>
                      <a:pt x="354" y="706"/>
                    </a:lnTo>
                    <a:lnTo>
                      <a:pt x="365" y="706"/>
                    </a:lnTo>
                    <a:lnTo>
                      <a:pt x="376" y="708"/>
                    </a:lnTo>
                    <a:lnTo>
                      <a:pt x="387" y="712"/>
                    </a:lnTo>
                    <a:lnTo>
                      <a:pt x="389" y="715"/>
                    </a:lnTo>
                    <a:lnTo>
                      <a:pt x="390" y="719"/>
                    </a:lnTo>
                    <a:lnTo>
                      <a:pt x="392" y="722"/>
                    </a:lnTo>
                    <a:lnTo>
                      <a:pt x="394" y="725"/>
                    </a:lnTo>
                    <a:lnTo>
                      <a:pt x="399" y="729"/>
                    </a:lnTo>
                    <a:lnTo>
                      <a:pt x="401" y="727"/>
                    </a:lnTo>
                    <a:lnTo>
                      <a:pt x="402" y="726"/>
                    </a:lnTo>
                    <a:lnTo>
                      <a:pt x="404" y="726"/>
                    </a:lnTo>
                    <a:lnTo>
                      <a:pt x="407" y="727"/>
                    </a:lnTo>
                    <a:lnTo>
                      <a:pt x="408" y="727"/>
                    </a:lnTo>
                    <a:lnTo>
                      <a:pt x="409" y="730"/>
                    </a:lnTo>
                    <a:lnTo>
                      <a:pt x="412" y="730"/>
                    </a:lnTo>
                    <a:lnTo>
                      <a:pt x="416" y="731"/>
                    </a:lnTo>
                    <a:lnTo>
                      <a:pt x="420" y="733"/>
                    </a:lnTo>
                    <a:lnTo>
                      <a:pt x="423" y="735"/>
                    </a:lnTo>
                    <a:lnTo>
                      <a:pt x="426" y="737"/>
                    </a:lnTo>
                    <a:lnTo>
                      <a:pt x="428" y="738"/>
                    </a:lnTo>
                    <a:lnTo>
                      <a:pt x="431" y="741"/>
                    </a:lnTo>
                    <a:lnTo>
                      <a:pt x="433" y="741"/>
                    </a:lnTo>
                    <a:lnTo>
                      <a:pt x="435" y="741"/>
                    </a:lnTo>
                    <a:lnTo>
                      <a:pt x="439" y="737"/>
                    </a:lnTo>
                    <a:lnTo>
                      <a:pt x="444" y="735"/>
                    </a:lnTo>
                    <a:lnTo>
                      <a:pt x="443" y="725"/>
                    </a:lnTo>
                    <a:lnTo>
                      <a:pt x="441" y="717"/>
                    </a:lnTo>
                    <a:lnTo>
                      <a:pt x="446" y="712"/>
                    </a:lnTo>
                    <a:lnTo>
                      <a:pt x="449" y="710"/>
                    </a:lnTo>
                    <a:lnTo>
                      <a:pt x="453" y="707"/>
                    </a:lnTo>
                    <a:lnTo>
                      <a:pt x="458" y="706"/>
                    </a:lnTo>
                    <a:lnTo>
                      <a:pt x="469" y="706"/>
                    </a:lnTo>
                    <a:lnTo>
                      <a:pt x="478" y="708"/>
                    </a:lnTo>
                    <a:lnTo>
                      <a:pt x="479" y="710"/>
                    </a:lnTo>
                    <a:lnTo>
                      <a:pt x="479" y="712"/>
                    </a:lnTo>
                    <a:lnTo>
                      <a:pt x="479" y="713"/>
                    </a:lnTo>
                    <a:lnTo>
                      <a:pt x="490" y="717"/>
                    </a:lnTo>
                    <a:lnTo>
                      <a:pt x="502" y="719"/>
                    </a:lnTo>
                    <a:lnTo>
                      <a:pt x="502" y="721"/>
                    </a:lnTo>
                    <a:lnTo>
                      <a:pt x="502" y="723"/>
                    </a:lnTo>
                    <a:lnTo>
                      <a:pt x="513" y="723"/>
                    </a:lnTo>
                    <a:lnTo>
                      <a:pt x="525" y="725"/>
                    </a:lnTo>
                    <a:lnTo>
                      <a:pt x="534" y="730"/>
                    </a:lnTo>
                    <a:lnTo>
                      <a:pt x="535" y="729"/>
                    </a:lnTo>
                    <a:lnTo>
                      <a:pt x="538" y="729"/>
                    </a:lnTo>
                    <a:lnTo>
                      <a:pt x="540" y="729"/>
                    </a:lnTo>
                    <a:lnTo>
                      <a:pt x="542" y="731"/>
                    </a:lnTo>
                    <a:lnTo>
                      <a:pt x="542" y="732"/>
                    </a:lnTo>
                    <a:lnTo>
                      <a:pt x="545" y="732"/>
                    </a:lnTo>
                    <a:lnTo>
                      <a:pt x="550" y="733"/>
                    </a:lnTo>
                    <a:lnTo>
                      <a:pt x="555" y="730"/>
                    </a:lnTo>
                    <a:lnTo>
                      <a:pt x="561" y="727"/>
                    </a:lnTo>
                    <a:lnTo>
                      <a:pt x="565" y="724"/>
                    </a:lnTo>
                    <a:lnTo>
                      <a:pt x="573" y="724"/>
                    </a:lnTo>
                    <a:lnTo>
                      <a:pt x="580" y="724"/>
                    </a:lnTo>
                    <a:lnTo>
                      <a:pt x="579" y="725"/>
                    </a:lnTo>
                    <a:lnTo>
                      <a:pt x="579" y="727"/>
                    </a:lnTo>
                    <a:lnTo>
                      <a:pt x="593" y="729"/>
                    </a:lnTo>
                    <a:lnTo>
                      <a:pt x="608" y="727"/>
                    </a:lnTo>
                    <a:lnTo>
                      <a:pt x="612" y="715"/>
                    </a:lnTo>
                    <a:lnTo>
                      <a:pt x="615" y="702"/>
                    </a:lnTo>
                    <a:lnTo>
                      <a:pt x="617" y="694"/>
                    </a:lnTo>
                    <a:lnTo>
                      <a:pt x="620" y="686"/>
                    </a:lnTo>
                    <a:lnTo>
                      <a:pt x="624" y="680"/>
                    </a:lnTo>
                    <a:lnTo>
                      <a:pt x="622" y="679"/>
                    </a:lnTo>
                    <a:lnTo>
                      <a:pt x="621" y="677"/>
                    </a:lnTo>
                    <a:lnTo>
                      <a:pt x="621" y="675"/>
                    </a:lnTo>
                    <a:lnTo>
                      <a:pt x="620" y="673"/>
                    </a:lnTo>
                    <a:lnTo>
                      <a:pt x="620" y="670"/>
                    </a:lnTo>
                    <a:lnTo>
                      <a:pt x="620" y="667"/>
                    </a:lnTo>
                    <a:lnTo>
                      <a:pt x="619" y="665"/>
                    </a:lnTo>
                    <a:lnTo>
                      <a:pt x="621" y="665"/>
                    </a:lnTo>
                    <a:lnTo>
                      <a:pt x="622" y="664"/>
                    </a:lnTo>
                    <a:lnTo>
                      <a:pt x="619" y="656"/>
                    </a:lnTo>
                    <a:lnTo>
                      <a:pt x="621" y="656"/>
                    </a:lnTo>
                    <a:lnTo>
                      <a:pt x="622" y="655"/>
                    </a:lnTo>
                    <a:lnTo>
                      <a:pt x="623" y="653"/>
                    </a:lnTo>
                    <a:lnTo>
                      <a:pt x="623" y="652"/>
                    </a:lnTo>
                    <a:lnTo>
                      <a:pt x="623" y="650"/>
                    </a:lnTo>
                    <a:lnTo>
                      <a:pt x="619" y="652"/>
                    </a:lnTo>
                    <a:lnTo>
                      <a:pt x="615" y="655"/>
                    </a:lnTo>
                    <a:lnTo>
                      <a:pt x="610" y="653"/>
                    </a:lnTo>
                    <a:lnTo>
                      <a:pt x="604" y="652"/>
                    </a:lnTo>
                    <a:lnTo>
                      <a:pt x="599" y="660"/>
                    </a:lnTo>
                    <a:lnTo>
                      <a:pt x="593" y="661"/>
                    </a:lnTo>
                    <a:lnTo>
                      <a:pt x="588" y="661"/>
                    </a:lnTo>
                    <a:lnTo>
                      <a:pt x="584" y="662"/>
                    </a:lnTo>
                    <a:lnTo>
                      <a:pt x="576" y="656"/>
                    </a:lnTo>
                    <a:lnTo>
                      <a:pt x="568" y="652"/>
                    </a:lnTo>
                    <a:lnTo>
                      <a:pt x="559" y="652"/>
                    </a:lnTo>
                    <a:lnTo>
                      <a:pt x="558" y="660"/>
                    </a:lnTo>
                    <a:lnTo>
                      <a:pt x="550" y="661"/>
                    </a:lnTo>
                    <a:lnTo>
                      <a:pt x="545" y="659"/>
                    </a:lnTo>
                    <a:lnTo>
                      <a:pt x="542" y="655"/>
                    </a:lnTo>
                    <a:lnTo>
                      <a:pt x="538" y="653"/>
                    </a:lnTo>
                    <a:lnTo>
                      <a:pt x="534" y="653"/>
                    </a:lnTo>
                    <a:lnTo>
                      <a:pt x="530" y="653"/>
                    </a:lnTo>
                    <a:lnTo>
                      <a:pt x="532" y="648"/>
                    </a:lnTo>
                    <a:lnTo>
                      <a:pt x="523" y="650"/>
                    </a:lnTo>
                    <a:lnTo>
                      <a:pt x="525" y="645"/>
                    </a:lnTo>
                    <a:lnTo>
                      <a:pt x="520" y="641"/>
                    </a:lnTo>
                    <a:lnTo>
                      <a:pt x="518" y="641"/>
                    </a:lnTo>
                    <a:lnTo>
                      <a:pt x="515" y="640"/>
                    </a:lnTo>
                    <a:lnTo>
                      <a:pt x="515" y="639"/>
                    </a:lnTo>
                    <a:lnTo>
                      <a:pt x="517" y="639"/>
                    </a:lnTo>
                    <a:lnTo>
                      <a:pt x="519" y="638"/>
                    </a:lnTo>
                    <a:lnTo>
                      <a:pt x="521" y="638"/>
                    </a:lnTo>
                    <a:lnTo>
                      <a:pt x="519" y="636"/>
                    </a:lnTo>
                    <a:lnTo>
                      <a:pt x="516" y="633"/>
                    </a:lnTo>
                    <a:lnTo>
                      <a:pt x="513" y="632"/>
                    </a:lnTo>
                    <a:lnTo>
                      <a:pt x="509" y="632"/>
                    </a:lnTo>
                    <a:lnTo>
                      <a:pt x="506" y="632"/>
                    </a:lnTo>
                    <a:lnTo>
                      <a:pt x="506" y="630"/>
                    </a:lnTo>
                    <a:lnTo>
                      <a:pt x="506" y="628"/>
                    </a:lnTo>
                    <a:lnTo>
                      <a:pt x="506" y="626"/>
                    </a:lnTo>
                    <a:lnTo>
                      <a:pt x="508" y="628"/>
                    </a:lnTo>
                    <a:lnTo>
                      <a:pt x="510" y="631"/>
                    </a:lnTo>
                    <a:lnTo>
                      <a:pt x="511" y="629"/>
                    </a:lnTo>
                    <a:lnTo>
                      <a:pt x="513" y="627"/>
                    </a:lnTo>
                    <a:lnTo>
                      <a:pt x="514" y="628"/>
                    </a:lnTo>
                    <a:lnTo>
                      <a:pt x="515" y="629"/>
                    </a:lnTo>
                    <a:lnTo>
                      <a:pt x="517" y="624"/>
                    </a:lnTo>
                    <a:lnTo>
                      <a:pt x="513" y="619"/>
                    </a:lnTo>
                    <a:lnTo>
                      <a:pt x="514" y="617"/>
                    </a:lnTo>
                    <a:lnTo>
                      <a:pt x="515" y="616"/>
                    </a:lnTo>
                    <a:lnTo>
                      <a:pt x="511" y="615"/>
                    </a:lnTo>
                    <a:lnTo>
                      <a:pt x="509" y="615"/>
                    </a:lnTo>
                    <a:lnTo>
                      <a:pt x="510" y="618"/>
                    </a:lnTo>
                    <a:lnTo>
                      <a:pt x="513" y="619"/>
                    </a:lnTo>
                    <a:lnTo>
                      <a:pt x="513" y="621"/>
                    </a:lnTo>
                    <a:lnTo>
                      <a:pt x="514" y="623"/>
                    </a:lnTo>
                    <a:lnTo>
                      <a:pt x="508" y="621"/>
                    </a:lnTo>
                    <a:lnTo>
                      <a:pt x="504" y="619"/>
                    </a:lnTo>
                    <a:lnTo>
                      <a:pt x="505" y="618"/>
                    </a:lnTo>
                    <a:lnTo>
                      <a:pt x="507" y="617"/>
                    </a:lnTo>
                    <a:lnTo>
                      <a:pt x="508" y="616"/>
                    </a:lnTo>
                    <a:lnTo>
                      <a:pt x="508" y="614"/>
                    </a:lnTo>
                    <a:lnTo>
                      <a:pt x="507" y="612"/>
                    </a:lnTo>
                    <a:lnTo>
                      <a:pt x="507" y="610"/>
                    </a:lnTo>
                    <a:lnTo>
                      <a:pt x="507" y="608"/>
                    </a:lnTo>
                    <a:lnTo>
                      <a:pt x="507" y="606"/>
                    </a:lnTo>
                    <a:lnTo>
                      <a:pt x="507" y="604"/>
                    </a:lnTo>
                    <a:lnTo>
                      <a:pt x="509" y="603"/>
                    </a:lnTo>
                    <a:lnTo>
                      <a:pt x="510" y="603"/>
                    </a:lnTo>
                    <a:lnTo>
                      <a:pt x="511" y="601"/>
                    </a:lnTo>
                    <a:lnTo>
                      <a:pt x="513" y="600"/>
                    </a:lnTo>
                    <a:lnTo>
                      <a:pt x="505" y="600"/>
                    </a:lnTo>
                    <a:lnTo>
                      <a:pt x="506" y="598"/>
                    </a:lnTo>
                    <a:lnTo>
                      <a:pt x="502" y="597"/>
                    </a:lnTo>
                    <a:lnTo>
                      <a:pt x="498" y="596"/>
                    </a:lnTo>
                    <a:lnTo>
                      <a:pt x="494" y="596"/>
                    </a:lnTo>
                    <a:lnTo>
                      <a:pt x="491" y="598"/>
                    </a:lnTo>
                    <a:lnTo>
                      <a:pt x="488" y="601"/>
                    </a:lnTo>
                    <a:lnTo>
                      <a:pt x="488" y="598"/>
                    </a:lnTo>
                    <a:lnTo>
                      <a:pt x="490" y="597"/>
                    </a:lnTo>
                    <a:lnTo>
                      <a:pt x="490" y="596"/>
                    </a:lnTo>
                    <a:lnTo>
                      <a:pt x="481" y="598"/>
                    </a:lnTo>
                    <a:lnTo>
                      <a:pt x="484" y="604"/>
                    </a:lnTo>
                    <a:lnTo>
                      <a:pt x="480" y="605"/>
                    </a:lnTo>
                    <a:lnTo>
                      <a:pt x="476" y="605"/>
                    </a:lnTo>
                    <a:lnTo>
                      <a:pt x="472" y="604"/>
                    </a:lnTo>
                    <a:lnTo>
                      <a:pt x="469" y="602"/>
                    </a:lnTo>
                    <a:lnTo>
                      <a:pt x="468" y="607"/>
                    </a:lnTo>
                    <a:lnTo>
                      <a:pt x="474" y="617"/>
                    </a:lnTo>
                    <a:lnTo>
                      <a:pt x="476" y="619"/>
                    </a:lnTo>
                    <a:lnTo>
                      <a:pt x="478" y="621"/>
                    </a:lnTo>
                    <a:lnTo>
                      <a:pt x="479" y="625"/>
                    </a:lnTo>
                    <a:lnTo>
                      <a:pt x="483" y="627"/>
                    </a:lnTo>
                    <a:lnTo>
                      <a:pt x="486" y="629"/>
                    </a:lnTo>
                    <a:lnTo>
                      <a:pt x="490" y="632"/>
                    </a:lnTo>
                    <a:lnTo>
                      <a:pt x="492" y="637"/>
                    </a:lnTo>
                    <a:lnTo>
                      <a:pt x="486" y="635"/>
                    </a:lnTo>
                    <a:lnTo>
                      <a:pt x="486" y="637"/>
                    </a:lnTo>
                    <a:lnTo>
                      <a:pt x="486" y="639"/>
                    </a:lnTo>
                    <a:lnTo>
                      <a:pt x="486" y="641"/>
                    </a:lnTo>
                    <a:lnTo>
                      <a:pt x="482" y="637"/>
                    </a:lnTo>
                    <a:lnTo>
                      <a:pt x="474" y="637"/>
                    </a:lnTo>
                    <a:lnTo>
                      <a:pt x="480" y="644"/>
                    </a:lnTo>
                    <a:lnTo>
                      <a:pt x="471" y="642"/>
                    </a:lnTo>
                    <a:lnTo>
                      <a:pt x="473" y="645"/>
                    </a:lnTo>
                    <a:lnTo>
                      <a:pt x="474" y="650"/>
                    </a:lnTo>
                    <a:lnTo>
                      <a:pt x="474" y="653"/>
                    </a:lnTo>
                    <a:lnTo>
                      <a:pt x="473" y="653"/>
                    </a:lnTo>
                    <a:lnTo>
                      <a:pt x="471" y="652"/>
                    </a:lnTo>
                    <a:lnTo>
                      <a:pt x="468" y="655"/>
                    </a:lnTo>
                    <a:lnTo>
                      <a:pt x="464" y="650"/>
                    </a:lnTo>
                    <a:lnTo>
                      <a:pt x="459" y="652"/>
                    </a:lnTo>
                    <a:lnTo>
                      <a:pt x="459" y="651"/>
                    </a:lnTo>
                    <a:lnTo>
                      <a:pt x="458" y="649"/>
                    </a:lnTo>
                    <a:lnTo>
                      <a:pt x="458" y="648"/>
                    </a:lnTo>
                    <a:lnTo>
                      <a:pt x="459" y="643"/>
                    </a:lnTo>
                    <a:lnTo>
                      <a:pt x="458" y="642"/>
                    </a:lnTo>
                    <a:lnTo>
                      <a:pt x="456" y="640"/>
                    </a:lnTo>
                    <a:lnTo>
                      <a:pt x="455" y="639"/>
                    </a:lnTo>
                    <a:lnTo>
                      <a:pt x="453" y="637"/>
                    </a:lnTo>
                    <a:lnTo>
                      <a:pt x="453" y="636"/>
                    </a:lnTo>
                    <a:lnTo>
                      <a:pt x="457" y="633"/>
                    </a:lnTo>
                    <a:lnTo>
                      <a:pt x="459" y="631"/>
                    </a:lnTo>
                    <a:lnTo>
                      <a:pt x="451" y="630"/>
                    </a:lnTo>
                    <a:lnTo>
                      <a:pt x="449" y="627"/>
                    </a:lnTo>
                    <a:lnTo>
                      <a:pt x="447" y="624"/>
                    </a:lnTo>
                    <a:lnTo>
                      <a:pt x="445" y="620"/>
                    </a:lnTo>
                    <a:lnTo>
                      <a:pt x="443" y="617"/>
                    </a:lnTo>
                    <a:lnTo>
                      <a:pt x="441" y="614"/>
                    </a:lnTo>
                    <a:lnTo>
                      <a:pt x="437" y="609"/>
                    </a:lnTo>
                    <a:lnTo>
                      <a:pt x="432" y="605"/>
                    </a:lnTo>
                    <a:lnTo>
                      <a:pt x="432" y="593"/>
                    </a:lnTo>
                    <a:lnTo>
                      <a:pt x="431" y="582"/>
                    </a:lnTo>
                    <a:lnTo>
                      <a:pt x="427" y="580"/>
                    </a:lnTo>
                    <a:lnTo>
                      <a:pt x="423" y="578"/>
                    </a:lnTo>
                    <a:lnTo>
                      <a:pt x="420" y="574"/>
                    </a:lnTo>
                    <a:lnTo>
                      <a:pt x="417" y="573"/>
                    </a:lnTo>
                    <a:lnTo>
                      <a:pt x="414" y="571"/>
                    </a:lnTo>
                    <a:lnTo>
                      <a:pt x="410" y="570"/>
                    </a:lnTo>
                    <a:lnTo>
                      <a:pt x="405" y="569"/>
                    </a:lnTo>
                    <a:lnTo>
                      <a:pt x="401" y="568"/>
                    </a:lnTo>
                    <a:lnTo>
                      <a:pt x="397" y="565"/>
                    </a:lnTo>
                    <a:lnTo>
                      <a:pt x="398" y="563"/>
                    </a:lnTo>
                    <a:lnTo>
                      <a:pt x="399" y="561"/>
                    </a:lnTo>
                    <a:lnTo>
                      <a:pt x="392" y="560"/>
                    </a:lnTo>
                    <a:lnTo>
                      <a:pt x="390" y="558"/>
                    </a:lnTo>
                    <a:lnTo>
                      <a:pt x="387" y="556"/>
                    </a:lnTo>
                    <a:lnTo>
                      <a:pt x="385" y="554"/>
                    </a:lnTo>
                    <a:lnTo>
                      <a:pt x="384" y="550"/>
                    </a:lnTo>
                    <a:lnTo>
                      <a:pt x="381" y="548"/>
                    </a:lnTo>
                    <a:lnTo>
                      <a:pt x="378" y="542"/>
                    </a:lnTo>
                    <a:lnTo>
                      <a:pt x="377" y="543"/>
                    </a:lnTo>
                    <a:lnTo>
                      <a:pt x="376" y="545"/>
                    </a:lnTo>
                    <a:lnTo>
                      <a:pt x="376" y="546"/>
                    </a:lnTo>
                    <a:lnTo>
                      <a:pt x="372" y="540"/>
                    </a:lnTo>
                    <a:lnTo>
                      <a:pt x="370" y="542"/>
                    </a:lnTo>
                    <a:lnTo>
                      <a:pt x="369" y="544"/>
                    </a:lnTo>
                    <a:lnTo>
                      <a:pt x="368" y="545"/>
                    </a:lnTo>
                    <a:lnTo>
                      <a:pt x="366" y="534"/>
                    </a:lnTo>
                    <a:lnTo>
                      <a:pt x="367" y="533"/>
                    </a:lnTo>
                    <a:lnTo>
                      <a:pt x="365" y="532"/>
                    </a:lnTo>
                    <a:lnTo>
                      <a:pt x="363" y="531"/>
                    </a:lnTo>
                    <a:lnTo>
                      <a:pt x="353" y="535"/>
                    </a:lnTo>
                    <a:lnTo>
                      <a:pt x="354" y="542"/>
                    </a:lnTo>
                    <a:lnTo>
                      <a:pt x="353" y="551"/>
                    </a:lnTo>
                    <a:lnTo>
                      <a:pt x="362" y="558"/>
                    </a:lnTo>
                    <a:lnTo>
                      <a:pt x="367" y="561"/>
                    </a:lnTo>
                    <a:lnTo>
                      <a:pt x="369" y="566"/>
                    </a:lnTo>
                    <a:lnTo>
                      <a:pt x="372" y="571"/>
                    </a:lnTo>
                    <a:lnTo>
                      <a:pt x="376" y="575"/>
                    </a:lnTo>
                    <a:lnTo>
                      <a:pt x="381" y="580"/>
                    </a:lnTo>
                    <a:lnTo>
                      <a:pt x="388" y="582"/>
                    </a:lnTo>
                    <a:lnTo>
                      <a:pt x="396" y="583"/>
                    </a:lnTo>
                    <a:lnTo>
                      <a:pt x="393" y="589"/>
                    </a:lnTo>
                    <a:lnTo>
                      <a:pt x="403" y="593"/>
                    </a:lnTo>
                    <a:lnTo>
                      <a:pt x="413" y="597"/>
                    </a:lnTo>
                    <a:lnTo>
                      <a:pt x="422" y="604"/>
                    </a:lnTo>
                    <a:lnTo>
                      <a:pt x="422" y="606"/>
                    </a:lnTo>
                    <a:lnTo>
                      <a:pt x="422" y="608"/>
                    </a:lnTo>
                    <a:lnTo>
                      <a:pt x="421" y="610"/>
                    </a:lnTo>
                    <a:lnTo>
                      <a:pt x="420" y="612"/>
                    </a:lnTo>
                    <a:lnTo>
                      <a:pt x="416" y="608"/>
                    </a:lnTo>
                    <a:lnTo>
                      <a:pt x="414" y="604"/>
                    </a:lnTo>
                    <a:lnTo>
                      <a:pt x="405" y="602"/>
                    </a:lnTo>
                    <a:lnTo>
                      <a:pt x="401" y="606"/>
                    </a:lnTo>
                    <a:lnTo>
                      <a:pt x="401" y="613"/>
                    </a:lnTo>
                    <a:lnTo>
                      <a:pt x="408" y="616"/>
                    </a:lnTo>
                    <a:lnTo>
                      <a:pt x="407" y="623"/>
                    </a:lnTo>
                    <a:lnTo>
                      <a:pt x="403" y="625"/>
                    </a:lnTo>
                    <a:lnTo>
                      <a:pt x="401" y="627"/>
                    </a:lnTo>
                    <a:lnTo>
                      <a:pt x="400" y="630"/>
                    </a:lnTo>
                    <a:lnTo>
                      <a:pt x="399" y="633"/>
                    </a:lnTo>
                    <a:lnTo>
                      <a:pt x="397" y="637"/>
                    </a:lnTo>
                    <a:lnTo>
                      <a:pt x="396" y="637"/>
                    </a:lnTo>
                    <a:lnTo>
                      <a:pt x="392" y="636"/>
                    </a:lnTo>
                    <a:lnTo>
                      <a:pt x="391" y="636"/>
                    </a:lnTo>
                    <a:lnTo>
                      <a:pt x="391" y="635"/>
                    </a:lnTo>
                    <a:lnTo>
                      <a:pt x="386" y="639"/>
                    </a:lnTo>
                    <a:lnTo>
                      <a:pt x="386" y="643"/>
                    </a:lnTo>
                    <a:lnTo>
                      <a:pt x="387" y="649"/>
                    </a:lnTo>
                    <a:lnTo>
                      <a:pt x="385" y="654"/>
                    </a:lnTo>
                    <a:lnTo>
                      <a:pt x="381" y="653"/>
                    </a:lnTo>
                    <a:lnTo>
                      <a:pt x="378" y="651"/>
                    </a:lnTo>
                    <a:lnTo>
                      <a:pt x="375" y="649"/>
                    </a:lnTo>
                    <a:lnTo>
                      <a:pt x="372" y="648"/>
                    </a:lnTo>
                    <a:lnTo>
                      <a:pt x="363" y="643"/>
                    </a:lnTo>
                    <a:lnTo>
                      <a:pt x="355" y="640"/>
                    </a:lnTo>
                    <a:lnTo>
                      <a:pt x="355" y="639"/>
                    </a:lnTo>
                    <a:lnTo>
                      <a:pt x="355" y="637"/>
                    </a:lnTo>
                    <a:lnTo>
                      <a:pt x="355" y="635"/>
                    </a:lnTo>
                    <a:lnTo>
                      <a:pt x="362" y="633"/>
                    </a:lnTo>
                    <a:lnTo>
                      <a:pt x="367" y="633"/>
                    </a:lnTo>
                    <a:lnTo>
                      <a:pt x="380" y="633"/>
                    </a:lnTo>
                    <a:lnTo>
                      <a:pt x="393" y="630"/>
                    </a:lnTo>
                    <a:lnTo>
                      <a:pt x="393" y="628"/>
                    </a:lnTo>
                    <a:lnTo>
                      <a:pt x="394" y="626"/>
                    </a:lnTo>
                    <a:lnTo>
                      <a:pt x="397" y="625"/>
                    </a:lnTo>
                    <a:lnTo>
                      <a:pt x="394" y="616"/>
                    </a:lnTo>
                    <a:lnTo>
                      <a:pt x="391" y="608"/>
                    </a:lnTo>
                    <a:lnTo>
                      <a:pt x="382" y="605"/>
                    </a:lnTo>
                    <a:lnTo>
                      <a:pt x="381" y="603"/>
                    </a:lnTo>
                    <a:lnTo>
                      <a:pt x="381" y="601"/>
                    </a:lnTo>
                    <a:lnTo>
                      <a:pt x="373" y="597"/>
                    </a:lnTo>
                    <a:lnTo>
                      <a:pt x="369" y="593"/>
                    </a:lnTo>
                    <a:lnTo>
                      <a:pt x="363" y="592"/>
                    </a:lnTo>
                    <a:lnTo>
                      <a:pt x="357" y="589"/>
                    </a:lnTo>
                    <a:lnTo>
                      <a:pt x="352" y="584"/>
                    </a:lnTo>
                    <a:lnTo>
                      <a:pt x="346" y="579"/>
                    </a:lnTo>
                    <a:lnTo>
                      <a:pt x="340" y="575"/>
                    </a:lnTo>
                    <a:lnTo>
                      <a:pt x="333" y="566"/>
                    </a:lnTo>
                    <a:lnTo>
                      <a:pt x="329" y="555"/>
                    </a:lnTo>
                    <a:lnTo>
                      <a:pt x="320" y="551"/>
                    </a:lnTo>
                    <a:lnTo>
                      <a:pt x="311" y="550"/>
                    </a:lnTo>
                    <a:lnTo>
                      <a:pt x="308" y="554"/>
                    </a:lnTo>
                    <a:lnTo>
                      <a:pt x="305" y="556"/>
                    </a:lnTo>
                    <a:lnTo>
                      <a:pt x="301" y="558"/>
                    </a:lnTo>
                    <a:lnTo>
                      <a:pt x="294" y="562"/>
                    </a:lnTo>
                    <a:lnTo>
                      <a:pt x="286" y="567"/>
                    </a:lnTo>
                    <a:lnTo>
                      <a:pt x="260" y="562"/>
                    </a:lnTo>
                    <a:lnTo>
                      <a:pt x="250" y="567"/>
                    </a:lnTo>
                    <a:lnTo>
                      <a:pt x="251" y="575"/>
                    </a:lnTo>
                    <a:lnTo>
                      <a:pt x="252" y="574"/>
                    </a:lnTo>
                    <a:lnTo>
                      <a:pt x="252" y="583"/>
                    </a:lnTo>
                    <a:lnTo>
                      <a:pt x="240" y="591"/>
                    </a:lnTo>
                    <a:lnTo>
                      <a:pt x="227" y="594"/>
                    </a:lnTo>
                    <a:lnTo>
                      <a:pt x="212" y="616"/>
                    </a:lnTo>
                    <a:lnTo>
                      <a:pt x="214" y="619"/>
                    </a:lnTo>
                    <a:lnTo>
                      <a:pt x="215" y="623"/>
                    </a:lnTo>
                    <a:lnTo>
                      <a:pt x="217" y="627"/>
                    </a:lnTo>
                    <a:lnTo>
                      <a:pt x="213" y="629"/>
                    </a:lnTo>
                    <a:lnTo>
                      <a:pt x="211" y="632"/>
                    </a:lnTo>
                    <a:lnTo>
                      <a:pt x="208" y="636"/>
                    </a:lnTo>
                    <a:lnTo>
                      <a:pt x="205" y="640"/>
                    </a:lnTo>
                    <a:lnTo>
                      <a:pt x="201" y="642"/>
                    </a:lnTo>
                    <a:lnTo>
                      <a:pt x="198" y="644"/>
                    </a:lnTo>
                    <a:lnTo>
                      <a:pt x="195" y="648"/>
                    </a:lnTo>
                    <a:lnTo>
                      <a:pt x="192" y="652"/>
                    </a:lnTo>
                    <a:lnTo>
                      <a:pt x="180" y="653"/>
                    </a:lnTo>
                    <a:lnTo>
                      <a:pt x="168" y="652"/>
                    </a:lnTo>
                    <a:lnTo>
                      <a:pt x="163" y="655"/>
                    </a:lnTo>
                    <a:lnTo>
                      <a:pt x="157" y="659"/>
                    </a:lnTo>
                    <a:lnTo>
                      <a:pt x="152" y="662"/>
                    </a:lnTo>
                    <a:lnTo>
                      <a:pt x="151" y="662"/>
                    </a:lnTo>
                    <a:lnTo>
                      <a:pt x="149" y="662"/>
                    </a:lnTo>
                    <a:lnTo>
                      <a:pt x="145" y="656"/>
                    </a:lnTo>
                    <a:lnTo>
                      <a:pt x="142" y="652"/>
                    </a:lnTo>
                    <a:lnTo>
                      <a:pt x="139" y="647"/>
                    </a:lnTo>
                    <a:lnTo>
                      <a:pt x="130" y="645"/>
                    </a:lnTo>
                    <a:lnTo>
                      <a:pt x="130" y="648"/>
                    </a:lnTo>
                    <a:lnTo>
                      <a:pt x="121" y="648"/>
                    </a:lnTo>
                    <a:lnTo>
                      <a:pt x="114" y="649"/>
                    </a:lnTo>
                    <a:lnTo>
                      <a:pt x="117" y="639"/>
                    </a:lnTo>
                    <a:lnTo>
                      <a:pt x="117" y="629"/>
                    </a:lnTo>
                    <a:lnTo>
                      <a:pt x="109" y="627"/>
                    </a:lnTo>
                    <a:lnTo>
                      <a:pt x="114" y="615"/>
                    </a:lnTo>
                    <a:lnTo>
                      <a:pt x="119" y="603"/>
                    </a:lnTo>
                    <a:lnTo>
                      <a:pt x="121" y="591"/>
                    </a:lnTo>
                    <a:lnTo>
                      <a:pt x="119" y="590"/>
                    </a:lnTo>
                    <a:lnTo>
                      <a:pt x="119" y="586"/>
                    </a:lnTo>
                    <a:lnTo>
                      <a:pt x="120" y="582"/>
                    </a:lnTo>
                    <a:lnTo>
                      <a:pt x="120" y="579"/>
                    </a:lnTo>
                    <a:lnTo>
                      <a:pt x="120" y="575"/>
                    </a:lnTo>
                    <a:lnTo>
                      <a:pt x="119" y="571"/>
                    </a:lnTo>
                    <a:lnTo>
                      <a:pt x="118" y="568"/>
                    </a:lnTo>
                    <a:lnTo>
                      <a:pt x="117" y="563"/>
                    </a:lnTo>
                    <a:lnTo>
                      <a:pt x="120" y="562"/>
                    </a:lnTo>
                    <a:lnTo>
                      <a:pt x="123" y="561"/>
                    </a:lnTo>
                    <a:lnTo>
                      <a:pt x="126" y="560"/>
                    </a:lnTo>
                    <a:lnTo>
                      <a:pt x="128" y="559"/>
                    </a:lnTo>
                    <a:lnTo>
                      <a:pt x="130" y="557"/>
                    </a:lnTo>
                    <a:lnTo>
                      <a:pt x="132" y="556"/>
                    </a:lnTo>
                    <a:lnTo>
                      <a:pt x="134" y="556"/>
                    </a:lnTo>
                    <a:lnTo>
                      <a:pt x="150" y="557"/>
                    </a:lnTo>
                    <a:lnTo>
                      <a:pt x="165" y="558"/>
                    </a:lnTo>
                    <a:lnTo>
                      <a:pt x="180" y="560"/>
                    </a:lnTo>
                    <a:lnTo>
                      <a:pt x="196" y="562"/>
                    </a:lnTo>
                    <a:lnTo>
                      <a:pt x="198" y="561"/>
                    </a:lnTo>
                    <a:lnTo>
                      <a:pt x="199" y="560"/>
                    </a:lnTo>
                    <a:lnTo>
                      <a:pt x="200" y="559"/>
                    </a:lnTo>
                    <a:lnTo>
                      <a:pt x="201" y="550"/>
                    </a:lnTo>
                    <a:lnTo>
                      <a:pt x="202" y="542"/>
                    </a:lnTo>
                    <a:lnTo>
                      <a:pt x="207" y="534"/>
                    </a:lnTo>
                    <a:lnTo>
                      <a:pt x="205" y="532"/>
                    </a:lnTo>
                    <a:lnTo>
                      <a:pt x="204" y="528"/>
                    </a:lnTo>
                    <a:lnTo>
                      <a:pt x="204" y="526"/>
                    </a:lnTo>
                    <a:lnTo>
                      <a:pt x="203" y="524"/>
                    </a:lnTo>
                    <a:lnTo>
                      <a:pt x="197" y="519"/>
                    </a:lnTo>
                    <a:lnTo>
                      <a:pt x="196" y="511"/>
                    </a:lnTo>
                    <a:lnTo>
                      <a:pt x="185" y="504"/>
                    </a:lnTo>
                    <a:lnTo>
                      <a:pt x="174" y="499"/>
                    </a:lnTo>
                    <a:lnTo>
                      <a:pt x="175" y="498"/>
                    </a:lnTo>
                    <a:lnTo>
                      <a:pt x="175" y="496"/>
                    </a:lnTo>
                    <a:lnTo>
                      <a:pt x="175" y="493"/>
                    </a:lnTo>
                    <a:lnTo>
                      <a:pt x="174" y="491"/>
                    </a:lnTo>
                    <a:lnTo>
                      <a:pt x="177" y="491"/>
                    </a:lnTo>
                    <a:lnTo>
                      <a:pt x="181" y="490"/>
                    </a:lnTo>
                    <a:lnTo>
                      <a:pt x="186" y="489"/>
                    </a:lnTo>
                    <a:lnTo>
                      <a:pt x="190" y="488"/>
                    </a:lnTo>
                    <a:lnTo>
                      <a:pt x="192" y="490"/>
                    </a:lnTo>
                    <a:lnTo>
                      <a:pt x="195" y="491"/>
                    </a:lnTo>
                    <a:lnTo>
                      <a:pt x="198" y="491"/>
                    </a:lnTo>
                    <a:lnTo>
                      <a:pt x="201" y="491"/>
                    </a:lnTo>
                    <a:lnTo>
                      <a:pt x="204" y="492"/>
                    </a:lnTo>
                    <a:lnTo>
                      <a:pt x="203" y="484"/>
                    </a:lnTo>
                    <a:lnTo>
                      <a:pt x="202" y="476"/>
                    </a:lnTo>
                    <a:lnTo>
                      <a:pt x="204" y="477"/>
                    </a:lnTo>
                    <a:lnTo>
                      <a:pt x="208" y="477"/>
                    </a:lnTo>
                    <a:lnTo>
                      <a:pt x="210" y="479"/>
                    </a:lnTo>
                    <a:lnTo>
                      <a:pt x="213" y="481"/>
                    </a:lnTo>
                    <a:lnTo>
                      <a:pt x="216" y="483"/>
                    </a:lnTo>
                    <a:lnTo>
                      <a:pt x="221" y="481"/>
                    </a:lnTo>
                    <a:lnTo>
                      <a:pt x="223" y="478"/>
                    </a:lnTo>
                    <a:lnTo>
                      <a:pt x="225" y="477"/>
                    </a:lnTo>
                    <a:lnTo>
                      <a:pt x="228" y="475"/>
                    </a:lnTo>
                    <a:lnTo>
                      <a:pt x="232" y="475"/>
                    </a:lnTo>
                    <a:lnTo>
                      <a:pt x="235" y="474"/>
                    </a:lnTo>
                    <a:lnTo>
                      <a:pt x="237" y="471"/>
                    </a:lnTo>
                    <a:lnTo>
                      <a:pt x="239" y="466"/>
                    </a:lnTo>
                    <a:lnTo>
                      <a:pt x="239" y="462"/>
                    </a:lnTo>
                    <a:lnTo>
                      <a:pt x="242" y="460"/>
                    </a:lnTo>
                    <a:lnTo>
                      <a:pt x="244" y="458"/>
                    </a:lnTo>
                    <a:lnTo>
                      <a:pt x="246" y="458"/>
                    </a:lnTo>
                    <a:lnTo>
                      <a:pt x="248" y="457"/>
                    </a:lnTo>
                    <a:lnTo>
                      <a:pt x="250" y="457"/>
                    </a:lnTo>
                    <a:lnTo>
                      <a:pt x="255" y="456"/>
                    </a:lnTo>
                    <a:lnTo>
                      <a:pt x="260" y="455"/>
                    </a:lnTo>
                    <a:lnTo>
                      <a:pt x="261" y="453"/>
                    </a:lnTo>
                    <a:lnTo>
                      <a:pt x="263" y="450"/>
                    </a:lnTo>
                    <a:lnTo>
                      <a:pt x="266" y="448"/>
                    </a:lnTo>
                    <a:lnTo>
                      <a:pt x="268" y="445"/>
                    </a:lnTo>
                    <a:lnTo>
                      <a:pt x="270" y="443"/>
                    </a:lnTo>
                    <a:lnTo>
                      <a:pt x="272" y="440"/>
                    </a:lnTo>
                    <a:lnTo>
                      <a:pt x="273" y="436"/>
                    </a:lnTo>
                    <a:lnTo>
                      <a:pt x="274" y="432"/>
                    </a:lnTo>
                    <a:lnTo>
                      <a:pt x="279" y="438"/>
                    </a:lnTo>
                    <a:lnTo>
                      <a:pt x="279" y="440"/>
                    </a:lnTo>
                    <a:lnTo>
                      <a:pt x="278" y="442"/>
                    </a:lnTo>
                    <a:lnTo>
                      <a:pt x="284" y="440"/>
                    </a:lnTo>
                    <a:lnTo>
                      <a:pt x="280" y="434"/>
                    </a:lnTo>
                    <a:lnTo>
                      <a:pt x="284" y="431"/>
                    </a:lnTo>
                    <a:lnTo>
                      <a:pt x="290" y="429"/>
                    </a:lnTo>
                    <a:lnTo>
                      <a:pt x="295" y="429"/>
                    </a:lnTo>
                    <a:lnTo>
                      <a:pt x="296" y="430"/>
                    </a:lnTo>
                    <a:lnTo>
                      <a:pt x="296" y="431"/>
                    </a:lnTo>
                    <a:lnTo>
                      <a:pt x="297" y="429"/>
                    </a:lnTo>
                    <a:lnTo>
                      <a:pt x="298" y="428"/>
                    </a:lnTo>
                    <a:lnTo>
                      <a:pt x="299" y="426"/>
                    </a:lnTo>
                    <a:lnTo>
                      <a:pt x="311" y="428"/>
                    </a:lnTo>
                    <a:lnTo>
                      <a:pt x="316" y="423"/>
                    </a:lnTo>
                    <a:lnTo>
                      <a:pt x="316" y="417"/>
                    </a:lnTo>
                    <a:lnTo>
                      <a:pt x="315" y="410"/>
                    </a:lnTo>
                    <a:lnTo>
                      <a:pt x="314" y="403"/>
                    </a:lnTo>
                    <a:lnTo>
                      <a:pt x="313" y="403"/>
                    </a:lnTo>
                    <a:lnTo>
                      <a:pt x="310" y="403"/>
                    </a:lnTo>
                    <a:lnTo>
                      <a:pt x="308" y="403"/>
                    </a:lnTo>
                    <a:lnTo>
                      <a:pt x="310" y="397"/>
                    </a:lnTo>
                    <a:lnTo>
                      <a:pt x="309" y="395"/>
                    </a:lnTo>
                    <a:lnTo>
                      <a:pt x="309" y="392"/>
                    </a:lnTo>
                    <a:lnTo>
                      <a:pt x="309" y="388"/>
                    </a:lnTo>
                    <a:lnTo>
                      <a:pt x="309" y="386"/>
                    </a:lnTo>
                    <a:lnTo>
                      <a:pt x="311" y="384"/>
                    </a:lnTo>
                    <a:lnTo>
                      <a:pt x="314" y="383"/>
                    </a:lnTo>
                    <a:lnTo>
                      <a:pt x="320" y="381"/>
                    </a:lnTo>
                    <a:lnTo>
                      <a:pt x="327" y="376"/>
                    </a:lnTo>
                    <a:lnTo>
                      <a:pt x="333" y="373"/>
                    </a:lnTo>
                    <a:lnTo>
                      <a:pt x="332" y="382"/>
                    </a:lnTo>
                    <a:lnTo>
                      <a:pt x="331" y="390"/>
                    </a:lnTo>
                    <a:lnTo>
                      <a:pt x="333" y="390"/>
                    </a:lnTo>
                    <a:lnTo>
                      <a:pt x="337" y="390"/>
                    </a:lnTo>
                    <a:lnTo>
                      <a:pt x="338" y="391"/>
                    </a:lnTo>
                    <a:lnTo>
                      <a:pt x="334" y="393"/>
                    </a:lnTo>
                    <a:lnTo>
                      <a:pt x="331" y="396"/>
                    </a:lnTo>
                    <a:lnTo>
                      <a:pt x="328" y="399"/>
                    </a:lnTo>
                    <a:lnTo>
                      <a:pt x="335" y="402"/>
                    </a:lnTo>
                    <a:lnTo>
                      <a:pt x="335" y="404"/>
                    </a:lnTo>
                    <a:lnTo>
                      <a:pt x="335" y="406"/>
                    </a:lnTo>
                    <a:lnTo>
                      <a:pt x="342" y="410"/>
                    </a:lnTo>
                    <a:lnTo>
                      <a:pt x="343" y="410"/>
                    </a:lnTo>
                    <a:lnTo>
                      <a:pt x="345" y="410"/>
                    </a:lnTo>
                    <a:lnTo>
                      <a:pt x="345" y="408"/>
                    </a:lnTo>
                    <a:lnTo>
                      <a:pt x="345" y="407"/>
                    </a:lnTo>
                    <a:lnTo>
                      <a:pt x="343" y="407"/>
                    </a:lnTo>
                    <a:lnTo>
                      <a:pt x="341" y="407"/>
                    </a:lnTo>
                    <a:lnTo>
                      <a:pt x="340" y="406"/>
                    </a:lnTo>
                    <a:lnTo>
                      <a:pt x="338" y="399"/>
                    </a:lnTo>
                    <a:lnTo>
                      <a:pt x="343" y="397"/>
                    </a:lnTo>
                    <a:lnTo>
                      <a:pt x="344" y="398"/>
                    </a:lnTo>
                    <a:lnTo>
                      <a:pt x="345" y="398"/>
                    </a:lnTo>
                    <a:lnTo>
                      <a:pt x="346" y="399"/>
                    </a:lnTo>
                    <a:lnTo>
                      <a:pt x="348" y="397"/>
                    </a:lnTo>
                    <a:lnTo>
                      <a:pt x="348" y="395"/>
                    </a:lnTo>
                    <a:lnTo>
                      <a:pt x="349" y="395"/>
                    </a:lnTo>
                    <a:lnTo>
                      <a:pt x="351" y="395"/>
                    </a:lnTo>
                    <a:lnTo>
                      <a:pt x="353" y="395"/>
                    </a:lnTo>
                    <a:lnTo>
                      <a:pt x="356" y="388"/>
                    </a:lnTo>
                    <a:lnTo>
                      <a:pt x="349" y="379"/>
                    </a:lnTo>
                    <a:lnTo>
                      <a:pt x="342" y="369"/>
                    </a:lnTo>
                    <a:lnTo>
                      <a:pt x="340" y="363"/>
                    </a:lnTo>
                    <a:lnTo>
                      <a:pt x="339" y="357"/>
                    </a:lnTo>
                    <a:lnTo>
                      <a:pt x="338" y="356"/>
                    </a:lnTo>
                    <a:lnTo>
                      <a:pt x="335" y="355"/>
                    </a:lnTo>
                    <a:lnTo>
                      <a:pt x="334" y="353"/>
                    </a:lnTo>
                    <a:lnTo>
                      <a:pt x="327" y="359"/>
                    </a:lnTo>
                    <a:lnTo>
                      <a:pt x="317" y="366"/>
                    </a:lnTo>
                    <a:lnTo>
                      <a:pt x="308" y="369"/>
                    </a:lnTo>
                    <a:lnTo>
                      <a:pt x="297" y="370"/>
                    </a:lnTo>
                    <a:lnTo>
                      <a:pt x="293" y="368"/>
                    </a:lnTo>
                    <a:lnTo>
                      <a:pt x="287" y="364"/>
                    </a:lnTo>
                    <a:lnTo>
                      <a:pt x="283" y="362"/>
                    </a:lnTo>
                    <a:lnTo>
                      <a:pt x="290" y="358"/>
                    </a:lnTo>
                    <a:lnTo>
                      <a:pt x="288" y="356"/>
                    </a:lnTo>
                    <a:lnTo>
                      <a:pt x="288" y="352"/>
                    </a:lnTo>
                    <a:lnTo>
                      <a:pt x="282" y="357"/>
                    </a:lnTo>
                    <a:lnTo>
                      <a:pt x="281" y="353"/>
                    </a:lnTo>
                    <a:lnTo>
                      <a:pt x="281" y="351"/>
                    </a:lnTo>
                    <a:lnTo>
                      <a:pt x="282" y="348"/>
                    </a:lnTo>
                    <a:lnTo>
                      <a:pt x="284" y="346"/>
                    </a:lnTo>
                    <a:lnTo>
                      <a:pt x="285" y="344"/>
                    </a:lnTo>
                    <a:lnTo>
                      <a:pt x="283" y="343"/>
                    </a:lnTo>
                    <a:lnTo>
                      <a:pt x="282" y="343"/>
                    </a:lnTo>
                    <a:lnTo>
                      <a:pt x="282" y="331"/>
                    </a:lnTo>
                    <a:lnTo>
                      <a:pt x="282" y="319"/>
                    </a:lnTo>
                    <a:lnTo>
                      <a:pt x="283" y="319"/>
                    </a:lnTo>
                    <a:lnTo>
                      <a:pt x="284" y="317"/>
                    </a:lnTo>
                    <a:lnTo>
                      <a:pt x="284" y="316"/>
                    </a:lnTo>
                    <a:lnTo>
                      <a:pt x="284" y="314"/>
                    </a:lnTo>
                    <a:lnTo>
                      <a:pt x="294" y="312"/>
                    </a:lnTo>
                    <a:lnTo>
                      <a:pt x="305" y="310"/>
                    </a:lnTo>
                    <a:lnTo>
                      <a:pt x="301" y="304"/>
                    </a:lnTo>
                    <a:lnTo>
                      <a:pt x="310" y="306"/>
                    </a:lnTo>
                    <a:lnTo>
                      <a:pt x="310" y="304"/>
                    </a:lnTo>
                    <a:lnTo>
                      <a:pt x="310" y="302"/>
                    </a:lnTo>
                    <a:lnTo>
                      <a:pt x="310" y="300"/>
                    </a:lnTo>
                    <a:lnTo>
                      <a:pt x="311" y="301"/>
                    </a:lnTo>
                    <a:lnTo>
                      <a:pt x="313" y="303"/>
                    </a:lnTo>
                    <a:lnTo>
                      <a:pt x="314" y="305"/>
                    </a:lnTo>
                    <a:lnTo>
                      <a:pt x="317" y="299"/>
                    </a:lnTo>
                    <a:lnTo>
                      <a:pt x="323" y="300"/>
                    </a:lnTo>
                    <a:lnTo>
                      <a:pt x="328" y="297"/>
                    </a:lnTo>
                    <a:lnTo>
                      <a:pt x="332" y="292"/>
                    </a:lnTo>
                    <a:lnTo>
                      <a:pt x="338" y="289"/>
                    </a:lnTo>
                    <a:lnTo>
                      <a:pt x="339" y="289"/>
                    </a:lnTo>
                    <a:lnTo>
                      <a:pt x="340" y="290"/>
                    </a:lnTo>
                    <a:lnTo>
                      <a:pt x="341" y="291"/>
                    </a:lnTo>
                    <a:lnTo>
                      <a:pt x="340" y="286"/>
                    </a:lnTo>
                    <a:lnTo>
                      <a:pt x="344" y="284"/>
                    </a:lnTo>
                    <a:lnTo>
                      <a:pt x="348" y="280"/>
                    </a:lnTo>
                    <a:lnTo>
                      <a:pt x="350" y="277"/>
                    </a:lnTo>
                    <a:lnTo>
                      <a:pt x="353" y="274"/>
                    </a:lnTo>
                    <a:lnTo>
                      <a:pt x="353" y="271"/>
                    </a:lnTo>
                    <a:lnTo>
                      <a:pt x="354" y="268"/>
                    </a:lnTo>
                    <a:lnTo>
                      <a:pt x="355" y="266"/>
                    </a:lnTo>
                    <a:lnTo>
                      <a:pt x="357" y="265"/>
                    </a:lnTo>
                    <a:lnTo>
                      <a:pt x="360" y="264"/>
                    </a:lnTo>
                    <a:lnTo>
                      <a:pt x="360" y="263"/>
                    </a:lnTo>
                    <a:lnTo>
                      <a:pt x="361" y="263"/>
                    </a:lnTo>
                    <a:lnTo>
                      <a:pt x="361" y="262"/>
                    </a:lnTo>
                    <a:lnTo>
                      <a:pt x="363" y="262"/>
                    </a:lnTo>
                    <a:lnTo>
                      <a:pt x="365" y="259"/>
                    </a:lnTo>
                    <a:lnTo>
                      <a:pt x="368" y="258"/>
                    </a:lnTo>
                    <a:lnTo>
                      <a:pt x="370" y="251"/>
                    </a:lnTo>
                    <a:lnTo>
                      <a:pt x="374" y="249"/>
                    </a:lnTo>
                    <a:lnTo>
                      <a:pt x="376" y="247"/>
                    </a:lnTo>
                    <a:lnTo>
                      <a:pt x="379" y="245"/>
                    </a:lnTo>
                    <a:lnTo>
                      <a:pt x="379" y="244"/>
                    </a:lnTo>
                    <a:lnTo>
                      <a:pt x="357" y="247"/>
                    </a:lnTo>
                    <a:lnTo>
                      <a:pt x="361" y="245"/>
                    </a:lnTo>
                    <a:lnTo>
                      <a:pt x="363" y="244"/>
                    </a:lnTo>
                    <a:lnTo>
                      <a:pt x="366" y="243"/>
                    </a:lnTo>
                    <a:lnTo>
                      <a:pt x="369" y="242"/>
                    </a:lnTo>
                    <a:lnTo>
                      <a:pt x="373" y="242"/>
                    </a:lnTo>
                    <a:lnTo>
                      <a:pt x="370" y="241"/>
                    </a:lnTo>
                    <a:lnTo>
                      <a:pt x="368" y="241"/>
                    </a:lnTo>
                    <a:lnTo>
                      <a:pt x="366" y="241"/>
                    </a:lnTo>
                    <a:lnTo>
                      <a:pt x="373" y="235"/>
                    </a:lnTo>
                    <a:lnTo>
                      <a:pt x="374" y="235"/>
                    </a:lnTo>
                    <a:lnTo>
                      <a:pt x="376" y="236"/>
                    </a:lnTo>
                    <a:lnTo>
                      <a:pt x="381" y="231"/>
                    </a:lnTo>
                    <a:lnTo>
                      <a:pt x="380" y="236"/>
                    </a:lnTo>
                    <a:lnTo>
                      <a:pt x="391" y="239"/>
                    </a:lnTo>
                    <a:lnTo>
                      <a:pt x="392" y="238"/>
                    </a:lnTo>
                    <a:lnTo>
                      <a:pt x="392" y="236"/>
                    </a:lnTo>
                    <a:lnTo>
                      <a:pt x="392" y="235"/>
                    </a:lnTo>
                    <a:lnTo>
                      <a:pt x="391" y="234"/>
                    </a:lnTo>
                    <a:lnTo>
                      <a:pt x="390" y="233"/>
                    </a:lnTo>
                    <a:lnTo>
                      <a:pt x="390" y="231"/>
                    </a:lnTo>
                    <a:lnTo>
                      <a:pt x="394" y="228"/>
                    </a:lnTo>
                    <a:lnTo>
                      <a:pt x="400" y="226"/>
                    </a:lnTo>
                    <a:lnTo>
                      <a:pt x="405" y="222"/>
                    </a:lnTo>
                    <a:lnTo>
                      <a:pt x="408" y="221"/>
                    </a:lnTo>
                    <a:lnTo>
                      <a:pt x="409" y="222"/>
                    </a:lnTo>
                    <a:lnTo>
                      <a:pt x="411" y="223"/>
                    </a:lnTo>
                    <a:lnTo>
                      <a:pt x="412" y="224"/>
                    </a:lnTo>
                    <a:lnTo>
                      <a:pt x="420" y="224"/>
                    </a:lnTo>
                    <a:lnTo>
                      <a:pt x="426" y="221"/>
                    </a:lnTo>
                    <a:lnTo>
                      <a:pt x="425" y="220"/>
                    </a:lnTo>
                    <a:lnTo>
                      <a:pt x="424" y="218"/>
                    </a:lnTo>
                    <a:lnTo>
                      <a:pt x="429" y="217"/>
                    </a:lnTo>
                    <a:lnTo>
                      <a:pt x="434" y="216"/>
                    </a:lnTo>
                    <a:lnTo>
                      <a:pt x="438" y="215"/>
                    </a:lnTo>
                    <a:lnTo>
                      <a:pt x="436" y="214"/>
                    </a:lnTo>
                    <a:lnTo>
                      <a:pt x="434" y="214"/>
                    </a:lnTo>
                    <a:lnTo>
                      <a:pt x="432" y="212"/>
                    </a:lnTo>
                    <a:lnTo>
                      <a:pt x="436" y="210"/>
                    </a:lnTo>
                    <a:lnTo>
                      <a:pt x="441" y="208"/>
                    </a:lnTo>
                    <a:lnTo>
                      <a:pt x="441" y="209"/>
                    </a:lnTo>
                    <a:lnTo>
                      <a:pt x="441" y="211"/>
                    </a:lnTo>
                    <a:lnTo>
                      <a:pt x="449" y="211"/>
                    </a:lnTo>
                    <a:lnTo>
                      <a:pt x="451" y="206"/>
                    </a:lnTo>
                    <a:lnTo>
                      <a:pt x="456" y="208"/>
                    </a:lnTo>
                    <a:lnTo>
                      <a:pt x="457" y="206"/>
                    </a:lnTo>
                    <a:lnTo>
                      <a:pt x="458" y="205"/>
                    </a:lnTo>
                    <a:lnTo>
                      <a:pt x="460" y="205"/>
                    </a:lnTo>
                    <a:lnTo>
                      <a:pt x="461" y="204"/>
                    </a:lnTo>
                    <a:lnTo>
                      <a:pt x="463" y="204"/>
                    </a:lnTo>
                    <a:lnTo>
                      <a:pt x="462" y="207"/>
                    </a:lnTo>
                    <a:lnTo>
                      <a:pt x="460" y="210"/>
                    </a:lnTo>
                    <a:lnTo>
                      <a:pt x="458" y="212"/>
                    </a:lnTo>
                    <a:lnTo>
                      <a:pt x="458" y="215"/>
                    </a:lnTo>
                    <a:lnTo>
                      <a:pt x="457" y="218"/>
                    </a:lnTo>
                    <a:lnTo>
                      <a:pt x="469" y="208"/>
                    </a:lnTo>
                    <a:lnTo>
                      <a:pt x="469" y="209"/>
                    </a:lnTo>
                    <a:lnTo>
                      <a:pt x="469" y="211"/>
                    </a:lnTo>
                    <a:lnTo>
                      <a:pt x="469" y="214"/>
                    </a:lnTo>
                    <a:lnTo>
                      <a:pt x="470" y="214"/>
                    </a:lnTo>
                    <a:lnTo>
                      <a:pt x="472" y="214"/>
                    </a:lnTo>
                    <a:lnTo>
                      <a:pt x="472" y="210"/>
                    </a:lnTo>
                    <a:lnTo>
                      <a:pt x="473" y="208"/>
                    </a:lnTo>
                    <a:lnTo>
                      <a:pt x="475" y="206"/>
                    </a:lnTo>
                    <a:lnTo>
                      <a:pt x="482" y="206"/>
                    </a:lnTo>
                    <a:lnTo>
                      <a:pt x="483" y="208"/>
                    </a:lnTo>
                    <a:lnTo>
                      <a:pt x="484" y="211"/>
                    </a:lnTo>
                    <a:lnTo>
                      <a:pt x="485" y="214"/>
                    </a:lnTo>
                    <a:lnTo>
                      <a:pt x="486" y="211"/>
                    </a:lnTo>
                    <a:lnTo>
                      <a:pt x="486" y="210"/>
                    </a:lnTo>
                    <a:lnTo>
                      <a:pt x="507" y="215"/>
                    </a:lnTo>
                    <a:lnTo>
                      <a:pt x="499" y="223"/>
                    </a:lnTo>
                    <a:lnTo>
                      <a:pt x="503" y="222"/>
                    </a:lnTo>
                    <a:lnTo>
                      <a:pt x="507" y="222"/>
                    </a:lnTo>
                    <a:lnTo>
                      <a:pt x="510" y="223"/>
                    </a:lnTo>
                    <a:lnTo>
                      <a:pt x="514" y="222"/>
                    </a:lnTo>
                    <a:lnTo>
                      <a:pt x="517" y="221"/>
                    </a:lnTo>
                    <a:lnTo>
                      <a:pt x="520" y="220"/>
                    </a:lnTo>
                    <a:lnTo>
                      <a:pt x="525" y="219"/>
                    </a:lnTo>
                    <a:lnTo>
                      <a:pt x="525" y="221"/>
                    </a:lnTo>
                    <a:lnTo>
                      <a:pt x="525" y="223"/>
                    </a:lnTo>
                    <a:lnTo>
                      <a:pt x="525" y="224"/>
                    </a:lnTo>
                    <a:lnTo>
                      <a:pt x="537" y="224"/>
                    </a:lnTo>
                    <a:lnTo>
                      <a:pt x="543" y="224"/>
                    </a:lnTo>
                    <a:lnTo>
                      <a:pt x="551" y="224"/>
                    </a:lnTo>
                    <a:lnTo>
                      <a:pt x="557" y="226"/>
                    </a:lnTo>
                    <a:lnTo>
                      <a:pt x="581" y="234"/>
                    </a:lnTo>
                    <a:lnTo>
                      <a:pt x="585" y="236"/>
                    </a:lnTo>
                    <a:lnTo>
                      <a:pt x="587" y="240"/>
                    </a:lnTo>
                    <a:lnTo>
                      <a:pt x="590" y="243"/>
                    </a:lnTo>
                    <a:lnTo>
                      <a:pt x="591" y="246"/>
                    </a:lnTo>
                    <a:lnTo>
                      <a:pt x="592" y="251"/>
                    </a:lnTo>
                    <a:lnTo>
                      <a:pt x="585" y="262"/>
                    </a:lnTo>
                    <a:lnTo>
                      <a:pt x="575" y="271"/>
                    </a:lnTo>
                    <a:lnTo>
                      <a:pt x="535" y="268"/>
                    </a:lnTo>
                    <a:lnTo>
                      <a:pt x="550" y="278"/>
                    </a:lnTo>
                    <a:lnTo>
                      <a:pt x="550" y="285"/>
                    </a:lnTo>
                    <a:lnTo>
                      <a:pt x="552" y="290"/>
                    </a:lnTo>
                    <a:lnTo>
                      <a:pt x="555" y="297"/>
                    </a:lnTo>
                    <a:lnTo>
                      <a:pt x="561" y="300"/>
                    </a:lnTo>
                    <a:lnTo>
                      <a:pt x="564" y="302"/>
                    </a:lnTo>
                    <a:lnTo>
                      <a:pt x="568" y="303"/>
                    </a:lnTo>
                    <a:lnTo>
                      <a:pt x="573" y="305"/>
                    </a:lnTo>
                    <a:lnTo>
                      <a:pt x="576" y="306"/>
                    </a:lnTo>
                    <a:lnTo>
                      <a:pt x="578" y="304"/>
                    </a:lnTo>
                    <a:lnTo>
                      <a:pt x="579" y="301"/>
                    </a:lnTo>
                    <a:lnTo>
                      <a:pt x="576" y="299"/>
                    </a:lnTo>
                    <a:lnTo>
                      <a:pt x="573" y="299"/>
                    </a:lnTo>
                    <a:lnTo>
                      <a:pt x="569" y="298"/>
                    </a:lnTo>
                    <a:lnTo>
                      <a:pt x="568" y="297"/>
                    </a:lnTo>
                    <a:lnTo>
                      <a:pt x="566" y="296"/>
                    </a:lnTo>
                    <a:lnTo>
                      <a:pt x="565" y="293"/>
                    </a:lnTo>
                    <a:lnTo>
                      <a:pt x="564" y="291"/>
                    </a:lnTo>
                    <a:lnTo>
                      <a:pt x="564" y="289"/>
                    </a:lnTo>
                    <a:lnTo>
                      <a:pt x="565" y="288"/>
                    </a:lnTo>
                    <a:lnTo>
                      <a:pt x="567" y="287"/>
                    </a:lnTo>
                    <a:lnTo>
                      <a:pt x="569" y="288"/>
                    </a:lnTo>
                    <a:lnTo>
                      <a:pt x="572" y="289"/>
                    </a:lnTo>
                    <a:lnTo>
                      <a:pt x="574" y="290"/>
                    </a:lnTo>
                    <a:lnTo>
                      <a:pt x="578" y="291"/>
                    </a:lnTo>
                    <a:lnTo>
                      <a:pt x="582" y="292"/>
                    </a:lnTo>
                    <a:lnTo>
                      <a:pt x="587" y="294"/>
                    </a:lnTo>
                    <a:lnTo>
                      <a:pt x="588" y="293"/>
                    </a:lnTo>
                    <a:lnTo>
                      <a:pt x="590" y="293"/>
                    </a:lnTo>
                    <a:lnTo>
                      <a:pt x="591" y="293"/>
                    </a:lnTo>
                    <a:lnTo>
                      <a:pt x="593" y="292"/>
                    </a:lnTo>
                    <a:lnTo>
                      <a:pt x="593" y="291"/>
                    </a:lnTo>
                    <a:lnTo>
                      <a:pt x="593" y="290"/>
                    </a:lnTo>
                    <a:lnTo>
                      <a:pt x="590" y="287"/>
                    </a:lnTo>
                    <a:lnTo>
                      <a:pt x="587" y="285"/>
                    </a:lnTo>
                    <a:lnTo>
                      <a:pt x="585" y="281"/>
                    </a:lnTo>
                    <a:lnTo>
                      <a:pt x="582" y="278"/>
                    </a:lnTo>
                    <a:lnTo>
                      <a:pt x="592" y="268"/>
                    </a:lnTo>
                    <a:lnTo>
                      <a:pt x="600" y="258"/>
                    </a:lnTo>
                    <a:lnTo>
                      <a:pt x="611" y="261"/>
                    </a:lnTo>
                    <a:lnTo>
                      <a:pt x="620" y="266"/>
                    </a:lnTo>
                    <a:lnTo>
                      <a:pt x="621" y="253"/>
                    </a:lnTo>
                    <a:lnTo>
                      <a:pt x="617" y="250"/>
                    </a:lnTo>
                    <a:lnTo>
                      <a:pt x="613" y="247"/>
                    </a:lnTo>
                    <a:lnTo>
                      <a:pt x="615" y="242"/>
                    </a:lnTo>
                    <a:lnTo>
                      <a:pt x="616" y="236"/>
                    </a:lnTo>
                    <a:lnTo>
                      <a:pt x="617" y="232"/>
                    </a:lnTo>
                    <a:lnTo>
                      <a:pt x="609" y="226"/>
                    </a:lnTo>
                    <a:lnTo>
                      <a:pt x="634" y="231"/>
                    </a:lnTo>
                    <a:lnTo>
                      <a:pt x="638" y="238"/>
                    </a:lnTo>
                    <a:lnTo>
                      <a:pt x="641" y="244"/>
                    </a:lnTo>
                    <a:lnTo>
                      <a:pt x="637" y="243"/>
                    </a:lnTo>
                    <a:lnTo>
                      <a:pt x="633" y="243"/>
                    </a:lnTo>
                    <a:lnTo>
                      <a:pt x="629" y="244"/>
                    </a:lnTo>
                    <a:lnTo>
                      <a:pt x="625" y="245"/>
                    </a:lnTo>
                    <a:lnTo>
                      <a:pt x="625" y="246"/>
                    </a:lnTo>
                    <a:lnTo>
                      <a:pt x="626" y="247"/>
                    </a:lnTo>
                    <a:lnTo>
                      <a:pt x="632" y="253"/>
                    </a:lnTo>
                    <a:lnTo>
                      <a:pt x="637" y="259"/>
                    </a:lnTo>
                    <a:lnTo>
                      <a:pt x="646" y="263"/>
                    </a:lnTo>
                    <a:lnTo>
                      <a:pt x="653" y="266"/>
                    </a:lnTo>
                    <a:lnTo>
                      <a:pt x="653" y="263"/>
                    </a:lnTo>
                    <a:lnTo>
                      <a:pt x="655" y="258"/>
                    </a:lnTo>
                    <a:lnTo>
                      <a:pt x="655" y="254"/>
                    </a:lnTo>
                    <a:lnTo>
                      <a:pt x="659" y="255"/>
                    </a:lnTo>
                    <a:lnTo>
                      <a:pt x="664" y="256"/>
                    </a:lnTo>
                    <a:lnTo>
                      <a:pt x="669" y="255"/>
                    </a:lnTo>
                    <a:lnTo>
                      <a:pt x="681" y="252"/>
                    </a:lnTo>
                    <a:lnTo>
                      <a:pt x="692" y="249"/>
                    </a:lnTo>
                    <a:lnTo>
                      <a:pt x="693" y="251"/>
                    </a:lnTo>
                    <a:lnTo>
                      <a:pt x="694" y="252"/>
                    </a:lnTo>
                    <a:lnTo>
                      <a:pt x="695" y="247"/>
                    </a:lnTo>
                    <a:lnTo>
                      <a:pt x="696" y="243"/>
                    </a:lnTo>
                    <a:lnTo>
                      <a:pt x="706" y="236"/>
                    </a:lnTo>
                    <a:lnTo>
                      <a:pt x="704" y="244"/>
                    </a:lnTo>
                    <a:lnTo>
                      <a:pt x="703" y="253"/>
                    </a:lnTo>
                    <a:lnTo>
                      <a:pt x="709" y="252"/>
                    </a:lnTo>
                    <a:lnTo>
                      <a:pt x="710" y="249"/>
                    </a:lnTo>
                    <a:lnTo>
                      <a:pt x="712" y="245"/>
                    </a:lnTo>
                    <a:lnTo>
                      <a:pt x="715" y="243"/>
                    </a:lnTo>
                    <a:lnTo>
                      <a:pt x="720" y="241"/>
                    </a:lnTo>
                    <a:lnTo>
                      <a:pt x="727" y="240"/>
                    </a:lnTo>
                    <a:lnTo>
                      <a:pt x="729" y="238"/>
                    </a:lnTo>
                    <a:lnTo>
                      <a:pt x="731" y="234"/>
                    </a:lnTo>
                    <a:lnTo>
                      <a:pt x="733" y="232"/>
                    </a:lnTo>
                    <a:lnTo>
                      <a:pt x="737" y="231"/>
                    </a:lnTo>
                    <a:lnTo>
                      <a:pt x="739" y="230"/>
                    </a:lnTo>
                    <a:lnTo>
                      <a:pt x="743" y="230"/>
                    </a:lnTo>
                    <a:lnTo>
                      <a:pt x="741" y="239"/>
                    </a:lnTo>
                    <a:lnTo>
                      <a:pt x="742" y="239"/>
                    </a:lnTo>
                    <a:lnTo>
                      <a:pt x="744" y="239"/>
                    </a:lnTo>
                    <a:lnTo>
                      <a:pt x="746" y="239"/>
                    </a:lnTo>
                    <a:lnTo>
                      <a:pt x="746" y="236"/>
                    </a:lnTo>
                    <a:lnTo>
                      <a:pt x="747" y="233"/>
                    </a:lnTo>
                    <a:lnTo>
                      <a:pt x="751" y="231"/>
                    </a:lnTo>
                    <a:lnTo>
                      <a:pt x="754" y="229"/>
                    </a:lnTo>
                    <a:lnTo>
                      <a:pt x="752" y="226"/>
                    </a:lnTo>
                    <a:lnTo>
                      <a:pt x="751" y="221"/>
                    </a:lnTo>
                    <a:lnTo>
                      <a:pt x="739" y="216"/>
                    </a:lnTo>
                    <a:lnTo>
                      <a:pt x="739" y="214"/>
                    </a:lnTo>
                    <a:lnTo>
                      <a:pt x="739" y="211"/>
                    </a:lnTo>
                    <a:lnTo>
                      <a:pt x="740" y="210"/>
                    </a:lnTo>
                    <a:lnTo>
                      <a:pt x="744" y="208"/>
                    </a:lnTo>
                    <a:lnTo>
                      <a:pt x="750" y="212"/>
                    </a:lnTo>
                    <a:lnTo>
                      <a:pt x="754" y="216"/>
                    </a:lnTo>
                    <a:lnTo>
                      <a:pt x="779" y="214"/>
                    </a:lnTo>
                    <a:lnTo>
                      <a:pt x="805" y="216"/>
                    </a:lnTo>
                    <a:lnTo>
                      <a:pt x="829" y="221"/>
                    </a:lnTo>
                    <a:lnTo>
                      <a:pt x="830" y="216"/>
                    </a:lnTo>
                    <a:lnTo>
                      <a:pt x="832" y="210"/>
                    </a:lnTo>
                    <a:lnTo>
                      <a:pt x="825" y="209"/>
                    </a:lnTo>
                    <a:lnTo>
                      <a:pt x="820" y="206"/>
                    </a:lnTo>
                    <a:lnTo>
                      <a:pt x="814" y="203"/>
                    </a:lnTo>
                    <a:lnTo>
                      <a:pt x="811" y="203"/>
                    </a:lnTo>
                    <a:lnTo>
                      <a:pt x="808" y="203"/>
                    </a:lnTo>
                    <a:lnTo>
                      <a:pt x="804" y="204"/>
                    </a:lnTo>
                    <a:lnTo>
                      <a:pt x="804" y="201"/>
                    </a:lnTo>
                    <a:lnTo>
                      <a:pt x="805" y="200"/>
                    </a:lnTo>
                    <a:lnTo>
                      <a:pt x="806" y="198"/>
                    </a:lnTo>
                    <a:lnTo>
                      <a:pt x="808" y="197"/>
                    </a:lnTo>
                    <a:lnTo>
                      <a:pt x="808" y="194"/>
                    </a:lnTo>
                    <a:lnTo>
                      <a:pt x="808" y="191"/>
                    </a:lnTo>
                    <a:lnTo>
                      <a:pt x="809" y="187"/>
                    </a:lnTo>
                    <a:lnTo>
                      <a:pt x="809" y="185"/>
                    </a:lnTo>
                    <a:lnTo>
                      <a:pt x="802" y="186"/>
                    </a:lnTo>
                    <a:lnTo>
                      <a:pt x="803" y="180"/>
                    </a:lnTo>
                    <a:lnTo>
                      <a:pt x="805" y="177"/>
                    </a:lnTo>
                    <a:lnTo>
                      <a:pt x="808" y="174"/>
                    </a:lnTo>
                    <a:lnTo>
                      <a:pt x="810" y="172"/>
                    </a:lnTo>
                    <a:lnTo>
                      <a:pt x="812" y="170"/>
                    </a:lnTo>
                    <a:lnTo>
                      <a:pt x="813" y="166"/>
                    </a:lnTo>
                    <a:lnTo>
                      <a:pt x="814" y="157"/>
                    </a:lnTo>
                    <a:lnTo>
                      <a:pt x="814" y="147"/>
                    </a:lnTo>
                    <a:lnTo>
                      <a:pt x="830" y="144"/>
                    </a:lnTo>
                    <a:lnTo>
                      <a:pt x="847" y="142"/>
                    </a:lnTo>
                    <a:lnTo>
                      <a:pt x="850" y="149"/>
                    </a:lnTo>
                    <a:lnTo>
                      <a:pt x="850" y="157"/>
                    </a:lnTo>
                    <a:lnTo>
                      <a:pt x="849" y="165"/>
                    </a:lnTo>
                    <a:lnTo>
                      <a:pt x="852" y="166"/>
                    </a:lnTo>
                    <a:lnTo>
                      <a:pt x="856" y="168"/>
                    </a:lnTo>
                    <a:lnTo>
                      <a:pt x="858" y="170"/>
                    </a:lnTo>
                    <a:lnTo>
                      <a:pt x="860" y="172"/>
                    </a:lnTo>
                    <a:lnTo>
                      <a:pt x="861" y="177"/>
                    </a:lnTo>
                    <a:lnTo>
                      <a:pt x="862" y="182"/>
                    </a:lnTo>
                    <a:lnTo>
                      <a:pt x="864" y="191"/>
                    </a:lnTo>
                    <a:lnTo>
                      <a:pt x="867" y="199"/>
                    </a:lnTo>
                    <a:lnTo>
                      <a:pt x="880" y="204"/>
                    </a:lnTo>
                    <a:lnTo>
                      <a:pt x="879" y="208"/>
                    </a:lnTo>
                    <a:lnTo>
                      <a:pt x="879" y="211"/>
                    </a:lnTo>
                    <a:lnTo>
                      <a:pt x="879" y="216"/>
                    </a:lnTo>
                    <a:lnTo>
                      <a:pt x="877" y="220"/>
                    </a:lnTo>
                    <a:lnTo>
                      <a:pt x="875" y="224"/>
                    </a:lnTo>
                    <a:lnTo>
                      <a:pt x="873" y="229"/>
                    </a:lnTo>
                    <a:lnTo>
                      <a:pt x="860" y="235"/>
                    </a:lnTo>
                    <a:lnTo>
                      <a:pt x="845" y="240"/>
                    </a:lnTo>
                    <a:lnTo>
                      <a:pt x="846" y="240"/>
                    </a:lnTo>
                    <a:lnTo>
                      <a:pt x="847" y="241"/>
                    </a:lnTo>
                    <a:lnTo>
                      <a:pt x="848" y="242"/>
                    </a:lnTo>
                    <a:lnTo>
                      <a:pt x="863" y="242"/>
                    </a:lnTo>
                    <a:lnTo>
                      <a:pt x="880" y="241"/>
                    </a:lnTo>
                    <a:lnTo>
                      <a:pt x="880" y="238"/>
                    </a:lnTo>
                    <a:lnTo>
                      <a:pt x="880" y="235"/>
                    </a:lnTo>
                    <a:lnTo>
                      <a:pt x="885" y="231"/>
                    </a:lnTo>
                    <a:lnTo>
                      <a:pt x="891" y="227"/>
                    </a:lnTo>
                    <a:lnTo>
                      <a:pt x="889" y="220"/>
                    </a:lnTo>
                    <a:lnTo>
                      <a:pt x="892" y="218"/>
                    </a:lnTo>
                    <a:lnTo>
                      <a:pt x="893" y="217"/>
                    </a:lnTo>
                    <a:lnTo>
                      <a:pt x="895" y="215"/>
                    </a:lnTo>
                    <a:lnTo>
                      <a:pt x="895" y="212"/>
                    </a:lnTo>
                    <a:lnTo>
                      <a:pt x="895" y="210"/>
                    </a:lnTo>
                    <a:lnTo>
                      <a:pt x="892" y="208"/>
                    </a:lnTo>
                    <a:lnTo>
                      <a:pt x="888" y="205"/>
                    </a:lnTo>
                    <a:lnTo>
                      <a:pt x="887" y="198"/>
                    </a:lnTo>
                    <a:lnTo>
                      <a:pt x="892" y="197"/>
                    </a:lnTo>
                    <a:lnTo>
                      <a:pt x="895" y="195"/>
                    </a:lnTo>
                    <a:lnTo>
                      <a:pt x="898" y="194"/>
                    </a:lnTo>
                    <a:lnTo>
                      <a:pt x="903" y="193"/>
                    </a:lnTo>
                    <a:lnTo>
                      <a:pt x="908" y="195"/>
                    </a:lnTo>
                    <a:lnTo>
                      <a:pt x="914" y="198"/>
                    </a:lnTo>
                    <a:lnTo>
                      <a:pt x="916" y="203"/>
                    </a:lnTo>
                    <a:lnTo>
                      <a:pt x="917" y="207"/>
                    </a:lnTo>
                    <a:lnTo>
                      <a:pt x="918" y="208"/>
                    </a:lnTo>
                    <a:lnTo>
                      <a:pt x="920" y="199"/>
                    </a:lnTo>
                    <a:lnTo>
                      <a:pt x="917" y="196"/>
                    </a:lnTo>
                    <a:lnTo>
                      <a:pt x="914" y="193"/>
                    </a:lnTo>
                    <a:lnTo>
                      <a:pt x="906" y="192"/>
                    </a:lnTo>
                    <a:lnTo>
                      <a:pt x="898" y="191"/>
                    </a:lnTo>
                    <a:lnTo>
                      <a:pt x="891" y="192"/>
                    </a:lnTo>
                    <a:lnTo>
                      <a:pt x="885" y="195"/>
                    </a:lnTo>
                    <a:lnTo>
                      <a:pt x="879" y="196"/>
                    </a:lnTo>
                    <a:lnTo>
                      <a:pt x="877" y="195"/>
                    </a:lnTo>
                    <a:lnTo>
                      <a:pt x="877" y="193"/>
                    </a:lnTo>
                    <a:lnTo>
                      <a:pt x="877" y="191"/>
                    </a:lnTo>
                    <a:lnTo>
                      <a:pt x="875" y="188"/>
                    </a:lnTo>
                    <a:lnTo>
                      <a:pt x="872" y="186"/>
                    </a:lnTo>
                    <a:lnTo>
                      <a:pt x="872" y="181"/>
                    </a:lnTo>
                    <a:lnTo>
                      <a:pt x="873" y="176"/>
                    </a:lnTo>
                    <a:lnTo>
                      <a:pt x="874" y="172"/>
                    </a:lnTo>
                    <a:lnTo>
                      <a:pt x="869" y="169"/>
                    </a:lnTo>
                    <a:lnTo>
                      <a:pt x="864" y="165"/>
                    </a:lnTo>
                    <a:lnTo>
                      <a:pt x="859" y="163"/>
                    </a:lnTo>
                    <a:lnTo>
                      <a:pt x="861" y="154"/>
                    </a:lnTo>
                    <a:lnTo>
                      <a:pt x="870" y="149"/>
                    </a:lnTo>
                    <a:lnTo>
                      <a:pt x="869" y="145"/>
                    </a:lnTo>
                    <a:lnTo>
                      <a:pt x="867" y="140"/>
                    </a:lnTo>
                    <a:lnTo>
                      <a:pt x="864" y="136"/>
                    </a:lnTo>
                    <a:lnTo>
                      <a:pt x="868" y="136"/>
                    </a:lnTo>
                    <a:lnTo>
                      <a:pt x="870" y="136"/>
                    </a:lnTo>
                    <a:lnTo>
                      <a:pt x="875" y="146"/>
                    </a:lnTo>
                    <a:lnTo>
                      <a:pt x="874" y="151"/>
                    </a:lnTo>
                    <a:lnTo>
                      <a:pt x="876" y="156"/>
                    </a:lnTo>
                    <a:lnTo>
                      <a:pt x="879" y="159"/>
                    </a:lnTo>
                    <a:lnTo>
                      <a:pt x="887" y="159"/>
                    </a:lnTo>
                    <a:lnTo>
                      <a:pt x="896" y="159"/>
                    </a:lnTo>
                    <a:lnTo>
                      <a:pt x="905" y="159"/>
                    </a:lnTo>
                    <a:lnTo>
                      <a:pt x="900" y="156"/>
                    </a:lnTo>
                    <a:lnTo>
                      <a:pt x="895" y="156"/>
                    </a:lnTo>
                    <a:lnTo>
                      <a:pt x="889" y="156"/>
                    </a:lnTo>
                    <a:lnTo>
                      <a:pt x="884" y="156"/>
                    </a:lnTo>
                    <a:lnTo>
                      <a:pt x="883" y="153"/>
                    </a:lnTo>
                    <a:lnTo>
                      <a:pt x="883" y="152"/>
                    </a:lnTo>
                    <a:lnTo>
                      <a:pt x="882" y="150"/>
                    </a:lnTo>
                    <a:lnTo>
                      <a:pt x="882" y="149"/>
                    </a:lnTo>
                    <a:lnTo>
                      <a:pt x="883" y="147"/>
                    </a:lnTo>
                    <a:lnTo>
                      <a:pt x="884" y="147"/>
                    </a:lnTo>
                    <a:lnTo>
                      <a:pt x="888" y="147"/>
                    </a:lnTo>
                    <a:lnTo>
                      <a:pt x="893" y="147"/>
                    </a:lnTo>
                    <a:lnTo>
                      <a:pt x="897" y="148"/>
                    </a:lnTo>
                    <a:lnTo>
                      <a:pt x="897" y="146"/>
                    </a:lnTo>
                    <a:lnTo>
                      <a:pt x="897" y="145"/>
                    </a:lnTo>
                    <a:lnTo>
                      <a:pt x="892" y="145"/>
                    </a:lnTo>
                    <a:lnTo>
                      <a:pt x="894" y="138"/>
                    </a:lnTo>
                    <a:lnTo>
                      <a:pt x="900" y="137"/>
                    </a:lnTo>
                    <a:lnTo>
                      <a:pt x="908" y="137"/>
                    </a:lnTo>
                    <a:lnTo>
                      <a:pt x="916" y="138"/>
                    </a:lnTo>
                    <a:lnTo>
                      <a:pt x="936" y="142"/>
                    </a:lnTo>
                    <a:lnTo>
                      <a:pt x="933" y="138"/>
                    </a:lnTo>
                    <a:lnTo>
                      <a:pt x="928" y="135"/>
                    </a:lnTo>
                    <a:lnTo>
                      <a:pt x="922" y="134"/>
                    </a:lnTo>
                    <a:lnTo>
                      <a:pt x="917" y="132"/>
                    </a:lnTo>
                    <a:lnTo>
                      <a:pt x="916" y="129"/>
                    </a:lnTo>
                    <a:lnTo>
                      <a:pt x="914" y="126"/>
                    </a:lnTo>
                    <a:lnTo>
                      <a:pt x="911" y="124"/>
                    </a:lnTo>
                    <a:lnTo>
                      <a:pt x="909" y="122"/>
                    </a:lnTo>
                    <a:lnTo>
                      <a:pt x="909" y="115"/>
                    </a:lnTo>
                    <a:lnTo>
                      <a:pt x="928" y="111"/>
                    </a:lnTo>
                    <a:lnTo>
                      <a:pt x="943" y="107"/>
                    </a:lnTo>
                    <a:lnTo>
                      <a:pt x="958" y="103"/>
                    </a:lnTo>
                    <a:lnTo>
                      <a:pt x="955" y="98"/>
                    </a:lnTo>
                    <a:lnTo>
                      <a:pt x="947" y="98"/>
                    </a:lnTo>
                    <a:lnTo>
                      <a:pt x="952" y="92"/>
                    </a:lnTo>
                    <a:lnTo>
                      <a:pt x="943" y="92"/>
                    </a:lnTo>
                    <a:lnTo>
                      <a:pt x="944" y="90"/>
                    </a:lnTo>
                    <a:lnTo>
                      <a:pt x="945" y="89"/>
                    </a:lnTo>
                    <a:lnTo>
                      <a:pt x="951" y="90"/>
                    </a:lnTo>
                    <a:lnTo>
                      <a:pt x="952" y="88"/>
                    </a:lnTo>
                    <a:lnTo>
                      <a:pt x="953" y="87"/>
                    </a:lnTo>
                    <a:lnTo>
                      <a:pt x="953" y="84"/>
                    </a:lnTo>
                    <a:lnTo>
                      <a:pt x="952" y="82"/>
                    </a:lnTo>
                    <a:lnTo>
                      <a:pt x="952" y="81"/>
                    </a:lnTo>
                    <a:lnTo>
                      <a:pt x="956" y="80"/>
                    </a:lnTo>
                    <a:lnTo>
                      <a:pt x="959" y="78"/>
                    </a:lnTo>
                    <a:lnTo>
                      <a:pt x="963" y="75"/>
                    </a:lnTo>
                    <a:lnTo>
                      <a:pt x="977" y="67"/>
                    </a:lnTo>
                    <a:lnTo>
                      <a:pt x="991" y="60"/>
                    </a:lnTo>
                    <a:lnTo>
                      <a:pt x="992" y="58"/>
                    </a:lnTo>
                    <a:lnTo>
                      <a:pt x="993" y="57"/>
                    </a:lnTo>
                    <a:lnTo>
                      <a:pt x="994" y="55"/>
                    </a:lnTo>
                    <a:lnTo>
                      <a:pt x="995" y="53"/>
                    </a:lnTo>
                    <a:lnTo>
                      <a:pt x="997" y="51"/>
                    </a:lnTo>
                    <a:lnTo>
                      <a:pt x="999" y="49"/>
                    </a:lnTo>
                    <a:lnTo>
                      <a:pt x="1000" y="49"/>
                    </a:lnTo>
                    <a:lnTo>
                      <a:pt x="1003" y="49"/>
                    </a:lnTo>
                    <a:lnTo>
                      <a:pt x="1006" y="48"/>
                    </a:lnTo>
                    <a:lnTo>
                      <a:pt x="1010" y="47"/>
                    </a:lnTo>
                    <a:lnTo>
                      <a:pt x="1012" y="46"/>
                    </a:lnTo>
                    <a:lnTo>
                      <a:pt x="1016" y="46"/>
                    </a:lnTo>
                    <a:lnTo>
                      <a:pt x="1020" y="46"/>
                    </a:lnTo>
                    <a:lnTo>
                      <a:pt x="1023" y="47"/>
                    </a:lnTo>
                    <a:lnTo>
                      <a:pt x="1027" y="46"/>
                    </a:lnTo>
                    <a:lnTo>
                      <a:pt x="1029" y="46"/>
                    </a:lnTo>
                    <a:lnTo>
                      <a:pt x="1032" y="45"/>
                    </a:lnTo>
                    <a:lnTo>
                      <a:pt x="1033" y="42"/>
                    </a:lnTo>
                    <a:lnTo>
                      <a:pt x="1036" y="40"/>
                    </a:lnTo>
                    <a:lnTo>
                      <a:pt x="1038" y="39"/>
                    </a:lnTo>
                    <a:lnTo>
                      <a:pt x="1041" y="37"/>
                    </a:lnTo>
                    <a:lnTo>
                      <a:pt x="1038" y="33"/>
                    </a:lnTo>
                    <a:lnTo>
                      <a:pt x="1042" y="32"/>
                    </a:lnTo>
                    <a:lnTo>
                      <a:pt x="1048" y="31"/>
                    </a:lnTo>
                    <a:lnTo>
                      <a:pt x="1053" y="30"/>
                    </a:lnTo>
                    <a:lnTo>
                      <a:pt x="1052" y="20"/>
                    </a:lnTo>
                    <a:lnTo>
                      <a:pt x="1053" y="10"/>
                    </a:lnTo>
                    <a:lnTo>
                      <a:pt x="1057" y="7"/>
                    </a:lnTo>
                    <a:lnTo>
                      <a:pt x="1060" y="4"/>
                    </a:lnTo>
                    <a:lnTo>
                      <a:pt x="1063" y="2"/>
                    </a:lnTo>
                    <a:lnTo>
                      <a:pt x="1068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93" name="Google Shape;1193;p80"/>
              <p:cNvSpPr/>
              <p:nvPr/>
            </p:nvSpPr>
            <p:spPr>
              <a:xfrm>
                <a:off x="5565682" y="3861840"/>
                <a:ext cx="23129" cy="60136"/>
              </a:xfrm>
              <a:custGeom>
                <a:rect b="b" l="l" r="r" t="t"/>
                <a:pathLst>
                  <a:path extrusionOk="0" h="26" w="10">
                    <a:moveTo>
                      <a:pt x="10" y="0"/>
                    </a:moveTo>
                    <a:lnTo>
                      <a:pt x="10" y="3"/>
                    </a:lnTo>
                    <a:lnTo>
                      <a:pt x="10" y="7"/>
                    </a:lnTo>
                    <a:lnTo>
                      <a:pt x="10" y="11"/>
                    </a:lnTo>
                    <a:lnTo>
                      <a:pt x="10" y="14"/>
                    </a:lnTo>
                    <a:lnTo>
                      <a:pt x="7" y="17"/>
                    </a:lnTo>
                    <a:lnTo>
                      <a:pt x="3" y="22"/>
                    </a:lnTo>
                    <a:lnTo>
                      <a:pt x="0" y="26"/>
                    </a:lnTo>
                    <a:lnTo>
                      <a:pt x="1" y="23"/>
                    </a:lnTo>
                    <a:lnTo>
                      <a:pt x="0" y="18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94" name="Google Shape;1194;p80"/>
              <p:cNvSpPr/>
              <p:nvPr/>
            </p:nvSpPr>
            <p:spPr>
              <a:xfrm>
                <a:off x="5466227" y="3794766"/>
                <a:ext cx="39321" cy="43946"/>
              </a:xfrm>
              <a:custGeom>
                <a:rect b="b" l="l" r="r" t="t"/>
                <a:pathLst>
                  <a:path extrusionOk="0" h="19" w="17">
                    <a:moveTo>
                      <a:pt x="0" y="0"/>
                    </a:moveTo>
                    <a:lnTo>
                      <a:pt x="4" y="0"/>
                    </a:lnTo>
                    <a:lnTo>
                      <a:pt x="8" y="0"/>
                    </a:lnTo>
                    <a:lnTo>
                      <a:pt x="11" y="1"/>
                    </a:lnTo>
                    <a:lnTo>
                      <a:pt x="16" y="6"/>
                    </a:lnTo>
                    <a:lnTo>
                      <a:pt x="17" y="13"/>
                    </a:lnTo>
                    <a:lnTo>
                      <a:pt x="12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95" name="Google Shape;1195;p80"/>
              <p:cNvSpPr/>
              <p:nvPr/>
            </p:nvSpPr>
            <p:spPr>
              <a:xfrm>
                <a:off x="5593438" y="3822521"/>
                <a:ext cx="48572" cy="80953"/>
              </a:xfrm>
              <a:custGeom>
                <a:rect b="b" l="l" r="r" t="t"/>
                <a:pathLst>
                  <a:path extrusionOk="0" h="35" w="21">
                    <a:moveTo>
                      <a:pt x="13" y="0"/>
                    </a:moveTo>
                    <a:lnTo>
                      <a:pt x="17" y="7"/>
                    </a:lnTo>
                    <a:lnTo>
                      <a:pt x="19" y="15"/>
                    </a:lnTo>
                    <a:lnTo>
                      <a:pt x="21" y="22"/>
                    </a:lnTo>
                    <a:lnTo>
                      <a:pt x="11" y="20"/>
                    </a:lnTo>
                    <a:lnTo>
                      <a:pt x="11" y="21"/>
                    </a:lnTo>
                    <a:lnTo>
                      <a:pt x="11" y="23"/>
                    </a:lnTo>
                    <a:lnTo>
                      <a:pt x="12" y="25"/>
                    </a:lnTo>
                    <a:lnTo>
                      <a:pt x="13" y="25"/>
                    </a:lnTo>
                    <a:lnTo>
                      <a:pt x="14" y="27"/>
                    </a:lnTo>
                    <a:lnTo>
                      <a:pt x="15" y="28"/>
                    </a:lnTo>
                    <a:lnTo>
                      <a:pt x="15" y="35"/>
                    </a:lnTo>
                    <a:lnTo>
                      <a:pt x="13" y="35"/>
                    </a:lnTo>
                    <a:lnTo>
                      <a:pt x="11" y="35"/>
                    </a:lnTo>
                    <a:lnTo>
                      <a:pt x="10" y="35"/>
                    </a:lnTo>
                    <a:lnTo>
                      <a:pt x="9" y="33"/>
                    </a:lnTo>
                    <a:lnTo>
                      <a:pt x="8" y="31"/>
                    </a:lnTo>
                    <a:lnTo>
                      <a:pt x="8" y="28"/>
                    </a:lnTo>
                    <a:lnTo>
                      <a:pt x="7" y="25"/>
                    </a:lnTo>
                    <a:lnTo>
                      <a:pt x="6" y="23"/>
                    </a:lnTo>
                    <a:lnTo>
                      <a:pt x="3" y="22"/>
                    </a:lnTo>
                    <a:lnTo>
                      <a:pt x="1" y="23"/>
                    </a:lnTo>
                    <a:lnTo>
                      <a:pt x="2" y="11"/>
                    </a:lnTo>
                    <a:lnTo>
                      <a:pt x="7" y="18"/>
                    </a:lnTo>
                    <a:lnTo>
                      <a:pt x="8" y="17"/>
                    </a:lnTo>
                    <a:lnTo>
                      <a:pt x="9" y="16"/>
                    </a:lnTo>
                    <a:lnTo>
                      <a:pt x="9" y="13"/>
                    </a:lnTo>
                    <a:lnTo>
                      <a:pt x="9" y="12"/>
                    </a:lnTo>
                    <a:lnTo>
                      <a:pt x="4" y="9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96" name="Google Shape;1196;p80"/>
              <p:cNvSpPr/>
              <p:nvPr/>
            </p:nvSpPr>
            <p:spPr>
              <a:xfrm>
                <a:off x="5579560" y="3898847"/>
                <a:ext cx="27755" cy="18503"/>
              </a:xfrm>
              <a:custGeom>
                <a:rect b="b" l="l" r="r" t="t"/>
                <a:pathLst>
                  <a:path extrusionOk="0" h="8" w="12">
                    <a:moveTo>
                      <a:pt x="8" y="0"/>
                    </a:moveTo>
                    <a:lnTo>
                      <a:pt x="9" y="0"/>
                    </a:lnTo>
                    <a:lnTo>
                      <a:pt x="10" y="2"/>
                    </a:lnTo>
                    <a:lnTo>
                      <a:pt x="12" y="3"/>
                    </a:lnTo>
                    <a:lnTo>
                      <a:pt x="12" y="6"/>
                    </a:lnTo>
                    <a:lnTo>
                      <a:pt x="10" y="7"/>
                    </a:lnTo>
                    <a:lnTo>
                      <a:pt x="8" y="8"/>
                    </a:lnTo>
                    <a:lnTo>
                      <a:pt x="6" y="8"/>
                    </a:lnTo>
                    <a:lnTo>
                      <a:pt x="4" y="8"/>
                    </a:lnTo>
                    <a:lnTo>
                      <a:pt x="2" y="7"/>
                    </a:lnTo>
                    <a:lnTo>
                      <a:pt x="0" y="6"/>
                    </a:lnTo>
                    <a:lnTo>
                      <a:pt x="2" y="3"/>
                    </a:lnTo>
                    <a:lnTo>
                      <a:pt x="5" y="1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97" name="Google Shape;1197;p80"/>
              <p:cNvSpPr/>
              <p:nvPr/>
            </p:nvSpPr>
            <p:spPr>
              <a:xfrm>
                <a:off x="5445410" y="3630547"/>
                <a:ext cx="143402" cy="191974"/>
              </a:xfrm>
              <a:custGeom>
                <a:rect b="b" l="l" r="r" t="t"/>
                <a:pathLst>
                  <a:path extrusionOk="0" h="83" w="62">
                    <a:moveTo>
                      <a:pt x="11" y="0"/>
                    </a:moveTo>
                    <a:lnTo>
                      <a:pt x="13" y="1"/>
                    </a:lnTo>
                    <a:lnTo>
                      <a:pt x="15" y="2"/>
                    </a:lnTo>
                    <a:lnTo>
                      <a:pt x="18" y="3"/>
                    </a:lnTo>
                    <a:lnTo>
                      <a:pt x="20" y="5"/>
                    </a:lnTo>
                    <a:lnTo>
                      <a:pt x="23" y="6"/>
                    </a:lnTo>
                    <a:lnTo>
                      <a:pt x="24" y="5"/>
                    </a:lnTo>
                    <a:lnTo>
                      <a:pt x="25" y="3"/>
                    </a:lnTo>
                    <a:lnTo>
                      <a:pt x="25" y="2"/>
                    </a:lnTo>
                    <a:lnTo>
                      <a:pt x="26" y="5"/>
                    </a:lnTo>
                    <a:lnTo>
                      <a:pt x="26" y="8"/>
                    </a:lnTo>
                    <a:lnTo>
                      <a:pt x="26" y="10"/>
                    </a:lnTo>
                    <a:lnTo>
                      <a:pt x="26" y="13"/>
                    </a:lnTo>
                    <a:lnTo>
                      <a:pt x="28" y="17"/>
                    </a:lnTo>
                    <a:lnTo>
                      <a:pt x="30" y="20"/>
                    </a:lnTo>
                    <a:lnTo>
                      <a:pt x="30" y="25"/>
                    </a:lnTo>
                    <a:lnTo>
                      <a:pt x="29" y="30"/>
                    </a:lnTo>
                    <a:lnTo>
                      <a:pt x="29" y="34"/>
                    </a:lnTo>
                    <a:lnTo>
                      <a:pt x="26" y="36"/>
                    </a:lnTo>
                    <a:lnTo>
                      <a:pt x="24" y="40"/>
                    </a:lnTo>
                    <a:lnTo>
                      <a:pt x="21" y="43"/>
                    </a:lnTo>
                    <a:lnTo>
                      <a:pt x="21" y="46"/>
                    </a:lnTo>
                    <a:lnTo>
                      <a:pt x="25" y="54"/>
                    </a:lnTo>
                    <a:lnTo>
                      <a:pt x="27" y="63"/>
                    </a:lnTo>
                    <a:lnTo>
                      <a:pt x="29" y="63"/>
                    </a:lnTo>
                    <a:lnTo>
                      <a:pt x="30" y="63"/>
                    </a:lnTo>
                    <a:lnTo>
                      <a:pt x="31" y="63"/>
                    </a:lnTo>
                    <a:lnTo>
                      <a:pt x="34" y="63"/>
                    </a:lnTo>
                    <a:lnTo>
                      <a:pt x="34" y="60"/>
                    </a:lnTo>
                    <a:lnTo>
                      <a:pt x="36" y="59"/>
                    </a:lnTo>
                    <a:lnTo>
                      <a:pt x="38" y="59"/>
                    </a:lnTo>
                    <a:lnTo>
                      <a:pt x="40" y="59"/>
                    </a:lnTo>
                    <a:lnTo>
                      <a:pt x="41" y="60"/>
                    </a:lnTo>
                    <a:lnTo>
                      <a:pt x="43" y="61"/>
                    </a:lnTo>
                    <a:lnTo>
                      <a:pt x="44" y="64"/>
                    </a:lnTo>
                    <a:lnTo>
                      <a:pt x="46" y="65"/>
                    </a:lnTo>
                    <a:lnTo>
                      <a:pt x="49" y="65"/>
                    </a:lnTo>
                    <a:lnTo>
                      <a:pt x="52" y="65"/>
                    </a:lnTo>
                    <a:lnTo>
                      <a:pt x="55" y="66"/>
                    </a:lnTo>
                    <a:lnTo>
                      <a:pt x="59" y="68"/>
                    </a:lnTo>
                    <a:lnTo>
                      <a:pt x="56" y="68"/>
                    </a:lnTo>
                    <a:lnTo>
                      <a:pt x="54" y="68"/>
                    </a:lnTo>
                    <a:lnTo>
                      <a:pt x="52" y="68"/>
                    </a:lnTo>
                    <a:lnTo>
                      <a:pt x="54" y="71"/>
                    </a:lnTo>
                    <a:lnTo>
                      <a:pt x="58" y="75"/>
                    </a:lnTo>
                    <a:lnTo>
                      <a:pt x="62" y="78"/>
                    </a:lnTo>
                    <a:lnTo>
                      <a:pt x="62" y="81"/>
                    </a:lnTo>
                    <a:lnTo>
                      <a:pt x="62" y="83"/>
                    </a:lnTo>
                    <a:lnTo>
                      <a:pt x="49" y="76"/>
                    </a:lnTo>
                    <a:lnTo>
                      <a:pt x="39" y="66"/>
                    </a:lnTo>
                    <a:lnTo>
                      <a:pt x="40" y="76"/>
                    </a:lnTo>
                    <a:lnTo>
                      <a:pt x="30" y="66"/>
                    </a:lnTo>
                    <a:lnTo>
                      <a:pt x="29" y="66"/>
                    </a:lnTo>
                    <a:lnTo>
                      <a:pt x="27" y="66"/>
                    </a:lnTo>
                    <a:lnTo>
                      <a:pt x="25" y="66"/>
                    </a:lnTo>
                    <a:lnTo>
                      <a:pt x="24" y="67"/>
                    </a:lnTo>
                    <a:lnTo>
                      <a:pt x="24" y="68"/>
                    </a:lnTo>
                    <a:lnTo>
                      <a:pt x="23" y="70"/>
                    </a:lnTo>
                    <a:lnTo>
                      <a:pt x="18" y="69"/>
                    </a:lnTo>
                    <a:lnTo>
                      <a:pt x="15" y="67"/>
                    </a:lnTo>
                    <a:lnTo>
                      <a:pt x="12" y="66"/>
                    </a:lnTo>
                    <a:lnTo>
                      <a:pt x="14" y="59"/>
                    </a:lnTo>
                    <a:lnTo>
                      <a:pt x="16" y="54"/>
                    </a:lnTo>
                    <a:lnTo>
                      <a:pt x="13" y="56"/>
                    </a:lnTo>
                    <a:lnTo>
                      <a:pt x="11" y="58"/>
                    </a:lnTo>
                    <a:lnTo>
                      <a:pt x="7" y="55"/>
                    </a:lnTo>
                    <a:lnTo>
                      <a:pt x="4" y="52"/>
                    </a:lnTo>
                    <a:lnTo>
                      <a:pt x="0" y="33"/>
                    </a:lnTo>
                    <a:lnTo>
                      <a:pt x="7" y="37"/>
                    </a:lnTo>
                    <a:lnTo>
                      <a:pt x="6" y="25"/>
                    </a:lnTo>
                    <a:lnTo>
                      <a:pt x="5" y="14"/>
                    </a:lnTo>
                    <a:lnTo>
                      <a:pt x="6" y="2"/>
                    </a:lnTo>
                    <a:lnTo>
                      <a:pt x="8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98" name="Google Shape;1198;p80"/>
              <p:cNvSpPr/>
              <p:nvPr/>
            </p:nvSpPr>
            <p:spPr>
              <a:xfrm>
                <a:off x="5581874" y="3780888"/>
                <a:ext cx="11565" cy="11565"/>
              </a:xfrm>
              <a:custGeom>
                <a:rect b="b" l="l" r="r" t="t"/>
                <a:pathLst>
                  <a:path extrusionOk="0" h="5" w="5">
                    <a:moveTo>
                      <a:pt x="2" y="0"/>
                    </a:moveTo>
                    <a:lnTo>
                      <a:pt x="3" y="0"/>
                    </a:lnTo>
                    <a:lnTo>
                      <a:pt x="4" y="1"/>
                    </a:lnTo>
                    <a:lnTo>
                      <a:pt x="5" y="3"/>
                    </a:lnTo>
                    <a:lnTo>
                      <a:pt x="4" y="4"/>
                    </a:lnTo>
                    <a:lnTo>
                      <a:pt x="3" y="5"/>
                    </a:lnTo>
                    <a:lnTo>
                      <a:pt x="2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99" name="Google Shape;1199;p80"/>
              <p:cNvSpPr/>
              <p:nvPr/>
            </p:nvSpPr>
            <p:spPr>
              <a:xfrm>
                <a:off x="5392213" y="3861840"/>
                <a:ext cx="67076" cy="94831"/>
              </a:xfrm>
              <a:custGeom>
                <a:rect b="b" l="l" r="r" t="t"/>
                <a:pathLst>
                  <a:path extrusionOk="0" h="41" w="29">
                    <a:moveTo>
                      <a:pt x="26" y="0"/>
                    </a:moveTo>
                    <a:lnTo>
                      <a:pt x="27" y="3"/>
                    </a:lnTo>
                    <a:lnTo>
                      <a:pt x="27" y="6"/>
                    </a:lnTo>
                    <a:lnTo>
                      <a:pt x="28" y="10"/>
                    </a:lnTo>
                    <a:lnTo>
                      <a:pt x="29" y="13"/>
                    </a:lnTo>
                    <a:lnTo>
                      <a:pt x="17" y="20"/>
                    </a:lnTo>
                    <a:lnTo>
                      <a:pt x="17" y="23"/>
                    </a:lnTo>
                    <a:lnTo>
                      <a:pt x="16" y="25"/>
                    </a:lnTo>
                    <a:lnTo>
                      <a:pt x="15" y="28"/>
                    </a:lnTo>
                    <a:lnTo>
                      <a:pt x="14" y="30"/>
                    </a:lnTo>
                    <a:lnTo>
                      <a:pt x="11" y="34"/>
                    </a:lnTo>
                    <a:lnTo>
                      <a:pt x="7" y="36"/>
                    </a:lnTo>
                    <a:lnTo>
                      <a:pt x="4" y="39"/>
                    </a:lnTo>
                    <a:lnTo>
                      <a:pt x="0" y="41"/>
                    </a:lnTo>
                    <a:lnTo>
                      <a:pt x="4" y="34"/>
                    </a:lnTo>
                    <a:lnTo>
                      <a:pt x="10" y="27"/>
                    </a:lnTo>
                    <a:lnTo>
                      <a:pt x="16" y="20"/>
                    </a:lnTo>
                    <a:lnTo>
                      <a:pt x="17" y="17"/>
                    </a:lnTo>
                    <a:lnTo>
                      <a:pt x="19" y="14"/>
                    </a:lnTo>
                    <a:lnTo>
                      <a:pt x="23" y="12"/>
                    </a:lnTo>
                    <a:lnTo>
                      <a:pt x="23" y="8"/>
                    </a:lnTo>
                    <a:lnTo>
                      <a:pt x="23" y="6"/>
                    </a:lnTo>
                    <a:lnTo>
                      <a:pt x="23" y="4"/>
                    </a:lnTo>
                    <a:lnTo>
                      <a:pt x="24" y="2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00" name="Google Shape;1200;p80"/>
              <p:cNvSpPr/>
              <p:nvPr/>
            </p:nvSpPr>
            <p:spPr>
              <a:xfrm>
                <a:off x="5517112" y="3843337"/>
                <a:ext cx="57824" cy="90205"/>
              </a:xfrm>
              <a:custGeom>
                <a:rect b="b" l="l" r="r" t="t"/>
                <a:pathLst>
                  <a:path extrusionOk="0" h="39" w="25">
                    <a:moveTo>
                      <a:pt x="0" y="0"/>
                    </a:moveTo>
                    <a:lnTo>
                      <a:pt x="3" y="1"/>
                    </a:lnTo>
                    <a:lnTo>
                      <a:pt x="5" y="1"/>
                    </a:lnTo>
                    <a:lnTo>
                      <a:pt x="9" y="3"/>
                    </a:lnTo>
                    <a:lnTo>
                      <a:pt x="13" y="6"/>
                    </a:lnTo>
                    <a:lnTo>
                      <a:pt x="18" y="6"/>
                    </a:lnTo>
                    <a:lnTo>
                      <a:pt x="17" y="9"/>
                    </a:lnTo>
                    <a:lnTo>
                      <a:pt x="16" y="12"/>
                    </a:lnTo>
                    <a:lnTo>
                      <a:pt x="15" y="15"/>
                    </a:lnTo>
                    <a:lnTo>
                      <a:pt x="15" y="19"/>
                    </a:lnTo>
                    <a:lnTo>
                      <a:pt x="16" y="16"/>
                    </a:lnTo>
                    <a:lnTo>
                      <a:pt x="16" y="15"/>
                    </a:lnTo>
                    <a:lnTo>
                      <a:pt x="17" y="13"/>
                    </a:lnTo>
                    <a:lnTo>
                      <a:pt x="21" y="13"/>
                    </a:lnTo>
                    <a:lnTo>
                      <a:pt x="25" y="14"/>
                    </a:lnTo>
                    <a:lnTo>
                      <a:pt x="23" y="18"/>
                    </a:lnTo>
                    <a:lnTo>
                      <a:pt x="22" y="22"/>
                    </a:lnTo>
                    <a:lnTo>
                      <a:pt x="21" y="26"/>
                    </a:lnTo>
                    <a:lnTo>
                      <a:pt x="20" y="27"/>
                    </a:lnTo>
                    <a:lnTo>
                      <a:pt x="19" y="28"/>
                    </a:lnTo>
                    <a:lnTo>
                      <a:pt x="19" y="30"/>
                    </a:lnTo>
                    <a:lnTo>
                      <a:pt x="19" y="32"/>
                    </a:lnTo>
                    <a:lnTo>
                      <a:pt x="20" y="33"/>
                    </a:lnTo>
                    <a:lnTo>
                      <a:pt x="21" y="34"/>
                    </a:lnTo>
                    <a:lnTo>
                      <a:pt x="21" y="36"/>
                    </a:lnTo>
                    <a:lnTo>
                      <a:pt x="21" y="37"/>
                    </a:lnTo>
                    <a:lnTo>
                      <a:pt x="19" y="38"/>
                    </a:lnTo>
                    <a:lnTo>
                      <a:pt x="18" y="39"/>
                    </a:lnTo>
                    <a:lnTo>
                      <a:pt x="17" y="39"/>
                    </a:lnTo>
                    <a:lnTo>
                      <a:pt x="13" y="36"/>
                    </a:lnTo>
                    <a:lnTo>
                      <a:pt x="10" y="33"/>
                    </a:lnTo>
                    <a:lnTo>
                      <a:pt x="7" y="28"/>
                    </a:lnTo>
                    <a:lnTo>
                      <a:pt x="13" y="26"/>
                    </a:lnTo>
                    <a:lnTo>
                      <a:pt x="13" y="24"/>
                    </a:lnTo>
                    <a:lnTo>
                      <a:pt x="13" y="22"/>
                    </a:lnTo>
                    <a:lnTo>
                      <a:pt x="13" y="20"/>
                    </a:lnTo>
                    <a:lnTo>
                      <a:pt x="9" y="20"/>
                    </a:lnTo>
                    <a:lnTo>
                      <a:pt x="6" y="19"/>
                    </a:lnTo>
                    <a:lnTo>
                      <a:pt x="3" y="20"/>
                    </a:lnTo>
                    <a:lnTo>
                      <a:pt x="1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01" name="Google Shape;1201;p80"/>
              <p:cNvSpPr/>
              <p:nvPr/>
            </p:nvSpPr>
            <p:spPr>
              <a:xfrm>
                <a:off x="5526363" y="3912725"/>
                <a:ext cx="143402" cy="136464"/>
              </a:xfrm>
              <a:custGeom>
                <a:rect b="b" l="l" r="r" t="t"/>
                <a:pathLst>
                  <a:path extrusionOk="0" h="59" w="62">
                    <a:moveTo>
                      <a:pt x="47" y="0"/>
                    </a:moveTo>
                    <a:lnTo>
                      <a:pt x="50" y="2"/>
                    </a:lnTo>
                    <a:lnTo>
                      <a:pt x="53" y="4"/>
                    </a:lnTo>
                    <a:lnTo>
                      <a:pt x="55" y="6"/>
                    </a:lnTo>
                    <a:lnTo>
                      <a:pt x="58" y="9"/>
                    </a:lnTo>
                    <a:lnTo>
                      <a:pt x="59" y="13"/>
                    </a:lnTo>
                    <a:lnTo>
                      <a:pt x="59" y="17"/>
                    </a:lnTo>
                    <a:lnTo>
                      <a:pt x="61" y="27"/>
                    </a:lnTo>
                    <a:lnTo>
                      <a:pt x="62" y="38"/>
                    </a:lnTo>
                    <a:lnTo>
                      <a:pt x="61" y="39"/>
                    </a:lnTo>
                    <a:lnTo>
                      <a:pt x="60" y="40"/>
                    </a:lnTo>
                    <a:lnTo>
                      <a:pt x="59" y="41"/>
                    </a:lnTo>
                    <a:lnTo>
                      <a:pt x="58" y="42"/>
                    </a:lnTo>
                    <a:lnTo>
                      <a:pt x="58" y="44"/>
                    </a:lnTo>
                    <a:lnTo>
                      <a:pt x="58" y="47"/>
                    </a:lnTo>
                    <a:lnTo>
                      <a:pt x="53" y="37"/>
                    </a:lnTo>
                    <a:lnTo>
                      <a:pt x="50" y="38"/>
                    </a:lnTo>
                    <a:lnTo>
                      <a:pt x="47" y="39"/>
                    </a:lnTo>
                    <a:lnTo>
                      <a:pt x="48" y="44"/>
                    </a:lnTo>
                    <a:lnTo>
                      <a:pt x="50" y="50"/>
                    </a:lnTo>
                    <a:lnTo>
                      <a:pt x="48" y="54"/>
                    </a:lnTo>
                    <a:lnTo>
                      <a:pt x="46" y="59"/>
                    </a:lnTo>
                    <a:lnTo>
                      <a:pt x="44" y="56"/>
                    </a:lnTo>
                    <a:lnTo>
                      <a:pt x="43" y="54"/>
                    </a:lnTo>
                    <a:lnTo>
                      <a:pt x="42" y="52"/>
                    </a:lnTo>
                    <a:lnTo>
                      <a:pt x="38" y="51"/>
                    </a:lnTo>
                    <a:lnTo>
                      <a:pt x="35" y="50"/>
                    </a:lnTo>
                    <a:lnTo>
                      <a:pt x="30" y="48"/>
                    </a:lnTo>
                    <a:lnTo>
                      <a:pt x="26" y="47"/>
                    </a:lnTo>
                    <a:lnTo>
                      <a:pt x="27" y="40"/>
                    </a:lnTo>
                    <a:lnTo>
                      <a:pt x="28" y="35"/>
                    </a:lnTo>
                    <a:lnTo>
                      <a:pt x="29" y="29"/>
                    </a:lnTo>
                    <a:lnTo>
                      <a:pt x="21" y="25"/>
                    </a:lnTo>
                    <a:lnTo>
                      <a:pt x="20" y="26"/>
                    </a:lnTo>
                    <a:lnTo>
                      <a:pt x="19" y="28"/>
                    </a:lnTo>
                    <a:lnTo>
                      <a:pt x="18" y="29"/>
                    </a:lnTo>
                    <a:lnTo>
                      <a:pt x="19" y="30"/>
                    </a:lnTo>
                    <a:lnTo>
                      <a:pt x="19" y="32"/>
                    </a:lnTo>
                    <a:lnTo>
                      <a:pt x="18" y="31"/>
                    </a:lnTo>
                    <a:lnTo>
                      <a:pt x="16" y="31"/>
                    </a:lnTo>
                    <a:lnTo>
                      <a:pt x="14" y="31"/>
                    </a:lnTo>
                    <a:lnTo>
                      <a:pt x="12" y="30"/>
                    </a:lnTo>
                    <a:lnTo>
                      <a:pt x="9" y="29"/>
                    </a:lnTo>
                    <a:lnTo>
                      <a:pt x="9" y="27"/>
                    </a:lnTo>
                    <a:lnTo>
                      <a:pt x="7" y="27"/>
                    </a:lnTo>
                    <a:lnTo>
                      <a:pt x="6" y="29"/>
                    </a:lnTo>
                    <a:lnTo>
                      <a:pt x="5" y="32"/>
                    </a:lnTo>
                    <a:lnTo>
                      <a:pt x="4" y="35"/>
                    </a:lnTo>
                    <a:lnTo>
                      <a:pt x="3" y="38"/>
                    </a:lnTo>
                    <a:lnTo>
                      <a:pt x="0" y="39"/>
                    </a:lnTo>
                    <a:lnTo>
                      <a:pt x="2" y="29"/>
                    </a:lnTo>
                    <a:lnTo>
                      <a:pt x="6" y="21"/>
                    </a:lnTo>
                    <a:lnTo>
                      <a:pt x="13" y="21"/>
                    </a:lnTo>
                    <a:lnTo>
                      <a:pt x="14" y="19"/>
                    </a:lnTo>
                    <a:lnTo>
                      <a:pt x="14" y="17"/>
                    </a:lnTo>
                    <a:lnTo>
                      <a:pt x="14" y="16"/>
                    </a:lnTo>
                    <a:lnTo>
                      <a:pt x="20" y="14"/>
                    </a:lnTo>
                    <a:lnTo>
                      <a:pt x="23" y="15"/>
                    </a:lnTo>
                    <a:lnTo>
                      <a:pt x="25" y="16"/>
                    </a:lnTo>
                    <a:lnTo>
                      <a:pt x="25" y="17"/>
                    </a:lnTo>
                    <a:lnTo>
                      <a:pt x="25" y="19"/>
                    </a:lnTo>
                    <a:lnTo>
                      <a:pt x="25" y="21"/>
                    </a:lnTo>
                    <a:lnTo>
                      <a:pt x="28" y="21"/>
                    </a:lnTo>
                    <a:lnTo>
                      <a:pt x="30" y="21"/>
                    </a:lnTo>
                    <a:lnTo>
                      <a:pt x="30" y="19"/>
                    </a:lnTo>
                    <a:lnTo>
                      <a:pt x="31" y="17"/>
                    </a:lnTo>
                    <a:lnTo>
                      <a:pt x="31" y="16"/>
                    </a:lnTo>
                    <a:lnTo>
                      <a:pt x="33" y="15"/>
                    </a:lnTo>
                    <a:lnTo>
                      <a:pt x="37" y="15"/>
                    </a:lnTo>
                    <a:lnTo>
                      <a:pt x="39" y="9"/>
                    </a:lnTo>
                    <a:lnTo>
                      <a:pt x="40" y="11"/>
                    </a:lnTo>
                    <a:lnTo>
                      <a:pt x="42" y="12"/>
                    </a:lnTo>
                    <a:lnTo>
                      <a:pt x="48" y="9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02" name="Google Shape;1202;p80"/>
              <p:cNvSpPr/>
              <p:nvPr/>
            </p:nvSpPr>
            <p:spPr>
              <a:xfrm>
                <a:off x="5558744" y="3822521"/>
                <a:ext cx="30069" cy="25443"/>
              </a:xfrm>
              <a:custGeom>
                <a:rect b="b" l="l" r="r" t="t"/>
                <a:pathLst>
                  <a:path extrusionOk="0" h="11" w="13">
                    <a:moveTo>
                      <a:pt x="0" y="0"/>
                    </a:moveTo>
                    <a:lnTo>
                      <a:pt x="6" y="1"/>
                    </a:lnTo>
                    <a:lnTo>
                      <a:pt x="10" y="7"/>
                    </a:lnTo>
                    <a:lnTo>
                      <a:pt x="13" y="11"/>
                    </a:lnTo>
                    <a:lnTo>
                      <a:pt x="9" y="9"/>
                    </a:lnTo>
                    <a:lnTo>
                      <a:pt x="3" y="7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03" name="Google Shape;1203;p80"/>
              <p:cNvSpPr/>
              <p:nvPr/>
            </p:nvSpPr>
            <p:spPr>
              <a:xfrm>
                <a:off x="5563370" y="2943608"/>
                <a:ext cx="224355" cy="312246"/>
              </a:xfrm>
              <a:custGeom>
                <a:rect b="b" l="l" r="r" t="t"/>
                <a:pathLst>
                  <a:path extrusionOk="0" h="135" w="97">
                    <a:moveTo>
                      <a:pt x="56" y="0"/>
                    </a:moveTo>
                    <a:lnTo>
                      <a:pt x="61" y="3"/>
                    </a:lnTo>
                    <a:lnTo>
                      <a:pt x="67" y="6"/>
                    </a:lnTo>
                    <a:lnTo>
                      <a:pt x="72" y="10"/>
                    </a:lnTo>
                    <a:lnTo>
                      <a:pt x="75" y="11"/>
                    </a:lnTo>
                    <a:lnTo>
                      <a:pt x="78" y="13"/>
                    </a:lnTo>
                    <a:lnTo>
                      <a:pt x="80" y="16"/>
                    </a:lnTo>
                    <a:lnTo>
                      <a:pt x="81" y="18"/>
                    </a:lnTo>
                    <a:lnTo>
                      <a:pt x="81" y="22"/>
                    </a:lnTo>
                    <a:lnTo>
                      <a:pt x="82" y="25"/>
                    </a:lnTo>
                    <a:lnTo>
                      <a:pt x="79" y="29"/>
                    </a:lnTo>
                    <a:lnTo>
                      <a:pt x="83" y="35"/>
                    </a:lnTo>
                    <a:lnTo>
                      <a:pt x="87" y="39"/>
                    </a:lnTo>
                    <a:lnTo>
                      <a:pt x="89" y="46"/>
                    </a:lnTo>
                    <a:lnTo>
                      <a:pt x="91" y="51"/>
                    </a:lnTo>
                    <a:lnTo>
                      <a:pt x="94" y="54"/>
                    </a:lnTo>
                    <a:lnTo>
                      <a:pt x="97" y="57"/>
                    </a:lnTo>
                    <a:lnTo>
                      <a:pt x="94" y="70"/>
                    </a:lnTo>
                    <a:lnTo>
                      <a:pt x="90" y="62"/>
                    </a:lnTo>
                    <a:lnTo>
                      <a:pt x="87" y="64"/>
                    </a:lnTo>
                    <a:lnTo>
                      <a:pt x="86" y="68"/>
                    </a:lnTo>
                    <a:lnTo>
                      <a:pt x="84" y="71"/>
                    </a:lnTo>
                    <a:lnTo>
                      <a:pt x="84" y="74"/>
                    </a:lnTo>
                    <a:lnTo>
                      <a:pt x="84" y="77"/>
                    </a:lnTo>
                    <a:lnTo>
                      <a:pt x="79" y="73"/>
                    </a:lnTo>
                    <a:lnTo>
                      <a:pt x="76" y="81"/>
                    </a:lnTo>
                    <a:lnTo>
                      <a:pt x="61" y="88"/>
                    </a:lnTo>
                    <a:lnTo>
                      <a:pt x="63" y="88"/>
                    </a:lnTo>
                    <a:lnTo>
                      <a:pt x="64" y="89"/>
                    </a:lnTo>
                    <a:lnTo>
                      <a:pt x="64" y="90"/>
                    </a:lnTo>
                    <a:lnTo>
                      <a:pt x="63" y="93"/>
                    </a:lnTo>
                    <a:lnTo>
                      <a:pt x="63" y="94"/>
                    </a:lnTo>
                    <a:lnTo>
                      <a:pt x="62" y="95"/>
                    </a:lnTo>
                    <a:lnTo>
                      <a:pt x="61" y="103"/>
                    </a:lnTo>
                    <a:lnTo>
                      <a:pt x="51" y="100"/>
                    </a:lnTo>
                    <a:lnTo>
                      <a:pt x="51" y="98"/>
                    </a:lnTo>
                    <a:lnTo>
                      <a:pt x="50" y="98"/>
                    </a:lnTo>
                    <a:lnTo>
                      <a:pt x="49" y="90"/>
                    </a:lnTo>
                    <a:lnTo>
                      <a:pt x="47" y="94"/>
                    </a:lnTo>
                    <a:lnTo>
                      <a:pt x="47" y="98"/>
                    </a:lnTo>
                    <a:lnTo>
                      <a:pt x="47" y="103"/>
                    </a:lnTo>
                    <a:lnTo>
                      <a:pt x="46" y="106"/>
                    </a:lnTo>
                    <a:lnTo>
                      <a:pt x="38" y="105"/>
                    </a:lnTo>
                    <a:lnTo>
                      <a:pt x="36" y="113"/>
                    </a:lnTo>
                    <a:lnTo>
                      <a:pt x="31" y="111"/>
                    </a:lnTo>
                    <a:lnTo>
                      <a:pt x="27" y="106"/>
                    </a:lnTo>
                    <a:lnTo>
                      <a:pt x="28" y="97"/>
                    </a:lnTo>
                    <a:lnTo>
                      <a:pt x="36" y="98"/>
                    </a:lnTo>
                    <a:lnTo>
                      <a:pt x="37" y="92"/>
                    </a:lnTo>
                    <a:lnTo>
                      <a:pt x="46" y="95"/>
                    </a:lnTo>
                    <a:lnTo>
                      <a:pt x="44" y="88"/>
                    </a:lnTo>
                    <a:lnTo>
                      <a:pt x="37" y="92"/>
                    </a:lnTo>
                    <a:lnTo>
                      <a:pt x="32" y="94"/>
                    </a:lnTo>
                    <a:lnTo>
                      <a:pt x="25" y="94"/>
                    </a:lnTo>
                    <a:lnTo>
                      <a:pt x="23" y="96"/>
                    </a:lnTo>
                    <a:lnTo>
                      <a:pt x="20" y="97"/>
                    </a:lnTo>
                    <a:lnTo>
                      <a:pt x="16" y="98"/>
                    </a:lnTo>
                    <a:lnTo>
                      <a:pt x="13" y="98"/>
                    </a:lnTo>
                    <a:lnTo>
                      <a:pt x="10" y="99"/>
                    </a:lnTo>
                    <a:lnTo>
                      <a:pt x="13" y="101"/>
                    </a:lnTo>
                    <a:lnTo>
                      <a:pt x="16" y="103"/>
                    </a:lnTo>
                    <a:lnTo>
                      <a:pt x="20" y="103"/>
                    </a:lnTo>
                    <a:lnTo>
                      <a:pt x="22" y="106"/>
                    </a:lnTo>
                    <a:lnTo>
                      <a:pt x="24" y="109"/>
                    </a:lnTo>
                    <a:lnTo>
                      <a:pt x="26" y="112"/>
                    </a:lnTo>
                    <a:lnTo>
                      <a:pt x="27" y="116"/>
                    </a:lnTo>
                    <a:lnTo>
                      <a:pt x="27" y="119"/>
                    </a:lnTo>
                    <a:lnTo>
                      <a:pt x="27" y="124"/>
                    </a:lnTo>
                    <a:lnTo>
                      <a:pt x="27" y="130"/>
                    </a:lnTo>
                    <a:lnTo>
                      <a:pt x="26" y="135"/>
                    </a:lnTo>
                    <a:lnTo>
                      <a:pt x="20" y="132"/>
                    </a:lnTo>
                    <a:lnTo>
                      <a:pt x="16" y="129"/>
                    </a:lnTo>
                    <a:lnTo>
                      <a:pt x="15" y="125"/>
                    </a:lnTo>
                    <a:lnTo>
                      <a:pt x="13" y="121"/>
                    </a:lnTo>
                    <a:lnTo>
                      <a:pt x="14" y="116"/>
                    </a:lnTo>
                    <a:lnTo>
                      <a:pt x="13" y="112"/>
                    </a:lnTo>
                    <a:lnTo>
                      <a:pt x="11" y="110"/>
                    </a:lnTo>
                    <a:lnTo>
                      <a:pt x="5" y="113"/>
                    </a:lnTo>
                    <a:lnTo>
                      <a:pt x="0" y="105"/>
                    </a:lnTo>
                    <a:lnTo>
                      <a:pt x="4" y="100"/>
                    </a:lnTo>
                    <a:lnTo>
                      <a:pt x="10" y="97"/>
                    </a:lnTo>
                    <a:lnTo>
                      <a:pt x="9" y="96"/>
                    </a:lnTo>
                    <a:lnTo>
                      <a:pt x="8" y="95"/>
                    </a:lnTo>
                    <a:lnTo>
                      <a:pt x="8" y="94"/>
                    </a:lnTo>
                    <a:lnTo>
                      <a:pt x="11" y="92"/>
                    </a:lnTo>
                    <a:lnTo>
                      <a:pt x="14" y="88"/>
                    </a:lnTo>
                    <a:lnTo>
                      <a:pt x="16" y="85"/>
                    </a:lnTo>
                    <a:lnTo>
                      <a:pt x="19" y="82"/>
                    </a:lnTo>
                    <a:lnTo>
                      <a:pt x="21" y="77"/>
                    </a:lnTo>
                    <a:lnTo>
                      <a:pt x="47" y="78"/>
                    </a:lnTo>
                    <a:lnTo>
                      <a:pt x="47" y="73"/>
                    </a:lnTo>
                    <a:lnTo>
                      <a:pt x="47" y="66"/>
                    </a:lnTo>
                    <a:lnTo>
                      <a:pt x="47" y="64"/>
                    </a:lnTo>
                    <a:lnTo>
                      <a:pt x="46" y="62"/>
                    </a:lnTo>
                    <a:lnTo>
                      <a:pt x="45" y="60"/>
                    </a:lnTo>
                    <a:lnTo>
                      <a:pt x="45" y="58"/>
                    </a:lnTo>
                    <a:lnTo>
                      <a:pt x="45" y="56"/>
                    </a:lnTo>
                    <a:lnTo>
                      <a:pt x="47" y="53"/>
                    </a:lnTo>
                    <a:lnTo>
                      <a:pt x="48" y="58"/>
                    </a:lnTo>
                    <a:lnTo>
                      <a:pt x="50" y="62"/>
                    </a:lnTo>
                    <a:lnTo>
                      <a:pt x="52" y="61"/>
                    </a:lnTo>
                    <a:lnTo>
                      <a:pt x="55" y="60"/>
                    </a:lnTo>
                    <a:lnTo>
                      <a:pt x="57" y="58"/>
                    </a:lnTo>
                    <a:lnTo>
                      <a:pt x="59" y="56"/>
                    </a:lnTo>
                    <a:lnTo>
                      <a:pt x="62" y="42"/>
                    </a:lnTo>
                    <a:lnTo>
                      <a:pt x="61" y="29"/>
                    </a:lnTo>
                    <a:lnTo>
                      <a:pt x="60" y="26"/>
                    </a:lnTo>
                    <a:lnTo>
                      <a:pt x="59" y="24"/>
                    </a:lnTo>
                    <a:lnTo>
                      <a:pt x="57" y="22"/>
                    </a:lnTo>
                    <a:lnTo>
                      <a:pt x="56" y="18"/>
                    </a:lnTo>
                    <a:lnTo>
                      <a:pt x="54" y="16"/>
                    </a:lnTo>
                    <a:lnTo>
                      <a:pt x="54" y="13"/>
                    </a:lnTo>
                    <a:lnTo>
                      <a:pt x="54" y="10"/>
                    </a:lnTo>
                    <a:lnTo>
                      <a:pt x="54" y="6"/>
                    </a:lnTo>
                    <a:lnTo>
                      <a:pt x="56" y="6"/>
                    </a:lnTo>
                    <a:lnTo>
                      <a:pt x="57" y="7"/>
                    </a:lnTo>
                    <a:lnTo>
                      <a:pt x="58" y="6"/>
                    </a:lnTo>
                    <a:lnTo>
                      <a:pt x="59" y="4"/>
                    </a:lnTo>
                    <a:lnTo>
                      <a:pt x="57" y="3"/>
                    </a:lnTo>
                    <a:lnTo>
                      <a:pt x="56" y="2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04" name="Google Shape;1204;p80"/>
              <p:cNvSpPr/>
              <p:nvPr/>
            </p:nvSpPr>
            <p:spPr>
              <a:xfrm>
                <a:off x="5646636" y="2830273"/>
                <a:ext cx="92517" cy="120272"/>
              </a:xfrm>
              <a:custGeom>
                <a:rect b="b" l="l" r="r" t="t"/>
                <a:pathLst>
                  <a:path extrusionOk="0" h="52" w="40">
                    <a:moveTo>
                      <a:pt x="32" y="0"/>
                    </a:moveTo>
                    <a:lnTo>
                      <a:pt x="33" y="0"/>
                    </a:lnTo>
                    <a:lnTo>
                      <a:pt x="33" y="3"/>
                    </a:lnTo>
                    <a:lnTo>
                      <a:pt x="34" y="6"/>
                    </a:lnTo>
                    <a:lnTo>
                      <a:pt x="36" y="8"/>
                    </a:lnTo>
                    <a:lnTo>
                      <a:pt x="38" y="12"/>
                    </a:lnTo>
                    <a:lnTo>
                      <a:pt x="40" y="14"/>
                    </a:lnTo>
                    <a:lnTo>
                      <a:pt x="39" y="16"/>
                    </a:lnTo>
                    <a:lnTo>
                      <a:pt x="37" y="18"/>
                    </a:lnTo>
                    <a:lnTo>
                      <a:pt x="35" y="19"/>
                    </a:lnTo>
                    <a:lnTo>
                      <a:pt x="33" y="20"/>
                    </a:lnTo>
                    <a:lnTo>
                      <a:pt x="32" y="22"/>
                    </a:lnTo>
                    <a:lnTo>
                      <a:pt x="31" y="25"/>
                    </a:lnTo>
                    <a:lnTo>
                      <a:pt x="31" y="29"/>
                    </a:lnTo>
                    <a:lnTo>
                      <a:pt x="31" y="32"/>
                    </a:lnTo>
                    <a:lnTo>
                      <a:pt x="31" y="35"/>
                    </a:lnTo>
                    <a:lnTo>
                      <a:pt x="23" y="37"/>
                    </a:lnTo>
                    <a:lnTo>
                      <a:pt x="18" y="36"/>
                    </a:lnTo>
                    <a:lnTo>
                      <a:pt x="13" y="41"/>
                    </a:lnTo>
                    <a:lnTo>
                      <a:pt x="11" y="40"/>
                    </a:lnTo>
                    <a:lnTo>
                      <a:pt x="9" y="40"/>
                    </a:lnTo>
                    <a:lnTo>
                      <a:pt x="11" y="41"/>
                    </a:lnTo>
                    <a:lnTo>
                      <a:pt x="13" y="43"/>
                    </a:lnTo>
                    <a:lnTo>
                      <a:pt x="15" y="44"/>
                    </a:lnTo>
                    <a:lnTo>
                      <a:pt x="18" y="45"/>
                    </a:lnTo>
                    <a:lnTo>
                      <a:pt x="16" y="47"/>
                    </a:lnTo>
                    <a:lnTo>
                      <a:pt x="16" y="49"/>
                    </a:lnTo>
                    <a:lnTo>
                      <a:pt x="15" y="50"/>
                    </a:lnTo>
                    <a:lnTo>
                      <a:pt x="15" y="52"/>
                    </a:lnTo>
                    <a:lnTo>
                      <a:pt x="14" y="52"/>
                    </a:lnTo>
                    <a:lnTo>
                      <a:pt x="12" y="52"/>
                    </a:lnTo>
                    <a:lnTo>
                      <a:pt x="3" y="41"/>
                    </a:lnTo>
                    <a:lnTo>
                      <a:pt x="6" y="36"/>
                    </a:lnTo>
                    <a:lnTo>
                      <a:pt x="3" y="30"/>
                    </a:lnTo>
                    <a:lnTo>
                      <a:pt x="11" y="30"/>
                    </a:lnTo>
                    <a:lnTo>
                      <a:pt x="9" y="22"/>
                    </a:lnTo>
                    <a:lnTo>
                      <a:pt x="7" y="15"/>
                    </a:lnTo>
                    <a:lnTo>
                      <a:pt x="6" y="12"/>
                    </a:lnTo>
                    <a:lnTo>
                      <a:pt x="3" y="9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4" y="2"/>
                    </a:lnTo>
                    <a:lnTo>
                      <a:pt x="10" y="4"/>
                    </a:lnTo>
                    <a:lnTo>
                      <a:pt x="14" y="5"/>
                    </a:lnTo>
                    <a:lnTo>
                      <a:pt x="22" y="6"/>
                    </a:lnTo>
                    <a:lnTo>
                      <a:pt x="28" y="6"/>
                    </a:lnTo>
                    <a:lnTo>
                      <a:pt x="30" y="4"/>
                    </a:lnTo>
                    <a:lnTo>
                      <a:pt x="31" y="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05" name="Google Shape;1205;p80"/>
              <p:cNvSpPr/>
              <p:nvPr/>
            </p:nvSpPr>
            <p:spPr>
              <a:xfrm>
                <a:off x="5128539" y="3588915"/>
                <a:ext cx="60136" cy="55510"/>
              </a:xfrm>
              <a:custGeom>
                <a:rect b="b" l="l" r="r" t="t"/>
                <a:pathLst>
                  <a:path extrusionOk="0" h="24" w="26">
                    <a:moveTo>
                      <a:pt x="18" y="0"/>
                    </a:moveTo>
                    <a:lnTo>
                      <a:pt x="23" y="0"/>
                    </a:lnTo>
                    <a:lnTo>
                      <a:pt x="26" y="3"/>
                    </a:lnTo>
                    <a:lnTo>
                      <a:pt x="25" y="8"/>
                    </a:lnTo>
                    <a:lnTo>
                      <a:pt x="24" y="13"/>
                    </a:lnTo>
                    <a:lnTo>
                      <a:pt x="23" y="17"/>
                    </a:lnTo>
                    <a:lnTo>
                      <a:pt x="19" y="20"/>
                    </a:lnTo>
                    <a:lnTo>
                      <a:pt x="15" y="23"/>
                    </a:lnTo>
                    <a:lnTo>
                      <a:pt x="11" y="24"/>
                    </a:lnTo>
                    <a:lnTo>
                      <a:pt x="8" y="24"/>
                    </a:lnTo>
                    <a:lnTo>
                      <a:pt x="6" y="23"/>
                    </a:lnTo>
                    <a:lnTo>
                      <a:pt x="2" y="23"/>
                    </a:lnTo>
                    <a:lnTo>
                      <a:pt x="0" y="9"/>
                    </a:lnTo>
                    <a:lnTo>
                      <a:pt x="7" y="1"/>
                    </a:lnTo>
                    <a:lnTo>
                      <a:pt x="12" y="1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06" name="Google Shape;1206;p80"/>
              <p:cNvSpPr/>
              <p:nvPr/>
            </p:nvSpPr>
            <p:spPr>
              <a:xfrm>
                <a:off x="2390030" y="2862654"/>
                <a:ext cx="23129" cy="53198"/>
              </a:xfrm>
              <a:custGeom>
                <a:rect b="b" l="l" r="r" t="t"/>
                <a:pathLst>
                  <a:path extrusionOk="0" h="23" w="10">
                    <a:moveTo>
                      <a:pt x="8" y="0"/>
                    </a:moveTo>
                    <a:lnTo>
                      <a:pt x="9" y="6"/>
                    </a:lnTo>
                    <a:lnTo>
                      <a:pt x="10" y="12"/>
                    </a:lnTo>
                    <a:lnTo>
                      <a:pt x="8" y="17"/>
                    </a:lnTo>
                    <a:lnTo>
                      <a:pt x="7" y="23"/>
                    </a:lnTo>
                    <a:lnTo>
                      <a:pt x="2" y="21"/>
                    </a:lnTo>
                    <a:lnTo>
                      <a:pt x="1" y="15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07" name="Google Shape;1207;p80"/>
              <p:cNvSpPr/>
              <p:nvPr/>
            </p:nvSpPr>
            <p:spPr>
              <a:xfrm>
                <a:off x="5452350" y="4162521"/>
                <a:ext cx="182722" cy="240545"/>
              </a:xfrm>
              <a:custGeom>
                <a:rect b="b" l="l" r="r" t="t"/>
                <a:pathLst>
                  <a:path extrusionOk="0" h="104" w="79">
                    <a:moveTo>
                      <a:pt x="74" y="0"/>
                    </a:moveTo>
                    <a:lnTo>
                      <a:pt x="76" y="1"/>
                    </a:lnTo>
                    <a:lnTo>
                      <a:pt x="79" y="2"/>
                    </a:lnTo>
                    <a:lnTo>
                      <a:pt x="75" y="9"/>
                    </a:lnTo>
                    <a:lnTo>
                      <a:pt x="71" y="14"/>
                    </a:lnTo>
                    <a:lnTo>
                      <a:pt x="67" y="20"/>
                    </a:lnTo>
                    <a:lnTo>
                      <a:pt x="18" y="17"/>
                    </a:lnTo>
                    <a:lnTo>
                      <a:pt x="16" y="21"/>
                    </a:lnTo>
                    <a:lnTo>
                      <a:pt x="15" y="25"/>
                    </a:lnTo>
                    <a:lnTo>
                      <a:pt x="14" y="28"/>
                    </a:lnTo>
                    <a:lnTo>
                      <a:pt x="15" y="33"/>
                    </a:lnTo>
                    <a:lnTo>
                      <a:pt x="20" y="38"/>
                    </a:lnTo>
                    <a:lnTo>
                      <a:pt x="25" y="44"/>
                    </a:lnTo>
                    <a:lnTo>
                      <a:pt x="26" y="45"/>
                    </a:lnTo>
                    <a:lnTo>
                      <a:pt x="28" y="44"/>
                    </a:lnTo>
                    <a:lnTo>
                      <a:pt x="29" y="42"/>
                    </a:lnTo>
                    <a:lnTo>
                      <a:pt x="31" y="40"/>
                    </a:lnTo>
                    <a:lnTo>
                      <a:pt x="32" y="38"/>
                    </a:lnTo>
                    <a:lnTo>
                      <a:pt x="33" y="37"/>
                    </a:lnTo>
                    <a:lnTo>
                      <a:pt x="40" y="36"/>
                    </a:lnTo>
                    <a:lnTo>
                      <a:pt x="49" y="35"/>
                    </a:lnTo>
                    <a:lnTo>
                      <a:pt x="49" y="34"/>
                    </a:lnTo>
                    <a:lnTo>
                      <a:pt x="50" y="33"/>
                    </a:lnTo>
                    <a:lnTo>
                      <a:pt x="51" y="32"/>
                    </a:lnTo>
                    <a:lnTo>
                      <a:pt x="57" y="34"/>
                    </a:lnTo>
                    <a:lnTo>
                      <a:pt x="57" y="36"/>
                    </a:lnTo>
                    <a:lnTo>
                      <a:pt x="57" y="39"/>
                    </a:lnTo>
                    <a:lnTo>
                      <a:pt x="50" y="37"/>
                    </a:lnTo>
                    <a:lnTo>
                      <a:pt x="47" y="41"/>
                    </a:lnTo>
                    <a:lnTo>
                      <a:pt x="43" y="46"/>
                    </a:lnTo>
                    <a:lnTo>
                      <a:pt x="38" y="49"/>
                    </a:lnTo>
                    <a:lnTo>
                      <a:pt x="34" y="52"/>
                    </a:lnTo>
                    <a:lnTo>
                      <a:pt x="45" y="68"/>
                    </a:lnTo>
                    <a:lnTo>
                      <a:pt x="41" y="75"/>
                    </a:lnTo>
                    <a:lnTo>
                      <a:pt x="47" y="79"/>
                    </a:lnTo>
                    <a:lnTo>
                      <a:pt x="43" y="86"/>
                    </a:lnTo>
                    <a:lnTo>
                      <a:pt x="41" y="86"/>
                    </a:lnTo>
                    <a:lnTo>
                      <a:pt x="40" y="87"/>
                    </a:lnTo>
                    <a:lnTo>
                      <a:pt x="39" y="90"/>
                    </a:lnTo>
                    <a:lnTo>
                      <a:pt x="39" y="91"/>
                    </a:lnTo>
                    <a:lnTo>
                      <a:pt x="32" y="91"/>
                    </a:lnTo>
                    <a:lnTo>
                      <a:pt x="33" y="81"/>
                    </a:lnTo>
                    <a:lnTo>
                      <a:pt x="29" y="79"/>
                    </a:lnTo>
                    <a:lnTo>
                      <a:pt x="26" y="75"/>
                    </a:lnTo>
                    <a:lnTo>
                      <a:pt x="27" y="71"/>
                    </a:lnTo>
                    <a:lnTo>
                      <a:pt x="27" y="67"/>
                    </a:lnTo>
                    <a:lnTo>
                      <a:pt x="28" y="62"/>
                    </a:lnTo>
                    <a:lnTo>
                      <a:pt x="26" y="62"/>
                    </a:lnTo>
                    <a:lnTo>
                      <a:pt x="24" y="62"/>
                    </a:lnTo>
                    <a:lnTo>
                      <a:pt x="23" y="62"/>
                    </a:lnTo>
                    <a:lnTo>
                      <a:pt x="18" y="65"/>
                    </a:lnTo>
                    <a:lnTo>
                      <a:pt x="18" y="84"/>
                    </a:lnTo>
                    <a:lnTo>
                      <a:pt x="17" y="102"/>
                    </a:lnTo>
                    <a:lnTo>
                      <a:pt x="9" y="104"/>
                    </a:lnTo>
                    <a:lnTo>
                      <a:pt x="6" y="102"/>
                    </a:lnTo>
                    <a:lnTo>
                      <a:pt x="5" y="98"/>
                    </a:lnTo>
                    <a:lnTo>
                      <a:pt x="9" y="86"/>
                    </a:lnTo>
                    <a:lnTo>
                      <a:pt x="9" y="74"/>
                    </a:lnTo>
                    <a:lnTo>
                      <a:pt x="1" y="73"/>
                    </a:lnTo>
                    <a:lnTo>
                      <a:pt x="0" y="69"/>
                    </a:lnTo>
                    <a:lnTo>
                      <a:pt x="1" y="65"/>
                    </a:lnTo>
                    <a:lnTo>
                      <a:pt x="2" y="62"/>
                    </a:lnTo>
                    <a:lnTo>
                      <a:pt x="4" y="59"/>
                    </a:lnTo>
                    <a:lnTo>
                      <a:pt x="12" y="24"/>
                    </a:lnTo>
                    <a:lnTo>
                      <a:pt x="13" y="20"/>
                    </a:lnTo>
                    <a:lnTo>
                      <a:pt x="14" y="15"/>
                    </a:lnTo>
                    <a:lnTo>
                      <a:pt x="16" y="12"/>
                    </a:lnTo>
                    <a:lnTo>
                      <a:pt x="18" y="13"/>
                    </a:lnTo>
                    <a:lnTo>
                      <a:pt x="20" y="14"/>
                    </a:lnTo>
                    <a:lnTo>
                      <a:pt x="24" y="5"/>
                    </a:lnTo>
                    <a:lnTo>
                      <a:pt x="37" y="10"/>
                    </a:lnTo>
                    <a:lnTo>
                      <a:pt x="51" y="11"/>
                    </a:lnTo>
                    <a:lnTo>
                      <a:pt x="64" y="12"/>
                    </a:lnTo>
                    <a:lnTo>
                      <a:pt x="67" y="9"/>
                    </a:lnTo>
                    <a:lnTo>
                      <a:pt x="69" y="5"/>
                    </a:lnTo>
                    <a:lnTo>
                      <a:pt x="71" y="3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08" name="Google Shape;1208;p80"/>
              <p:cNvSpPr/>
              <p:nvPr/>
            </p:nvSpPr>
            <p:spPr>
              <a:xfrm>
                <a:off x="5565682" y="4255038"/>
                <a:ext cx="23129" cy="20817"/>
              </a:xfrm>
              <a:custGeom>
                <a:rect b="b" l="l" r="r" t="t"/>
                <a:pathLst>
                  <a:path extrusionOk="0" h="9" w="10">
                    <a:moveTo>
                      <a:pt x="10" y="0"/>
                    </a:moveTo>
                    <a:lnTo>
                      <a:pt x="10" y="9"/>
                    </a:lnTo>
                    <a:lnTo>
                      <a:pt x="9" y="8"/>
                    </a:lnTo>
                    <a:lnTo>
                      <a:pt x="8" y="6"/>
                    </a:lnTo>
                    <a:lnTo>
                      <a:pt x="8" y="5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09" name="Google Shape;1209;p80"/>
              <p:cNvSpPr/>
              <p:nvPr/>
            </p:nvSpPr>
            <p:spPr>
              <a:xfrm>
                <a:off x="5179424" y="4000616"/>
                <a:ext cx="277552" cy="353879"/>
              </a:xfrm>
              <a:custGeom>
                <a:rect b="b" l="l" r="r" t="t"/>
                <a:pathLst>
                  <a:path extrusionOk="0" h="153" w="120">
                    <a:moveTo>
                      <a:pt x="90" y="0"/>
                    </a:moveTo>
                    <a:lnTo>
                      <a:pt x="92" y="1"/>
                    </a:lnTo>
                    <a:lnTo>
                      <a:pt x="99" y="6"/>
                    </a:lnTo>
                    <a:lnTo>
                      <a:pt x="100" y="14"/>
                    </a:lnTo>
                    <a:lnTo>
                      <a:pt x="103" y="13"/>
                    </a:lnTo>
                    <a:lnTo>
                      <a:pt x="104" y="14"/>
                    </a:lnTo>
                    <a:lnTo>
                      <a:pt x="105" y="16"/>
                    </a:lnTo>
                    <a:lnTo>
                      <a:pt x="111" y="18"/>
                    </a:lnTo>
                    <a:lnTo>
                      <a:pt x="118" y="23"/>
                    </a:lnTo>
                    <a:lnTo>
                      <a:pt x="119" y="24"/>
                    </a:lnTo>
                    <a:lnTo>
                      <a:pt x="119" y="25"/>
                    </a:lnTo>
                    <a:lnTo>
                      <a:pt x="112" y="27"/>
                    </a:lnTo>
                    <a:lnTo>
                      <a:pt x="107" y="28"/>
                    </a:lnTo>
                    <a:lnTo>
                      <a:pt x="110" y="32"/>
                    </a:lnTo>
                    <a:lnTo>
                      <a:pt x="114" y="34"/>
                    </a:lnTo>
                    <a:lnTo>
                      <a:pt x="111" y="36"/>
                    </a:lnTo>
                    <a:lnTo>
                      <a:pt x="108" y="37"/>
                    </a:lnTo>
                    <a:lnTo>
                      <a:pt x="106" y="37"/>
                    </a:lnTo>
                    <a:lnTo>
                      <a:pt x="105" y="38"/>
                    </a:lnTo>
                    <a:lnTo>
                      <a:pt x="104" y="39"/>
                    </a:lnTo>
                    <a:lnTo>
                      <a:pt x="103" y="41"/>
                    </a:lnTo>
                    <a:lnTo>
                      <a:pt x="102" y="42"/>
                    </a:lnTo>
                    <a:lnTo>
                      <a:pt x="103" y="45"/>
                    </a:lnTo>
                    <a:lnTo>
                      <a:pt x="104" y="47"/>
                    </a:lnTo>
                    <a:lnTo>
                      <a:pt x="102" y="47"/>
                    </a:lnTo>
                    <a:lnTo>
                      <a:pt x="99" y="47"/>
                    </a:lnTo>
                    <a:lnTo>
                      <a:pt x="100" y="49"/>
                    </a:lnTo>
                    <a:lnTo>
                      <a:pt x="102" y="50"/>
                    </a:lnTo>
                    <a:lnTo>
                      <a:pt x="99" y="50"/>
                    </a:lnTo>
                    <a:lnTo>
                      <a:pt x="98" y="51"/>
                    </a:lnTo>
                    <a:lnTo>
                      <a:pt x="102" y="55"/>
                    </a:lnTo>
                    <a:lnTo>
                      <a:pt x="105" y="60"/>
                    </a:lnTo>
                    <a:lnTo>
                      <a:pt x="107" y="64"/>
                    </a:lnTo>
                    <a:lnTo>
                      <a:pt x="105" y="70"/>
                    </a:lnTo>
                    <a:lnTo>
                      <a:pt x="109" y="73"/>
                    </a:lnTo>
                    <a:lnTo>
                      <a:pt x="112" y="75"/>
                    </a:lnTo>
                    <a:lnTo>
                      <a:pt x="117" y="79"/>
                    </a:lnTo>
                    <a:lnTo>
                      <a:pt x="120" y="83"/>
                    </a:lnTo>
                    <a:lnTo>
                      <a:pt x="115" y="82"/>
                    </a:lnTo>
                    <a:lnTo>
                      <a:pt x="110" y="83"/>
                    </a:lnTo>
                    <a:lnTo>
                      <a:pt x="107" y="85"/>
                    </a:lnTo>
                    <a:lnTo>
                      <a:pt x="104" y="88"/>
                    </a:lnTo>
                    <a:lnTo>
                      <a:pt x="103" y="92"/>
                    </a:lnTo>
                    <a:lnTo>
                      <a:pt x="103" y="97"/>
                    </a:lnTo>
                    <a:lnTo>
                      <a:pt x="103" y="102"/>
                    </a:lnTo>
                    <a:lnTo>
                      <a:pt x="104" y="106"/>
                    </a:lnTo>
                    <a:lnTo>
                      <a:pt x="100" y="108"/>
                    </a:lnTo>
                    <a:lnTo>
                      <a:pt x="97" y="110"/>
                    </a:lnTo>
                    <a:lnTo>
                      <a:pt x="95" y="114"/>
                    </a:lnTo>
                    <a:lnTo>
                      <a:pt x="93" y="116"/>
                    </a:lnTo>
                    <a:lnTo>
                      <a:pt x="91" y="119"/>
                    </a:lnTo>
                    <a:lnTo>
                      <a:pt x="91" y="121"/>
                    </a:lnTo>
                    <a:lnTo>
                      <a:pt x="91" y="123"/>
                    </a:lnTo>
                    <a:lnTo>
                      <a:pt x="92" y="126"/>
                    </a:lnTo>
                    <a:lnTo>
                      <a:pt x="91" y="129"/>
                    </a:lnTo>
                    <a:lnTo>
                      <a:pt x="90" y="130"/>
                    </a:lnTo>
                    <a:lnTo>
                      <a:pt x="91" y="133"/>
                    </a:lnTo>
                    <a:lnTo>
                      <a:pt x="90" y="135"/>
                    </a:lnTo>
                    <a:lnTo>
                      <a:pt x="88" y="139"/>
                    </a:lnTo>
                    <a:lnTo>
                      <a:pt x="87" y="141"/>
                    </a:lnTo>
                    <a:lnTo>
                      <a:pt x="90" y="143"/>
                    </a:lnTo>
                    <a:lnTo>
                      <a:pt x="90" y="145"/>
                    </a:lnTo>
                    <a:lnTo>
                      <a:pt x="88" y="147"/>
                    </a:lnTo>
                    <a:lnTo>
                      <a:pt x="88" y="149"/>
                    </a:lnTo>
                    <a:lnTo>
                      <a:pt x="85" y="147"/>
                    </a:lnTo>
                    <a:lnTo>
                      <a:pt x="82" y="146"/>
                    </a:lnTo>
                    <a:lnTo>
                      <a:pt x="76" y="147"/>
                    </a:lnTo>
                    <a:lnTo>
                      <a:pt x="72" y="151"/>
                    </a:lnTo>
                    <a:lnTo>
                      <a:pt x="68" y="153"/>
                    </a:lnTo>
                    <a:lnTo>
                      <a:pt x="67" y="144"/>
                    </a:lnTo>
                    <a:lnTo>
                      <a:pt x="65" y="143"/>
                    </a:lnTo>
                    <a:lnTo>
                      <a:pt x="64" y="142"/>
                    </a:lnTo>
                    <a:lnTo>
                      <a:pt x="62" y="142"/>
                    </a:lnTo>
                    <a:lnTo>
                      <a:pt x="61" y="142"/>
                    </a:lnTo>
                    <a:lnTo>
                      <a:pt x="59" y="142"/>
                    </a:lnTo>
                    <a:lnTo>
                      <a:pt x="58" y="142"/>
                    </a:lnTo>
                    <a:lnTo>
                      <a:pt x="52" y="139"/>
                    </a:lnTo>
                    <a:lnTo>
                      <a:pt x="47" y="140"/>
                    </a:lnTo>
                    <a:lnTo>
                      <a:pt x="40" y="142"/>
                    </a:lnTo>
                    <a:lnTo>
                      <a:pt x="34" y="143"/>
                    </a:lnTo>
                    <a:lnTo>
                      <a:pt x="34" y="135"/>
                    </a:lnTo>
                    <a:lnTo>
                      <a:pt x="24" y="137"/>
                    </a:lnTo>
                    <a:lnTo>
                      <a:pt x="15" y="135"/>
                    </a:lnTo>
                    <a:lnTo>
                      <a:pt x="14" y="126"/>
                    </a:lnTo>
                    <a:lnTo>
                      <a:pt x="14" y="115"/>
                    </a:lnTo>
                    <a:lnTo>
                      <a:pt x="13" y="112"/>
                    </a:lnTo>
                    <a:lnTo>
                      <a:pt x="12" y="110"/>
                    </a:lnTo>
                    <a:lnTo>
                      <a:pt x="8" y="112"/>
                    </a:lnTo>
                    <a:lnTo>
                      <a:pt x="0" y="85"/>
                    </a:lnTo>
                    <a:lnTo>
                      <a:pt x="0" y="81"/>
                    </a:lnTo>
                    <a:lnTo>
                      <a:pt x="1" y="76"/>
                    </a:lnTo>
                    <a:lnTo>
                      <a:pt x="3" y="72"/>
                    </a:lnTo>
                    <a:lnTo>
                      <a:pt x="5" y="69"/>
                    </a:lnTo>
                    <a:lnTo>
                      <a:pt x="8" y="69"/>
                    </a:lnTo>
                    <a:lnTo>
                      <a:pt x="8" y="70"/>
                    </a:lnTo>
                    <a:lnTo>
                      <a:pt x="9" y="71"/>
                    </a:lnTo>
                    <a:lnTo>
                      <a:pt x="11" y="71"/>
                    </a:lnTo>
                    <a:lnTo>
                      <a:pt x="13" y="71"/>
                    </a:lnTo>
                    <a:lnTo>
                      <a:pt x="15" y="72"/>
                    </a:lnTo>
                    <a:lnTo>
                      <a:pt x="17" y="72"/>
                    </a:lnTo>
                    <a:lnTo>
                      <a:pt x="18" y="74"/>
                    </a:lnTo>
                    <a:lnTo>
                      <a:pt x="21" y="74"/>
                    </a:lnTo>
                    <a:lnTo>
                      <a:pt x="24" y="73"/>
                    </a:lnTo>
                    <a:lnTo>
                      <a:pt x="25" y="72"/>
                    </a:lnTo>
                    <a:lnTo>
                      <a:pt x="26" y="70"/>
                    </a:lnTo>
                    <a:lnTo>
                      <a:pt x="26" y="67"/>
                    </a:lnTo>
                    <a:lnTo>
                      <a:pt x="27" y="64"/>
                    </a:lnTo>
                    <a:lnTo>
                      <a:pt x="26" y="63"/>
                    </a:lnTo>
                    <a:lnTo>
                      <a:pt x="26" y="61"/>
                    </a:lnTo>
                    <a:lnTo>
                      <a:pt x="27" y="59"/>
                    </a:lnTo>
                    <a:lnTo>
                      <a:pt x="28" y="59"/>
                    </a:lnTo>
                    <a:lnTo>
                      <a:pt x="31" y="59"/>
                    </a:lnTo>
                    <a:lnTo>
                      <a:pt x="32" y="57"/>
                    </a:lnTo>
                    <a:lnTo>
                      <a:pt x="33" y="56"/>
                    </a:lnTo>
                    <a:lnTo>
                      <a:pt x="35" y="56"/>
                    </a:lnTo>
                    <a:lnTo>
                      <a:pt x="36" y="57"/>
                    </a:lnTo>
                    <a:lnTo>
                      <a:pt x="38" y="58"/>
                    </a:lnTo>
                    <a:lnTo>
                      <a:pt x="47" y="52"/>
                    </a:lnTo>
                    <a:lnTo>
                      <a:pt x="53" y="44"/>
                    </a:lnTo>
                    <a:lnTo>
                      <a:pt x="58" y="35"/>
                    </a:lnTo>
                    <a:lnTo>
                      <a:pt x="57" y="34"/>
                    </a:lnTo>
                    <a:lnTo>
                      <a:pt x="59" y="34"/>
                    </a:lnTo>
                    <a:lnTo>
                      <a:pt x="61" y="33"/>
                    </a:lnTo>
                    <a:lnTo>
                      <a:pt x="62" y="33"/>
                    </a:lnTo>
                    <a:lnTo>
                      <a:pt x="63" y="32"/>
                    </a:lnTo>
                    <a:lnTo>
                      <a:pt x="65" y="30"/>
                    </a:lnTo>
                    <a:lnTo>
                      <a:pt x="67" y="29"/>
                    </a:lnTo>
                    <a:lnTo>
                      <a:pt x="68" y="28"/>
                    </a:lnTo>
                    <a:lnTo>
                      <a:pt x="70" y="28"/>
                    </a:lnTo>
                    <a:lnTo>
                      <a:pt x="71" y="29"/>
                    </a:lnTo>
                    <a:lnTo>
                      <a:pt x="72" y="29"/>
                    </a:lnTo>
                    <a:lnTo>
                      <a:pt x="73" y="28"/>
                    </a:lnTo>
                    <a:lnTo>
                      <a:pt x="74" y="27"/>
                    </a:lnTo>
                    <a:lnTo>
                      <a:pt x="73" y="23"/>
                    </a:lnTo>
                    <a:lnTo>
                      <a:pt x="79" y="17"/>
                    </a:lnTo>
                    <a:lnTo>
                      <a:pt x="83" y="11"/>
                    </a:lnTo>
                    <a:lnTo>
                      <a:pt x="86" y="4"/>
                    </a:lnTo>
                    <a:lnTo>
                      <a:pt x="86" y="2"/>
                    </a:lnTo>
                    <a:lnTo>
                      <a:pt x="87" y="1"/>
                    </a:lnTo>
                    <a:lnTo>
                      <a:pt x="88" y="0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10" name="Google Shape;1210;p80"/>
              <p:cNvSpPr/>
              <p:nvPr/>
            </p:nvSpPr>
            <p:spPr>
              <a:xfrm>
                <a:off x="4795477" y="4042249"/>
                <a:ext cx="323810" cy="365443"/>
              </a:xfrm>
              <a:custGeom>
                <a:rect b="b" l="l" r="r" t="t"/>
                <a:pathLst>
                  <a:path extrusionOk="0" h="158" w="140">
                    <a:moveTo>
                      <a:pt x="4" y="0"/>
                    </a:moveTo>
                    <a:lnTo>
                      <a:pt x="6" y="0"/>
                    </a:lnTo>
                    <a:lnTo>
                      <a:pt x="9" y="2"/>
                    </a:lnTo>
                    <a:lnTo>
                      <a:pt x="10" y="4"/>
                    </a:lnTo>
                    <a:lnTo>
                      <a:pt x="12" y="5"/>
                    </a:lnTo>
                    <a:lnTo>
                      <a:pt x="17" y="5"/>
                    </a:lnTo>
                    <a:lnTo>
                      <a:pt x="23" y="6"/>
                    </a:lnTo>
                    <a:lnTo>
                      <a:pt x="28" y="6"/>
                    </a:lnTo>
                    <a:lnTo>
                      <a:pt x="34" y="14"/>
                    </a:lnTo>
                    <a:lnTo>
                      <a:pt x="39" y="21"/>
                    </a:lnTo>
                    <a:lnTo>
                      <a:pt x="46" y="27"/>
                    </a:lnTo>
                    <a:lnTo>
                      <a:pt x="53" y="32"/>
                    </a:lnTo>
                    <a:lnTo>
                      <a:pt x="60" y="40"/>
                    </a:lnTo>
                    <a:lnTo>
                      <a:pt x="65" y="49"/>
                    </a:lnTo>
                    <a:lnTo>
                      <a:pt x="72" y="46"/>
                    </a:lnTo>
                    <a:lnTo>
                      <a:pt x="73" y="47"/>
                    </a:lnTo>
                    <a:lnTo>
                      <a:pt x="74" y="49"/>
                    </a:lnTo>
                    <a:lnTo>
                      <a:pt x="75" y="50"/>
                    </a:lnTo>
                    <a:lnTo>
                      <a:pt x="81" y="49"/>
                    </a:lnTo>
                    <a:lnTo>
                      <a:pt x="78" y="54"/>
                    </a:lnTo>
                    <a:lnTo>
                      <a:pt x="87" y="56"/>
                    </a:lnTo>
                    <a:lnTo>
                      <a:pt x="91" y="61"/>
                    </a:lnTo>
                    <a:lnTo>
                      <a:pt x="98" y="64"/>
                    </a:lnTo>
                    <a:lnTo>
                      <a:pt x="96" y="69"/>
                    </a:lnTo>
                    <a:lnTo>
                      <a:pt x="97" y="68"/>
                    </a:lnTo>
                    <a:lnTo>
                      <a:pt x="99" y="67"/>
                    </a:lnTo>
                    <a:lnTo>
                      <a:pt x="103" y="72"/>
                    </a:lnTo>
                    <a:lnTo>
                      <a:pt x="106" y="75"/>
                    </a:lnTo>
                    <a:lnTo>
                      <a:pt x="103" y="80"/>
                    </a:lnTo>
                    <a:lnTo>
                      <a:pt x="103" y="81"/>
                    </a:lnTo>
                    <a:lnTo>
                      <a:pt x="103" y="82"/>
                    </a:lnTo>
                    <a:lnTo>
                      <a:pt x="99" y="87"/>
                    </a:lnTo>
                    <a:lnTo>
                      <a:pt x="104" y="90"/>
                    </a:lnTo>
                    <a:lnTo>
                      <a:pt x="111" y="91"/>
                    </a:lnTo>
                    <a:lnTo>
                      <a:pt x="115" y="101"/>
                    </a:lnTo>
                    <a:lnTo>
                      <a:pt x="119" y="110"/>
                    </a:lnTo>
                    <a:lnTo>
                      <a:pt x="127" y="110"/>
                    </a:lnTo>
                    <a:lnTo>
                      <a:pt x="128" y="112"/>
                    </a:lnTo>
                    <a:lnTo>
                      <a:pt x="128" y="113"/>
                    </a:lnTo>
                    <a:lnTo>
                      <a:pt x="128" y="114"/>
                    </a:lnTo>
                    <a:lnTo>
                      <a:pt x="129" y="107"/>
                    </a:lnTo>
                    <a:lnTo>
                      <a:pt x="120" y="105"/>
                    </a:lnTo>
                    <a:lnTo>
                      <a:pt x="121" y="104"/>
                    </a:lnTo>
                    <a:lnTo>
                      <a:pt x="122" y="102"/>
                    </a:lnTo>
                    <a:lnTo>
                      <a:pt x="123" y="100"/>
                    </a:lnTo>
                    <a:lnTo>
                      <a:pt x="123" y="99"/>
                    </a:lnTo>
                    <a:lnTo>
                      <a:pt x="125" y="98"/>
                    </a:lnTo>
                    <a:lnTo>
                      <a:pt x="127" y="97"/>
                    </a:lnTo>
                    <a:lnTo>
                      <a:pt x="129" y="98"/>
                    </a:lnTo>
                    <a:lnTo>
                      <a:pt x="132" y="99"/>
                    </a:lnTo>
                    <a:lnTo>
                      <a:pt x="132" y="102"/>
                    </a:lnTo>
                    <a:lnTo>
                      <a:pt x="133" y="105"/>
                    </a:lnTo>
                    <a:lnTo>
                      <a:pt x="134" y="109"/>
                    </a:lnTo>
                    <a:lnTo>
                      <a:pt x="136" y="111"/>
                    </a:lnTo>
                    <a:lnTo>
                      <a:pt x="140" y="113"/>
                    </a:lnTo>
                    <a:lnTo>
                      <a:pt x="139" y="114"/>
                    </a:lnTo>
                    <a:lnTo>
                      <a:pt x="139" y="115"/>
                    </a:lnTo>
                    <a:lnTo>
                      <a:pt x="139" y="117"/>
                    </a:lnTo>
                    <a:lnTo>
                      <a:pt x="140" y="119"/>
                    </a:lnTo>
                    <a:lnTo>
                      <a:pt x="140" y="120"/>
                    </a:lnTo>
                    <a:lnTo>
                      <a:pt x="132" y="117"/>
                    </a:lnTo>
                    <a:lnTo>
                      <a:pt x="131" y="121"/>
                    </a:lnTo>
                    <a:lnTo>
                      <a:pt x="130" y="124"/>
                    </a:lnTo>
                    <a:lnTo>
                      <a:pt x="130" y="127"/>
                    </a:lnTo>
                    <a:lnTo>
                      <a:pt x="127" y="158"/>
                    </a:lnTo>
                    <a:lnTo>
                      <a:pt x="122" y="155"/>
                    </a:lnTo>
                    <a:lnTo>
                      <a:pt x="115" y="156"/>
                    </a:lnTo>
                    <a:lnTo>
                      <a:pt x="112" y="157"/>
                    </a:lnTo>
                    <a:lnTo>
                      <a:pt x="111" y="158"/>
                    </a:lnTo>
                    <a:lnTo>
                      <a:pt x="101" y="145"/>
                    </a:lnTo>
                    <a:lnTo>
                      <a:pt x="97" y="142"/>
                    </a:lnTo>
                    <a:lnTo>
                      <a:pt x="94" y="138"/>
                    </a:lnTo>
                    <a:lnTo>
                      <a:pt x="89" y="135"/>
                    </a:lnTo>
                    <a:lnTo>
                      <a:pt x="86" y="132"/>
                    </a:lnTo>
                    <a:lnTo>
                      <a:pt x="77" y="121"/>
                    </a:lnTo>
                    <a:lnTo>
                      <a:pt x="70" y="109"/>
                    </a:lnTo>
                    <a:lnTo>
                      <a:pt x="66" y="99"/>
                    </a:lnTo>
                    <a:lnTo>
                      <a:pt x="62" y="89"/>
                    </a:lnTo>
                    <a:lnTo>
                      <a:pt x="57" y="80"/>
                    </a:lnTo>
                    <a:lnTo>
                      <a:pt x="48" y="73"/>
                    </a:lnTo>
                    <a:lnTo>
                      <a:pt x="46" y="62"/>
                    </a:lnTo>
                    <a:lnTo>
                      <a:pt x="41" y="51"/>
                    </a:lnTo>
                    <a:lnTo>
                      <a:pt x="36" y="47"/>
                    </a:lnTo>
                    <a:lnTo>
                      <a:pt x="32" y="45"/>
                    </a:lnTo>
                    <a:lnTo>
                      <a:pt x="25" y="33"/>
                    </a:lnTo>
                    <a:lnTo>
                      <a:pt x="15" y="24"/>
                    </a:lnTo>
                    <a:lnTo>
                      <a:pt x="9" y="18"/>
                    </a:lnTo>
                    <a:lnTo>
                      <a:pt x="2" y="11"/>
                    </a:lnTo>
                    <a:lnTo>
                      <a:pt x="0" y="3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11" name="Google Shape;1211;p80"/>
              <p:cNvSpPr/>
              <p:nvPr/>
            </p:nvSpPr>
            <p:spPr>
              <a:xfrm>
                <a:off x="5142417" y="4301297"/>
                <a:ext cx="16191" cy="20817"/>
              </a:xfrm>
              <a:custGeom>
                <a:rect b="b" l="l" r="r" t="t"/>
                <a:pathLst>
                  <a:path extrusionOk="0" h="9" w="7">
                    <a:moveTo>
                      <a:pt x="0" y="0"/>
                    </a:moveTo>
                    <a:lnTo>
                      <a:pt x="2" y="0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7" y="2"/>
                    </a:lnTo>
                    <a:lnTo>
                      <a:pt x="7" y="3"/>
                    </a:lnTo>
                    <a:lnTo>
                      <a:pt x="7" y="5"/>
                    </a:lnTo>
                    <a:lnTo>
                      <a:pt x="7" y="7"/>
                    </a:lnTo>
                    <a:lnTo>
                      <a:pt x="7" y="9"/>
                    </a:lnTo>
                    <a:lnTo>
                      <a:pt x="6" y="9"/>
                    </a:lnTo>
                    <a:lnTo>
                      <a:pt x="0" y="9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12" name="Google Shape;1212;p80"/>
              <p:cNvSpPr/>
              <p:nvPr/>
            </p:nvSpPr>
            <p:spPr>
              <a:xfrm>
                <a:off x="4890307" y="4248100"/>
                <a:ext cx="20817" cy="30069"/>
              </a:xfrm>
              <a:custGeom>
                <a:rect b="b" l="l" r="r" t="t"/>
                <a:pathLst>
                  <a:path extrusionOk="0" h="13" w="9">
                    <a:moveTo>
                      <a:pt x="5" y="0"/>
                    </a:moveTo>
                    <a:lnTo>
                      <a:pt x="7" y="7"/>
                    </a:lnTo>
                    <a:lnTo>
                      <a:pt x="9" y="13"/>
                    </a:lnTo>
                    <a:lnTo>
                      <a:pt x="6" y="13"/>
                    </a:lnTo>
                    <a:lnTo>
                      <a:pt x="4" y="11"/>
                    </a:lnTo>
                    <a:lnTo>
                      <a:pt x="3" y="10"/>
                    </a:lnTo>
                    <a:lnTo>
                      <a:pt x="1" y="8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13" name="Google Shape;1213;p80"/>
              <p:cNvSpPr/>
              <p:nvPr/>
            </p:nvSpPr>
            <p:spPr>
              <a:xfrm>
                <a:off x="4811667" y="4130140"/>
                <a:ext cx="11565" cy="9252"/>
              </a:xfrm>
              <a:custGeom>
                <a:rect b="b" l="l" r="r" t="t"/>
                <a:pathLst>
                  <a:path extrusionOk="0" h="4" w="5">
                    <a:moveTo>
                      <a:pt x="3" y="0"/>
                    </a:moveTo>
                    <a:lnTo>
                      <a:pt x="4" y="1"/>
                    </a:lnTo>
                    <a:lnTo>
                      <a:pt x="5" y="2"/>
                    </a:lnTo>
                    <a:lnTo>
                      <a:pt x="5" y="4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14" name="Google Shape;1214;p80"/>
              <p:cNvSpPr/>
              <p:nvPr/>
            </p:nvSpPr>
            <p:spPr>
              <a:xfrm>
                <a:off x="4850988" y="4171773"/>
                <a:ext cx="23129" cy="32381"/>
              </a:xfrm>
              <a:custGeom>
                <a:rect b="b" l="l" r="r" t="t"/>
                <a:pathLst>
                  <a:path extrusionOk="0" h="14" w="10">
                    <a:moveTo>
                      <a:pt x="4" y="0"/>
                    </a:moveTo>
                    <a:lnTo>
                      <a:pt x="10" y="6"/>
                    </a:lnTo>
                    <a:lnTo>
                      <a:pt x="10" y="14"/>
                    </a:lnTo>
                    <a:lnTo>
                      <a:pt x="5" y="11"/>
                    </a:lnTo>
                    <a:lnTo>
                      <a:pt x="3" y="7"/>
                    </a:lnTo>
                    <a:lnTo>
                      <a:pt x="0" y="2"/>
                    </a:lnTo>
                    <a:lnTo>
                      <a:pt x="2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15" name="Google Shape;1215;p80"/>
              <p:cNvSpPr/>
              <p:nvPr/>
            </p:nvSpPr>
            <p:spPr>
              <a:xfrm>
                <a:off x="5070715" y="4410005"/>
                <a:ext cx="286803" cy="97143"/>
              </a:xfrm>
              <a:custGeom>
                <a:rect b="b" l="l" r="r" t="t"/>
                <a:pathLst>
                  <a:path extrusionOk="0" h="42" w="124">
                    <a:moveTo>
                      <a:pt x="10" y="0"/>
                    </a:moveTo>
                    <a:lnTo>
                      <a:pt x="20" y="2"/>
                    </a:lnTo>
                    <a:lnTo>
                      <a:pt x="29" y="3"/>
                    </a:lnTo>
                    <a:lnTo>
                      <a:pt x="34" y="4"/>
                    </a:lnTo>
                    <a:lnTo>
                      <a:pt x="38" y="5"/>
                    </a:lnTo>
                    <a:lnTo>
                      <a:pt x="39" y="8"/>
                    </a:lnTo>
                    <a:lnTo>
                      <a:pt x="40" y="10"/>
                    </a:lnTo>
                    <a:lnTo>
                      <a:pt x="41" y="12"/>
                    </a:lnTo>
                    <a:lnTo>
                      <a:pt x="63" y="14"/>
                    </a:lnTo>
                    <a:lnTo>
                      <a:pt x="67" y="7"/>
                    </a:lnTo>
                    <a:lnTo>
                      <a:pt x="76" y="12"/>
                    </a:lnTo>
                    <a:lnTo>
                      <a:pt x="87" y="15"/>
                    </a:lnTo>
                    <a:lnTo>
                      <a:pt x="88" y="15"/>
                    </a:lnTo>
                    <a:lnTo>
                      <a:pt x="90" y="15"/>
                    </a:lnTo>
                    <a:lnTo>
                      <a:pt x="97" y="14"/>
                    </a:lnTo>
                    <a:lnTo>
                      <a:pt x="104" y="13"/>
                    </a:lnTo>
                    <a:lnTo>
                      <a:pt x="107" y="16"/>
                    </a:lnTo>
                    <a:lnTo>
                      <a:pt x="102" y="17"/>
                    </a:lnTo>
                    <a:lnTo>
                      <a:pt x="96" y="19"/>
                    </a:lnTo>
                    <a:lnTo>
                      <a:pt x="92" y="19"/>
                    </a:lnTo>
                    <a:lnTo>
                      <a:pt x="91" y="21"/>
                    </a:lnTo>
                    <a:lnTo>
                      <a:pt x="91" y="22"/>
                    </a:lnTo>
                    <a:lnTo>
                      <a:pt x="91" y="24"/>
                    </a:lnTo>
                    <a:lnTo>
                      <a:pt x="96" y="25"/>
                    </a:lnTo>
                    <a:lnTo>
                      <a:pt x="100" y="25"/>
                    </a:lnTo>
                    <a:lnTo>
                      <a:pt x="106" y="24"/>
                    </a:lnTo>
                    <a:lnTo>
                      <a:pt x="107" y="26"/>
                    </a:lnTo>
                    <a:lnTo>
                      <a:pt x="107" y="27"/>
                    </a:lnTo>
                    <a:lnTo>
                      <a:pt x="110" y="26"/>
                    </a:lnTo>
                    <a:lnTo>
                      <a:pt x="110" y="28"/>
                    </a:lnTo>
                    <a:lnTo>
                      <a:pt x="110" y="31"/>
                    </a:lnTo>
                    <a:lnTo>
                      <a:pt x="110" y="33"/>
                    </a:lnTo>
                    <a:lnTo>
                      <a:pt x="118" y="30"/>
                    </a:lnTo>
                    <a:lnTo>
                      <a:pt x="121" y="33"/>
                    </a:lnTo>
                    <a:lnTo>
                      <a:pt x="124" y="35"/>
                    </a:lnTo>
                    <a:lnTo>
                      <a:pt x="117" y="42"/>
                    </a:lnTo>
                    <a:lnTo>
                      <a:pt x="115" y="38"/>
                    </a:lnTo>
                    <a:lnTo>
                      <a:pt x="111" y="36"/>
                    </a:lnTo>
                    <a:lnTo>
                      <a:pt x="108" y="34"/>
                    </a:lnTo>
                    <a:lnTo>
                      <a:pt x="110" y="42"/>
                    </a:lnTo>
                    <a:lnTo>
                      <a:pt x="102" y="38"/>
                    </a:lnTo>
                    <a:lnTo>
                      <a:pt x="93" y="35"/>
                    </a:lnTo>
                    <a:lnTo>
                      <a:pt x="83" y="35"/>
                    </a:lnTo>
                    <a:lnTo>
                      <a:pt x="74" y="35"/>
                    </a:lnTo>
                    <a:lnTo>
                      <a:pt x="65" y="33"/>
                    </a:lnTo>
                    <a:lnTo>
                      <a:pt x="58" y="30"/>
                    </a:lnTo>
                    <a:lnTo>
                      <a:pt x="50" y="27"/>
                    </a:lnTo>
                    <a:lnTo>
                      <a:pt x="43" y="26"/>
                    </a:lnTo>
                    <a:lnTo>
                      <a:pt x="27" y="24"/>
                    </a:lnTo>
                    <a:lnTo>
                      <a:pt x="13" y="20"/>
                    </a:lnTo>
                    <a:lnTo>
                      <a:pt x="15" y="14"/>
                    </a:lnTo>
                    <a:lnTo>
                      <a:pt x="8" y="13"/>
                    </a:lnTo>
                    <a:lnTo>
                      <a:pt x="0" y="13"/>
                    </a:lnTo>
                    <a:lnTo>
                      <a:pt x="3" y="10"/>
                    </a:lnTo>
                    <a:lnTo>
                      <a:pt x="6" y="7"/>
                    </a:lnTo>
                    <a:lnTo>
                      <a:pt x="9" y="3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16" name="Google Shape;1216;p80"/>
              <p:cNvSpPr/>
              <p:nvPr/>
            </p:nvSpPr>
            <p:spPr>
              <a:xfrm>
                <a:off x="5362145" y="4481706"/>
                <a:ext cx="87891" cy="34695"/>
              </a:xfrm>
              <a:custGeom>
                <a:rect b="b" l="l" r="r" t="t"/>
                <a:pathLst>
                  <a:path extrusionOk="0" h="15" w="38">
                    <a:moveTo>
                      <a:pt x="23" y="0"/>
                    </a:moveTo>
                    <a:lnTo>
                      <a:pt x="28" y="0"/>
                    </a:lnTo>
                    <a:lnTo>
                      <a:pt x="32" y="1"/>
                    </a:lnTo>
                    <a:lnTo>
                      <a:pt x="38" y="1"/>
                    </a:lnTo>
                    <a:lnTo>
                      <a:pt x="38" y="8"/>
                    </a:lnTo>
                    <a:lnTo>
                      <a:pt x="25" y="11"/>
                    </a:lnTo>
                    <a:lnTo>
                      <a:pt x="12" y="15"/>
                    </a:lnTo>
                    <a:lnTo>
                      <a:pt x="8" y="8"/>
                    </a:lnTo>
                    <a:lnTo>
                      <a:pt x="5" y="13"/>
                    </a:lnTo>
                    <a:lnTo>
                      <a:pt x="0" y="11"/>
                    </a:lnTo>
                    <a:lnTo>
                      <a:pt x="3" y="1"/>
                    </a:lnTo>
                    <a:lnTo>
                      <a:pt x="6" y="1"/>
                    </a:lnTo>
                    <a:lnTo>
                      <a:pt x="9" y="1"/>
                    </a:lnTo>
                    <a:lnTo>
                      <a:pt x="9" y="3"/>
                    </a:lnTo>
                    <a:lnTo>
                      <a:pt x="11" y="4"/>
                    </a:lnTo>
                    <a:lnTo>
                      <a:pt x="11" y="5"/>
                    </a:lnTo>
                    <a:lnTo>
                      <a:pt x="14" y="4"/>
                    </a:lnTo>
                    <a:lnTo>
                      <a:pt x="17" y="3"/>
                    </a:lnTo>
                    <a:lnTo>
                      <a:pt x="20" y="4"/>
                    </a:lnTo>
                    <a:lnTo>
                      <a:pt x="24" y="5"/>
                    </a:lnTo>
                    <a:lnTo>
                      <a:pt x="26" y="7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17" name="Google Shape;1217;p80"/>
              <p:cNvSpPr/>
              <p:nvPr/>
            </p:nvSpPr>
            <p:spPr>
              <a:xfrm>
                <a:off x="5438472" y="4518712"/>
                <a:ext cx="25443" cy="16191"/>
              </a:xfrm>
              <a:custGeom>
                <a:rect b="b" l="l" r="r" t="t"/>
                <a:pathLst>
                  <a:path extrusionOk="0" h="7" w="11">
                    <a:moveTo>
                      <a:pt x="9" y="0"/>
                    </a:moveTo>
                    <a:lnTo>
                      <a:pt x="11" y="0"/>
                    </a:lnTo>
                    <a:lnTo>
                      <a:pt x="7" y="7"/>
                    </a:lnTo>
                    <a:lnTo>
                      <a:pt x="0" y="4"/>
                    </a:lnTo>
                    <a:lnTo>
                      <a:pt x="3" y="2"/>
                    </a:lnTo>
                    <a:lnTo>
                      <a:pt x="6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18" name="Google Shape;1218;p80"/>
              <p:cNvSpPr/>
              <p:nvPr/>
            </p:nvSpPr>
            <p:spPr>
              <a:xfrm>
                <a:off x="5466227" y="4484019"/>
                <a:ext cx="18503" cy="16191"/>
              </a:xfrm>
              <a:custGeom>
                <a:rect b="b" l="l" r="r" t="t"/>
                <a:pathLst>
                  <a:path extrusionOk="0" h="7" w="8">
                    <a:moveTo>
                      <a:pt x="8" y="0"/>
                    </a:moveTo>
                    <a:lnTo>
                      <a:pt x="4" y="7"/>
                    </a:lnTo>
                    <a:lnTo>
                      <a:pt x="0" y="7"/>
                    </a:lnTo>
                    <a:lnTo>
                      <a:pt x="5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19" name="Google Shape;1219;p80"/>
              <p:cNvSpPr/>
              <p:nvPr/>
            </p:nvSpPr>
            <p:spPr>
              <a:xfrm>
                <a:off x="1964451" y="2469456"/>
                <a:ext cx="99457" cy="117960"/>
              </a:xfrm>
              <a:custGeom>
                <a:rect b="b" l="l" r="r" t="t"/>
                <a:pathLst>
                  <a:path extrusionOk="0" h="51" w="43">
                    <a:moveTo>
                      <a:pt x="36" y="0"/>
                    </a:moveTo>
                    <a:lnTo>
                      <a:pt x="39" y="7"/>
                    </a:lnTo>
                    <a:lnTo>
                      <a:pt x="43" y="13"/>
                    </a:lnTo>
                    <a:lnTo>
                      <a:pt x="36" y="18"/>
                    </a:lnTo>
                    <a:lnTo>
                      <a:pt x="34" y="19"/>
                    </a:lnTo>
                    <a:lnTo>
                      <a:pt x="36" y="20"/>
                    </a:lnTo>
                    <a:lnTo>
                      <a:pt x="37" y="20"/>
                    </a:lnTo>
                    <a:lnTo>
                      <a:pt x="38" y="31"/>
                    </a:lnTo>
                    <a:lnTo>
                      <a:pt x="36" y="42"/>
                    </a:lnTo>
                    <a:lnTo>
                      <a:pt x="28" y="44"/>
                    </a:lnTo>
                    <a:lnTo>
                      <a:pt x="22" y="47"/>
                    </a:lnTo>
                    <a:lnTo>
                      <a:pt x="14" y="51"/>
                    </a:lnTo>
                    <a:lnTo>
                      <a:pt x="11" y="51"/>
                    </a:lnTo>
                    <a:lnTo>
                      <a:pt x="9" y="51"/>
                    </a:lnTo>
                    <a:lnTo>
                      <a:pt x="5" y="49"/>
                    </a:lnTo>
                    <a:lnTo>
                      <a:pt x="3" y="47"/>
                    </a:lnTo>
                    <a:lnTo>
                      <a:pt x="0" y="46"/>
                    </a:lnTo>
                    <a:lnTo>
                      <a:pt x="1" y="41"/>
                    </a:lnTo>
                    <a:lnTo>
                      <a:pt x="7" y="39"/>
                    </a:lnTo>
                    <a:lnTo>
                      <a:pt x="5" y="37"/>
                    </a:lnTo>
                    <a:lnTo>
                      <a:pt x="5" y="35"/>
                    </a:lnTo>
                    <a:lnTo>
                      <a:pt x="7" y="33"/>
                    </a:lnTo>
                    <a:lnTo>
                      <a:pt x="9" y="32"/>
                    </a:lnTo>
                    <a:lnTo>
                      <a:pt x="10" y="32"/>
                    </a:lnTo>
                    <a:lnTo>
                      <a:pt x="11" y="30"/>
                    </a:lnTo>
                    <a:lnTo>
                      <a:pt x="11" y="28"/>
                    </a:lnTo>
                    <a:lnTo>
                      <a:pt x="1" y="25"/>
                    </a:lnTo>
                    <a:lnTo>
                      <a:pt x="2" y="24"/>
                    </a:lnTo>
                    <a:lnTo>
                      <a:pt x="3" y="23"/>
                    </a:lnTo>
                    <a:lnTo>
                      <a:pt x="3" y="21"/>
                    </a:lnTo>
                    <a:lnTo>
                      <a:pt x="1" y="13"/>
                    </a:lnTo>
                    <a:lnTo>
                      <a:pt x="7" y="13"/>
                    </a:lnTo>
                    <a:lnTo>
                      <a:pt x="11" y="13"/>
                    </a:lnTo>
                    <a:lnTo>
                      <a:pt x="16" y="11"/>
                    </a:lnTo>
                    <a:lnTo>
                      <a:pt x="14" y="11"/>
                    </a:lnTo>
                    <a:lnTo>
                      <a:pt x="13" y="10"/>
                    </a:lnTo>
                    <a:lnTo>
                      <a:pt x="12" y="9"/>
                    </a:lnTo>
                    <a:lnTo>
                      <a:pt x="13" y="7"/>
                    </a:lnTo>
                    <a:lnTo>
                      <a:pt x="15" y="5"/>
                    </a:lnTo>
                    <a:lnTo>
                      <a:pt x="17" y="2"/>
                    </a:lnTo>
                    <a:lnTo>
                      <a:pt x="20" y="1"/>
                    </a:lnTo>
                    <a:lnTo>
                      <a:pt x="22" y="0"/>
                    </a:lnTo>
                    <a:lnTo>
                      <a:pt x="24" y="0"/>
                    </a:lnTo>
                    <a:lnTo>
                      <a:pt x="26" y="1"/>
                    </a:lnTo>
                    <a:lnTo>
                      <a:pt x="27" y="2"/>
                    </a:lnTo>
                    <a:lnTo>
                      <a:pt x="32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220" name="Google Shape;1220;p80"/>
            <p:cNvGrpSpPr/>
            <p:nvPr/>
          </p:nvGrpSpPr>
          <p:grpSpPr>
            <a:xfrm>
              <a:off x="7106327" y="1488734"/>
              <a:ext cx="2918919" cy="3832525"/>
              <a:chOff x="6687227" y="1488734"/>
              <a:chExt cx="2918919" cy="3832525"/>
            </a:xfrm>
          </p:grpSpPr>
          <p:sp>
            <p:nvSpPr>
              <p:cNvPr id="1221" name="Google Shape;1221;p80"/>
              <p:cNvSpPr/>
              <p:nvPr/>
            </p:nvSpPr>
            <p:spPr>
              <a:xfrm>
                <a:off x="8081924" y="3531050"/>
                <a:ext cx="57824" cy="20817"/>
              </a:xfrm>
              <a:custGeom>
                <a:rect b="b" l="l" r="r" t="t"/>
                <a:pathLst>
                  <a:path extrusionOk="0" h="9" w="25">
                    <a:moveTo>
                      <a:pt x="14" y="0"/>
                    </a:moveTo>
                    <a:lnTo>
                      <a:pt x="21" y="1"/>
                    </a:lnTo>
                    <a:lnTo>
                      <a:pt x="25" y="7"/>
                    </a:lnTo>
                    <a:lnTo>
                      <a:pt x="21" y="8"/>
                    </a:lnTo>
                    <a:lnTo>
                      <a:pt x="16" y="9"/>
                    </a:lnTo>
                    <a:lnTo>
                      <a:pt x="12" y="9"/>
                    </a:lnTo>
                    <a:lnTo>
                      <a:pt x="7" y="9"/>
                    </a:lnTo>
                    <a:lnTo>
                      <a:pt x="3" y="6"/>
                    </a:lnTo>
                    <a:lnTo>
                      <a:pt x="0" y="1"/>
                    </a:lnTo>
                    <a:lnTo>
                      <a:pt x="6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22" name="Google Shape;1222;p80"/>
              <p:cNvSpPr/>
              <p:nvPr/>
            </p:nvSpPr>
            <p:spPr>
              <a:xfrm>
                <a:off x="9400294" y="2129415"/>
                <a:ext cx="205852" cy="117960"/>
              </a:xfrm>
              <a:custGeom>
                <a:rect b="b" l="l" r="r" t="t"/>
                <a:pathLst>
                  <a:path extrusionOk="0" h="51" w="89">
                    <a:moveTo>
                      <a:pt x="58" y="0"/>
                    </a:moveTo>
                    <a:lnTo>
                      <a:pt x="63" y="3"/>
                    </a:lnTo>
                    <a:lnTo>
                      <a:pt x="67" y="5"/>
                    </a:lnTo>
                    <a:lnTo>
                      <a:pt x="71" y="4"/>
                    </a:lnTo>
                    <a:lnTo>
                      <a:pt x="75" y="8"/>
                    </a:lnTo>
                    <a:lnTo>
                      <a:pt x="78" y="11"/>
                    </a:lnTo>
                    <a:lnTo>
                      <a:pt x="82" y="14"/>
                    </a:lnTo>
                    <a:lnTo>
                      <a:pt x="85" y="15"/>
                    </a:lnTo>
                    <a:lnTo>
                      <a:pt x="88" y="17"/>
                    </a:lnTo>
                    <a:lnTo>
                      <a:pt x="89" y="19"/>
                    </a:lnTo>
                    <a:lnTo>
                      <a:pt x="89" y="22"/>
                    </a:lnTo>
                    <a:lnTo>
                      <a:pt x="87" y="27"/>
                    </a:lnTo>
                    <a:lnTo>
                      <a:pt x="83" y="31"/>
                    </a:lnTo>
                    <a:lnTo>
                      <a:pt x="79" y="34"/>
                    </a:lnTo>
                    <a:lnTo>
                      <a:pt x="75" y="36"/>
                    </a:lnTo>
                    <a:lnTo>
                      <a:pt x="71" y="40"/>
                    </a:lnTo>
                    <a:lnTo>
                      <a:pt x="67" y="43"/>
                    </a:lnTo>
                    <a:lnTo>
                      <a:pt x="63" y="44"/>
                    </a:lnTo>
                    <a:lnTo>
                      <a:pt x="59" y="50"/>
                    </a:lnTo>
                    <a:lnTo>
                      <a:pt x="56" y="50"/>
                    </a:lnTo>
                    <a:lnTo>
                      <a:pt x="54" y="51"/>
                    </a:lnTo>
                    <a:lnTo>
                      <a:pt x="50" y="51"/>
                    </a:lnTo>
                    <a:lnTo>
                      <a:pt x="47" y="51"/>
                    </a:lnTo>
                    <a:lnTo>
                      <a:pt x="38" y="47"/>
                    </a:lnTo>
                    <a:lnTo>
                      <a:pt x="29" y="46"/>
                    </a:lnTo>
                    <a:lnTo>
                      <a:pt x="19" y="47"/>
                    </a:lnTo>
                    <a:lnTo>
                      <a:pt x="25" y="43"/>
                    </a:lnTo>
                    <a:lnTo>
                      <a:pt x="22" y="40"/>
                    </a:lnTo>
                    <a:lnTo>
                      <a:pt x="19" y="35"/>
                    </a:lnTo>
                    <a:lnTo>
                      <a:pt x="12" y="36"/>
                    </a:lnTo>
                    <a:lnTo>
                      <a:pt x="6" y="38"/>
                    </a:lnTo>
                    <a:lnTo>
                      <a:pt x="5" y="36"/>
                    </a:lnTo>
                    <a:lnTo>
                      <a:pt x="3" y="34"/>
                    </a:lnTo>
                    <a:lnTo>
                      <a:pt x="10" y="32"/>
                    </a:lnTo>
                    <a:lnTo>
                      <a:pt x="11" y="32"/>
                    </a:lnTo>
                    <a:lnTo>
                      <a:pt x="18" y="30"/>
                    </a:lnTo>
                    <a:lnTo>
                      <a:pt x="18" y="28"/>
                    </a:lnTo>
                    <a:lnTo>
                      <a:pt x="17" y="26"/>
                    </a:lnTo>
                    <a:lnTo>
                      <a:pt x="17" y="24"/>
                    </a:lnTo>
                    <a:lnTo>
                      <a:pt x="13" y="24"/>
                    </a:lnTo>
                    <a:lnTo>
                      <a:pt x="10" y="26"/>
                    </a:lnTo>
                    <a:lnTo>
                      <a:pt x="7" y="27"/>
                    </a:lnTo>
                    <a:lnTo>
                      <a:pt x="3" y="28"/>
                    </a:lnTo>
                    <a:lnTo>
                      <a:pt x="0" y="27"/>
                    </a:lnTo>
                    <a:lnTo>
                      <a:pt x="3" y="17"/>
                    </a:lnTo>
                    <a:lnTo>
                      <a:pt x="6" y="11"/>
                    </a:lnTo>
                    <a:lnTo>
                      <a:pt x="14" y="11"/>
                    </a:lnTo>
                    <a:lnTo>
                      <a:pt x="13" y="12"/>
                    </a:lnTo>
                    <a:lnTo>
                      <a:pt x="17" y="14"/>
                    </a:lnTo>
                    <a:lnTo>
                      <a:pt x="19" y="15"/>
                    </a:lnTo>
                    <a:lnTo>
                      <a:pt x="22" y="17"/>
                    </a:lnTo>
                    <a:lnTo>
                      <a:pt x="23" y="19"/>
                    </a:lnTo>
                    <a:lnTo>
                      <a:pt x="24" y="22"/>
                    </a:lnTo>
                    <a:lnTo>
                      <a:pt x="31" y="20"/>
                    </a:lnTo>
                    <a:lnTo>
                      <a:pt x="30" y="12"/>
                    </a:lnTo>
                    <a:lnTo>
                      <a:pt x="36" y="17"/>
                    </a:lnTo>
                    <a:lnTo>
                      <a:pt x="36" y="15"/>
                    </a:lnTo>
                    <a:lnTo>
                      <a:pt x="37" y="12"/>
                    </a:lnTo>
                    <a:lnTo>
                      <a:pt x="37" y="11"/>
                    </a:lnTo>
                    <a:lnTo>
                      <a:pt x="42" y="10"/>
                    </a:lnTo>
                    <a:lnTo>
                      <a:pt x="46" y="10"/>
                    </a:lnTo>
                    <a:lnTo>
                      <a:pt x="52" y="10"/>
                    </a:lnTo>
                    <a:lnTo>
                      <a:pt x="53" y="8"/>
                    </a:lnTo>
                    <a:lnTo>
                      <a:pt x="55" y="7"/>
                    </a:lnTo>
                    <a:lnTo>
                      <a:pt x="57" y="7"/>
                    </a:lnTo>
                    <a:lnTo>
                      <a:pt x="58" y="5"/>
                    </a:lnTo>
                    <a:lnTo>
                      <a:pt x="58" y="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23" name="Google Shape;1223;p80"/>
              <p:cNvSpPr/>
              <p:nvPr/>
            </p:nvSpPr>
            <p:spPr>
              <a:xfrm>
                <a:off x="6687227" y="1826422"/>
                <a:ext cx="2574291" cy="3494837"/>
              </a:xfrm>
              <a:custGeom>
                <a:rect b="b" l="l" r="r" t="t"/>
                <a:pathLst>
                  <a:path extrusionOk="0" h="1511" w="1113">
                    <a:moveTo>
                      <a:pt x="712" y="1203"/>
                    </a:moveTo>
                    <a:lnTo>
                      <a:pt x="712" y="1204"/>
                    </a:lnTo>
                    <a:lnTo>
                      <a:pt x="713" y="1204"/>
                    </a:lnTo>
                    <a:lnTo>
                      <a:pt x="712" y="1204"/>
                    </a:lnTo>
                    <a:lnTo>
                      <a:pt x="712" y="1203"/>
                    </a:lnTo>
                    <a:close/>
                    <a:moveTo>
                      <a:pt x="703" y="1191"/>
                    </a:moveTo>
                    <a:lnTo>
                      <a:pt x="702" y="1191"/>
                    </a:lnTo>
                    <a:lnTo>
                      <a:pt x="701" y="1192"/>
                    </a:lnTo>
                    <a:lnTo>
                      <a:pt x="701" y="1194"/>
                    </a:lnTo>
                    <a:lnTo>
                      <a:pt x="701" y="1197"/>
                    </a:lnTo>
                    <a:lnTo>
                      <a:pt x="702" y="1198"/>
                    </a:lnTo>
                    <a:lnTo>
                      <a:pt x="704" y="1199"/>
                    </a:lnTo>
                    <a:lnTo>
                      <a:pt x="706" y="1200"/>
                    </a:lnTo>
                    <a:lnTo>
                      <a:pt x="707" y="1201"/>
                    </a:lnTo>
                    <a:lnTo>
                      <a:pt x="708" y="1200"/>
                    </a:lnTo>
                    <a:lnTo>
                      <a:pt x="709" y="1199"/>
                    </a:lnTo>
                    <a:lnTo>
                      <a:pt x="710" y="1198"/>
                    </a:lnTo>
                    <a:lnTo>
                      <a:pt x="710" y="1197"/>
                    </a:lnTo>
                    <a:lnTo>
                      <a:pt x="709" y="1195"/>
                    </a:lnTo>
                    <a:lnTo>
                      <a:pt x="708" y="1194"/>
                    </a:lnTo>
                    <a:lnTo>
                      <a:pt x="707" y="1194"/>
                    </a:lnTo>
                    <a:lnTo>
                      <a:pt x="707" y="1193"/>
                    </a:lnTo>
                    <a:lnTo>
                      <a:pt x="706" y="1192"/>
                    </a:lnTo>
                    <a:lnTo>
                      <a:pt x="704" y="1191"/>
                    </a:lnTo>
                    <a:lnTo>
                      <a:pt x="703" y="1191"/>
                    </a:lnTo>
                    <a:close/>
                    <a:moveTo>
                      <a:pt x="902" y="999"/>
                    </a:moveTo>
                    <a:lnTo>
                      <a:pt x="901" y="1000"/>
                    </a:lnTo>
                    <a:lnTo>
                      <a:pt x="900" y="1000"/>
                    </a:lnTo>
                    <a:lnTo>
                      <a:pt x="900" y="1001"/>
                    </a:lnTo>
                    <a:lnTo>
                      <a:pt x="901" y="1002"/>
                    </a:lnTo>
                    <a:lnTo>
                      <a:pt x="903" y="1002"/>
                    </a:lnTo>
                    <a:lnTo>
                      <a:pt x="904" y="1002"/>
                    </a:lnTo>
                    <a:lnTo>
                      <a:pt x="906" y="1001"/>
                    </a:lnTo>
                    <a:lnTo>
                      <a:pt x="906" y="1000"/>
                    </a:lnTo>
                    <a:lnTo>
                      <a:pt x="904" y="999"/>
                    </a:lnTo>
                    <a:lnTo>
                      <a:pt x="902" y="999"/>
                    </a:lnTo>
                    <a:close/>
                    <a:moveTo>
                      <a:pt x="919" y="984"/>
                    </a:moveTo>
                    <a:lnTo>
                      <a:pt x="915" y="984"/>
                    </a:lnTo>
                    <a:lnTo>
                      <a:pt x="913" y="985"/>
                    </a:lnTo>
                    <a:lnTo>
                      <a:pt x="913" y="988"/>
                    </a:lnTo>
                    <a:lnTo>
                      <a:pt x="914" y="989"/>
                    </a:lnTo>
                    <a:lnTo>
                      <a:pt x="915" y="989"/>
                    </a:lnTo>
                    <a:lnTo>
                      <a:pt x="918" y="988"/>
                    </a:lnTo>
                    <a:lnTo>
                      <a:pt x="920" y="987"/>
                    </a:lnTo>
                    <a:lnTo>
                      <a:pt x="921" y="984"/>
                    </a:lnTo>
                    <a:lnTo>
                      <a:pt x="919" y="984"/>
                    </a:lnTo>
                    <a:close/>
                    <a:moveTo>
                      <a:pt x="918" y="978"/>
                    </a:moveTo>
                    <a:lnTo>
                      <a:pt x="918" y="979"/>
                    </a:lnTo>
                    <a:lnTo>
                      <a:pt x="916" y="980"/>
                    </a:lnTo>
                    <a:lnTo>
                      <a:pt x="918" y="980"/>
                    </a:lnTo>
                    <a:lnTo>
                      <a:pt x="920" y="980"/>
                    </a:lnTo>
                    <a:lnTo>
                      <a:pt x="920" y="978"/>
                    </a:lnTo>
                    <a:lnTo>
                      <a:pt x="918" y="978"/>
                    </a:lnTo>
                    <a:close/>
                    <a:moveTo>
                      <a:pt x="675" y="836"/>
                    </a:moveTo>
                    <a:lnTo>
                      <a:pt x="667" y="843"/>
                    </a:lnTo>
                    <a:lnTo>
                      <a:pt x="667" y="850"/>
                    </a:lnTo>
                    <a:lnTo>
                      <a:pt x="672" y="856"/>
                    </a:lnTo>
                    <a:lnTo>
                      <a:pt x="679" y="852"/>
                    </a:lnTo>
                    <a:lnTo>
                      <a:pt x="678" y="847"/>
                    </a:lnTo>
                    <a:lnTo>
                      <a:pt x="676" y="841"/>
                    </a:lnTo>
                    <a:lnTo>
                      <a:pt x="675" y="836"/>
                    </a:lnTo>
                    <a:close/>
                    <a:moveTo>
                      <a:pt x="503" y="815"/>
                    </a:moveTo>
                    <a:lnTo>
                      <a:pt x="503" y="824"/>
                    </a:lnTo>
                    <a:lnTo>
                      <a:pt x="508" y="827"/>
                    </a:lnTo>
                    <a:lnTo>
                      <a:pt x="515" y="829"/>
                    </a:lnTo>
                    <a:lnTo>
                      <a:pt x="515" y="828"/>
                    </a:lnTo>
                    <a:lnTo>
                      <a:pt x="515" y="826"/>
                    </a:lnTo>
                    <a:lnTo>
                      <a:pt x="514" y="824"/>
                    </a:lnTo>
                    <a:lnTo>
                      <a:pt x="513" y="823"/>
                    </a:lnTo>
                    <a:lnTo>
                      <a:pt x="513" y="821"/>
                    </a:lnTo>
                    <a:lnTo>
                      <a:pt x="509" y="818"/>
                    </a:lnTo>
                    <a:lnTo>
                      <a:pt x="503" y="815"/>
                    </a:lnTo>
                    <a:close/>
                    <a:moveTo>
                      <a:pt x="621" y="443"/>
                    </a:moveTo>
                    <a:lnTo>
                      <a:pt x="620" y="444"/>
                    </a:lnTo>
                    <a:lnTo>
                      <a:pt x="619" y="445"/>
                    </a:lnTo>
                    <a:lnTo>
                      <a:pt x="621" y="445"/>
                    </a:lnTo>
                    <a:lnTo>
                      <a:pt x="622" y="445"/>
                    </a:lnTo>
                    <a:lnTo>
                      <a:pt x="622" y="444"/>
                    </a:lnTo>
                    <a:lnTo>
                      <a:pt x="621" y="443"/>
                    </a:lnTo>
                    <a:close/>
                    <a:moveTo>
                      <a:pt x="649" y="443"/>
                    </a:moveTo>
                    <a:lnTo>
                      <a:pt x="648" y="444"/>
                    </a:lnTo>
                    <a:lnTo>
                      <a:pt x="647" y="445"/>
                    </a:lnTo>
                    <a:lnTo>
                      <a:pt x="644" y="445"/>
                    </a:lnTo>
                    <a:lnTo>
                      <a:pt x="643" y="444"/>
                    </a:lnTo>
                    <a:lnTo>
                      <a:pt x="642" y="443"/>
                    </a:lnTo>
                    <a:lnTo>
                      <a:pt x="640" y="443"/>
                    </a:lnTo>
                    <a:lnTo>
                      <a:pt x="638" y="443"/>
                    </a:lnTo>
                    <a:lnTo>
                      <a:pt x="637" y="443"/>
                    </a:lnTo>
                    <a:lnTo>
                      <a:pt x="635" y="444"/>
                    </a:lnTo>
                    <a:lnTo>
                      <a:pt x="633" y="444"/>
                    </a:lnTo>
                    <a:lnTo>
                      <a:pt x="632" y="445"/>
                    </a:lnTo>
                    <a:lnTo>
                      <a:pt x="631" y="445"/>
                    </a:lnTo>
                    <a:lnTo>
                      <a:pt x="630" y="446"/>
                    </a:lnTo>
                    <a:lnTo>
                      <a:pt x="628" y="446"/>
                    </a:lnTo>
                    <a:lnTo>
                      <a:pt x="627" y="446"/>
                    </a:lnTo>
                    <a:lnTo>
                      <a:pt x="625" y="447"/>
                    </a:lnTo>
                    <a:lnTo>
                      <a:pt x="624" y="447"/>
                    </a:lnTo>
                    <a:lnTo>
                      <a:pt x="624" y="449"/>
                    </a:lnTo>
                    <a:lnTo>
                      <a:pt x="622" y="450"/>
                    </a:lnTo>
                    <a:lnTo>
                      <a:pt x="620" y="451"/>
                    </a:lnTo>
                    <a:lnTo>
                      <a:pt x="619" y="451"/>
                    </a:lnTo>
                    <a:lnTo>
                      <a:pt x="618" y="450"/>
                    </a:lnTo>
                    <a:lnTo>
                      <a:pt x="617" y="449"/>
                    </a:lnTo>
                    <a:lnTo>
                      <a:pt x="615" y="449"/>
                    </a:lnTo>
                    <a:lnTo>
                      <a:pt x="614" y="450"/>
                    </a:lnTo>
                    <a:lnTo>
                      <a:pt x="613" y="451"/>
                    </a:lnTo>
                    <a:lnTo>
                      <a:pt x="612" y="452"/>
                    </a:lnTo>
                    <a:lnTo>
                      <a:pt x="613" y="453"/>
                    </a:lnTo>
                    <a:lnTo>
                      <a:pt x="614" y="454"/>
                    </a:lnTo>
                    <a:lnTo>
                      <a:pt x="615" y="454"/>
                    </a:lnTo>
                    <a:lnTo>
                      <a:pt x="616" y="455"/>
                    </a:lnTo>
                    <a:lnTo>
                      <a:pt x="617" y="455"/>
                    </a:lnTo>
                    <a:lnTo>
                      <a:pt x="618" y="455"/>
                    </a:lnTo>
                    <a:lnTo>
                      <a:pt x="619" y="456"/>
                    </a:lnTo>
                    <a:lnTo>
                      <a:pt x="620" y="456"/>
                    </a:lnTo>
                    <a:lnTo>
                      <a:pt x="622" y="455"/>
                    </a:lnTo>
                    <a:lnTo>
                      <a:pt x="625" y="454"/>
                    </a:lnTo>
                    <a:lnTo>
                      <a:pt x="627" y="455"/>
                    </a:lnTo>
                    <a:lnTo>
                      <a:pt x="629" y="455"/>
                    </a:lnTo>
                    <a:lnTo>
                      <a:pt x="630" y="454"/>
                    </a:lnTo>
                    <a:lnTo>
                      <a:pt x="631" y="454"/>
                    </a:lnTo>
                    <a:lnTo>
                      <a:pt x="633" y="454"/>
                    </a:lnTo>
                    <a:lnTo>
                      <a:pt x="635" y="453"/>
                    </a:lnTo>
                    <a:lnTo>
                      <a:pt x="637" y="453"/>
                    </a:lnTo>
                    <a:lnTo>
                      <a:pt x="637" y="452"/>
                    </a:lnTo>
                    <a:lnTo>
                      <a:pt x="639" y="451"/>
                    </a:lnTo>
                    <a:lnTo>
                      <a:pt x="641" y="451"/>
                    </a:lnTo>
                    <a:lnTo>
                      <a:pt x="642" y="451"/>
                    </a:lnTo>
                    <a:lnTo>
                      <a:pt x="644" y="451"/>
                    </a:lnTo>
                    <a:lnTo>
                      <a:pt x="645" y="450"/>
                    </a:lnTo>
                    <a:lnTo>
                      <a:pt x="647" y="450"/>
                    </a:lnTo>
                    <a:lnTo>
                      <a:pt x="648" y="449"/>
                    </a:lnTo>
                    <a:lnTo>
                      <a:pt x="649" y="447"/>
                    </a:lnTo>
                    <a:lnTo>
                      <a:pt x="651" y="447"/>
                    </a:lnTo>
                    <a:lnTo>
                      <a:pt x="652" y="447"/>
                    </a:lnTo>
                    <a:lnTo>
                      <a:pt x="654" y="446"/>
                    </a:lnTo>
                    <a:lnTo>
                      <a:pt x="655" y="446"/>
                    </a:lnTo>
                    <a:lnTo>
                      <a:pt x="656" y="445"/>
                    </a:lnTo>
                    <a:lnTo>
                      <a:pt x="657" y="444"/>
                    </a:lnTo>
                    <a:lnTo>
                      <a:pt x="659" y="443"/>
                    </a:lnTo>
                    <a:lnTo>
                      <a:pt x="653" y="443"/>
                    </a:lnTo>
                    <a:lnTo>
                      <a:pt x="649" y="443"/>
                    </a:lnTo>
                    <a:close/>
                    <a:moveTo>
                      <a:pt x="688" y="428"/>
                    </a:moveTo>
                    <a:lnTo>
                      <a:pt x="687" y="428"/>
                    </a:lnTo>
                    <a:lnTo>
                      <a:pt x="686" y="429"/>
                    </a:lnTo>
                    <a:lnTo>
                      <a:pt x="685" y="430"/>
                    </a:lnTo>
                    <a:lnTo>
                      <a:pt x="684" y="431"/>
                    </a:lnTo>
                    <a:lnTo>
                      <a:pt x="683" y="432"/>
                    </a:lnTo>
                    <a:lnTo>
                      <a:pt x="681" y="431"/>
                    </a:lnTo>
                    <a:lnTo>
                      <a:pt x="681" y="430"/>
                    </a:lnTo>
                    <a:lnTo>
                      <a:pt x="679" y="430"/>
                    </a:lnTo>
                    <a:lnTo>
                      <a:pt x="677" y="430"/>
                    </a:lnTo>
                    <a:lnTo>
                      <a:pt x="675" y="430"/>
                    </a:lnTo>
                    <a:lnTo>
                      <a:pt x="673" y="429"/>
                    </a:lnTo>
                    <a:lnTo>
                      <a:pt x="672" y="430"/>
                    </a:lnTo>
                    <a:lnTo>
                      <a:pt x="669" y="430"/>
                    </a:lnTo>
                    <a:lnTo>
                      <a:pt x="667" y="430"/>
                    </a:lnTo>
                    <a:lnTo>
                      <a:pt x="665" y="430"/>
                    </a:lnTo>
                    <a:lnTo>
                      <a:pt x="663" y="430"/>
                    </a:lnTo>
                    <a:lnTo>
                      <a:pt x="662" y="431"/>
                    </a:lnTo>
                    <a:lnTo>
                      <a:pt x="661" y="432"/>
                    </a:lnTo>
                    <a:lnTo>
                      <a:pt x="660" y="432"/>
                    </a:lnTo>
                    <a:lnTo>
                      <a:pt x="659" y="433"/>
                    </a:lnTo>
                    <a:lnTo>
                      <a:pt x="657" y="433"/>
                    </a:lnTo>
                    <a:lnTo>
                      <a:pt x="656" y="434"/>
                    </a:lnTo>
                    <a:lnTo>
                      <a:pt x="656" y="435"/>
                    </a:lnTo>
                    <a:lnTo>
                      <a:pt x="656" y="436"/>
                    </a:lnTo>
                    <a:lnTo>
                      <a:pt x="659" y="438"/>
                    </a:lnTo>
                    <a:lnTo>
                      <a:pt x="660" y="438"/>
                    </a:lnTo>
                    <a:lnTo>
                      <a:pt x="661" y="436"/>
                    </a:lnTo>
                    <a:lnTo>
                      <a:pt x="663" y="435"/>
                    </a:lnTo>
                    <a:lnTo>
                      <a:pt x="666" y="435"/>
                    </a:lnTo>
                    <a:lnTo>
                      <a:pt x="667" y="435"/>
                    </a:lnTo>
                    <a:lnTo>
                      <a:pt x="669" y="435"/>
                    </a:lnTo>
                    <a:lnTo>
                      <a:pt x="672" y="435"/>
                    </a:lnTo>
                    <a:lnTo>
                      <a:pt x="673" y="436"/>
                    </a:lnTo>
                    <a:lnTo>
                      <a:pt x="674" y="436"/>
                    </a:lnTo>
                    <a:lnTo>
                      <a:pt x="675" y="438"/>
                    </a:lnTo>
                    <a:lnTo>
                      <a:pt x="679" y="438"/>
                    </a:lnTo>
                    <a:lnTo>
                      <a:pt x="683" y="438"/>
                    </a:lnTo>
                    <a:lnTo>
                      <a:pt x="685" y="438"/>
                    </a:lnTo>
                    <a:lnTo>
                      <a:pt x="686" y="436"/>
                    </a:lnTo>
                    <a:lnTo>
                      <a:pt x="687" y="436"/>
                    </a:lnTo>
                    <a:lnTo>
                      <a:pt x="691" y="432"/>
                    </a:lnTo>
                    <a:lnTo>
                      <a:pt x="690" y="431"/>
                    </a:lnTo>
                    <a:lnTo>
                      <a:pt x="689" y="429"/>
                    </a:lnTo>
                    <a:lnTo>
                      <a:pt x="688" y="428"/>
                    </a:lnTo>
                    <a:close/>
                    <a:moveTo>
                      <a:pt x="619" y="400"/>
                    </a:moveTo>
                    <a:lnTo>
                      <a:pt x="618" y="400"/>
                    </a:lnTo>
                    <a:lnTo>
                      <a:pt x="616" y="401"/>
                    </a:lnTo>
                    <a:lnTo>
                      <a:pt x="616" y="403"/>
                    </a:lnTo>
                    <a:lnTo>
                      <a:pt x="617" y="404"/>
                    </a:lnTo>
                    <a:lnTo>
                      <a:pt x="618" y="405"/>
                    </a:lnTo>
                    <a:lnTo>
                      <a:pt x="619" y="405"/>
                    </a:lnTo>
                    <a:lnTo>
                      <a:pt x="620" y="406"/>
                    </a:lnTo>
                    <a:lnTo>
                      <a:pt x="621" y="406"/>
                    </a:lnTo>
                    <a:lnTo>
                      <a:pt x="622" y="407"/>
                    </a:lnTo>
                    <a:lnTo>
                      <a:pt x="624" y="408"/>
                    </a:lnTo>
                    <a:lnTo>
                      <a:pt x="625" y="408"/>
                    </a:lnTo>
                    <a:lnTo>
                      <a:pt x="626" y="409"/>
                    </a:lnTo>
                    <a:lnTo>
                      <a:pt x="627" y="410"/>
                    </a:lnTo>
                    <a:lnTo>
                      <a:pt x="626" y="411"/>
                    </a:lnTo>
                    <a:lnTo>
                      <a:pt x="625" y="412"/>
                    </a:lnTo>
                    <a:lnTo>
                      <a:pt x="626" y="415"/>
                    </a:lnTo>
                    <a:lnTo>
                      <a:pt x="625" y="417"/>
                    </a:lnTo>
                    <a:lnTo>
                      <a:pt x="624" y="419"/>
                    </a:lnTo>
                    <a:lnTo>
                      <a:pt x="622" y="420"/>
                    </a:lnTo>
                    <a:lnTo>
                      <a:pt x="622" y="421"/>
                    </a:lnTo>
                    <a:lnTo>
                      <a:pt x="620" y="421"/>
                    </a:lnTo>
                    <a:lnTo>
                      <a:pt x="620" y="422"/>
                    </a:lnTo>
                    <a:lnTo>
                      <a:pt x="618" y="423"/>
                    </a:lnTo>
                    <a:lnTo>
                      <a:pt x="618" y="424"/>
                    </a:lnTo>
                    <a:lnTo>
                      <a:pt x="617" y="426"/>
                    </a:lnTo>
                    <a:lnTo>
                      <a:pt x="617" y="427"/>
                    </a:lnTo>
                    <a:lnTo>
                      <a:pt x="616" y="428"/>
                    </a:lnTo>
                    <a:lnTo>
                      <a:pt x="617" y="428"/>
                    </a:lnTo>
                    <a:lnTo>
                      <a:pt x="619" y="427"/>
                    </a:lnTo>
                    <a:lnTo>
                      <a:pt x="621" y="426"/>
                    </a:lnTo>
                    <a:lnTo>
                      <a:pt x="622" y="424"/>
                    </a:lnTo>
                    <a:lnTo>
                      <a:pt x="624" y="423"/>
                    </a:lnTo>
                    <a:lnTo>
                      <a:pt x="625" y="423"/>
                    </a:lnTo>
                    <a:lnTo>
                      <a:pt x="626" y="424"/>
                    </a:lnTo>
                    <a:lnTo>
                      <a:pt x="627" y="426"/>
                    </a:lnTo>
                    <a:lnTo>
                      <a:pt x="628" y="427"/>
                    </a:lnTo>
                    <a:lnTo>
                      <a:pt x="629" y="428"/>
                    </a:lnTo>
                    <a:lnTo>
                      <a:pt x="628" y="430"/>
                    </a:lnTo>
                    <a:lnTo>
                      <a:pt x="627" y="430"/>
                    </a:lnTo>
                    <a:lnTo>
                      <a:pt x="627" y="431"/>
                    </a:lnTo>
                    <a:lnTo>
                      <a:pt x="627" y="433"/>
                    </a:lnTo>
                    <a:lnTo>
                      <a:pt x="627" y="435"/>
                    </a:lnTo>
                    <a:lnTo>
                      <a:pt x="627" y="436"/>
                    </a:lnTo>
                    <a:lnTo>
                      <a:pt x="629" y="436"/>
                    </a:lnTo>
                    <a:lnTo>
                      <a:pt x="630" y="436"/>
                    </a:lnTo>
                    <a:lnTo>
                      <a:pt x="631" y="435"/>
                    </a:lnTo>
                    <a:lnTo>
                      <a:pt x="632" y="435"/>
                    </a:lnTo>
                    <a:lnTo>
                      <a:pt x="633" y="434"/>
                    </a:lnTo>
                    <a:lnTo>
                      <a:pt x="633" y="433"/>
                    </a:lnTo>
                    <a:lnTo>
                      <a:pt x="635" y="432"/>
                    </a:lnTo>
                    <a:lnTo>
                      <a:pt x="636" y="430"/>
                    </a:lnTo>
                    <a:lnTo>
                      <a:pt x="636" y="429"/>
                    </a:lnTo>
                    <a:lnTo>
                      <a:pt x="637" y="428"/>
                    </a:lnTo>
                    <a:lnTo>
                      <a:pt x="638" y="426"/>
                    </a:lnTo>
                    <a:lnTo>
                      <a:pt x="639" y="424"/>
                    </a:lnTo>
                    <a:lnTo>
                      <a:pt x="639" y="423"/>
                    </a:lnTo>
                    <a:lnTo>
                      <a:pt x="640" y="423"/>
                    </a:lnTo>
                    <a:lnTo>
                      <a:pt x="640" y="422"/>
                    </a:lnTo>
                    <a:lnTo>
                      <a:pt x="641" y="421"/>
                    </a:lnTo>
                    <a:lnTo>
                      <a:pt x="642" y="420"/>
                    </a:lnTo>
                    <a:lnTo>
                      <a:pt x="642" y="419"/>
                    </a:lnTo>
                    <a:lnTo>
                      <a:pt x="643" y="419"/>
                    </a:lnTo>
                    <a:lnTo>
                      <a:pt x="644" y="417"/>
                    </a:lnTo>
                    <a:lnTo>
                      <a:pt x="645" y="416"/>
                    </a:lnTo>
                    <a:lnTo>
                      <a:pt x="644" y="415"/>
                    </a:lnTo>
                    <a:lnTo>
                      <a:pt x="642" y="414"/>
                    </a:lnTo>
                    <a:lnTo>
                      <a:pt x="643" y="411"/>
                    </a:lnTo>
                    <a:lnTo>
                      <a:pt x="643" y="411"/>
                    </a:lnTo>
                    <a:lnTo>
                      <a:pt x="644" y="411"/>
                    </a:lnTo>
                    <a:lnTo>
                      <a:pt x="645" y="411"/>
                    </a:lnTo>
                    <a:lnTo>
                      <a:pt x="647" y="412"/>
                    </a:lnTo>
                    <a:lnTo>
                      <a:pt x="647" y="414"/>
                    </a:lnTo>
                    <a:lnTo>
                      <a:pt x="647" y="415"/>
                    </a:lnTo>
                    <a:lnTo>
                      <a:pt x="648" y="416"/>
                    </a:lnTo>
                    <a:lnTo>
                      <a:pt x="649" y="417"/>
                    </a:lnTo>
                    <a:lnTo>
                      <a:pt x="650" y="417"/>
                    </a:lnTo>
                    <a:lnTo>
                      <a:pt x="650" y="418"/>
                    </a:lnTo>
                    <a:lnTo>
                      <a:pt x="651" y="418"/>
                    </a:lnTo>
                    <a:lnTo>
                      <a:pt x="652" y="419"/>
                    </a:lnTo>
                    <a:lnTo>
                      <a:pt x="653" y="419"/>
                    </a:lnTo>
                    <a:lnTo>
                      <a:pt x="655" y="420"/>
                    </a:lnTo>
                    <a:lnTo>
                      <a:pt x="656" y="417"/>
                    </a:lnTo>
                    <a:lnTo>
                      <a:pt x="659" y="414"/>
                    </a:lnTo>
                    <a:lnTo>
                      <a:pt x="655" y="408"/>
                    </a:lnTo>
                    <a:lnTo>
                      <a:pt x="654" y="407"/>
                    </a:lnTo>
                    <a:lnTo>
                      <a:pt x="654" y="406"/>
                    </a:lnTo>
                    <a:lnTo>
                      <a:pt x="654" y="405"/>
                    </a:lnTo>
                    <a:lnTo>
                      <a:pt x="653" y="405"/>
                    </a:lnTo>
                    <a:lnTo>
                      <a:pt x="651" y="404"/>
                    </a:lnTo>
                    <a:lnTo>
                      <a:pt x="650" y="403"/>
                    </a:lnTo>
                    <a:lnTo>
                      <a:pt x="649" y="403"/>
                    </a:lnTo>
                    <a:lnTo>
                      <a:pt x="648" y="403"/>
                    </a:lnTo>
                    <a:lnTo>
                      <a:pt x="645" y="404"/>
                    </a:lnTo>
                    <a:lnTo>
                      <a:pt x="644" y="405"/>
                    </a:lnTo>
                    <a:lnTo>
                      <a:pt x="643" y="406"/>
                    </a:lnTo>
                    <a:lnTo>
                      <a:pt x="642" y="407"/>
                    </a:lnTo>
                    <a:lnTo>
                      <a:pt x="642" y="409"/>
                    </a:lnTo>
                    <a:lnTo>
                      <a:pt x="641" y="408"/>
                    </a:lnTo>
                    <a:lnTo>
                      <a:pt x="640" y="407"/>
                    </a:lnTo>
                    <a:lnTo>
                      <a:pt x="639" y="406"/>
                    </a:lnTo>
                    <a:lnTo>
                      <a:pt x="638" y="406"/>
                    </a:lnTo>
                    <a:lnTo>
                      <a:pt x="637" y="405"/>
                    </a:lnTo>
                    <a:lnTo>
                      <a:pt x="635" y="405"/>
                    </a:lnTo>
                    <a:lnTo>
                      <a:pt x="631" y="404"/>
                    </a:lnTo>
                    <a:lnTo>
                      <a:pt x="629" y="403"/>
                    </a:lnTo>
                    <a:lnTo>
                      <a:pt x="627" y="400"/>
                    </a:lnTo>
                    <a:lnTo>
                      <a:pt x="619" y="400"/>
                    </a:lnTo>
                    <a:close/>
                    <a:moveTo>
                      <a:pt x="600" y="398"/>
                    </a:moveTo>
                    <a:lnTo>
                      <a:pt x="598" y="400"/>
                    </a:lnTo>
                    <a:lnTo>
                      <a:pt x="597" y="401"/>
                    </a:lnTo>
                    <a:lnTo>
                      <a:pt x="596" y="403"/>
                    </a:lnTo>
                    <a:lnTo>
                      <a:pt x="595" y="404"/>
                    </a:lnTo>
                    <a:lnTo>
                      <a:pt x="594" y="403"/>
                    </a:lnTo>
                    <a:lnTo>
                      <a:pt x="594" y="400"/>
                    </a:lnTo>
                    <a:lnTo>
                      <a:pt x="593" y="401"/>
                    </a:lnTo>
                    <a:lnTo>
                      <a:pt x="591" y="403"/>
                    </a:lnTo>
                    <a:lnTo>
                      <a:pt x="590" y="404"/>
                    </a:lnTo>
                    <a:lnTo>
                      <a:pt x="590" y="405"/>
                    </a:lnTo>
                    <a:lnTo>
                      <a:pt x="590" y="407"/>
                    </a:lnTo>
                    <a:lnTo>
                      <a:pt x="590" y="408"/>
                    </a:lnTo>
                    <a:lnTo>
                      <a:pt x="589" y="409"/>
                    </a:lnTo>
                    <a:lnTo>
                      <a:pt x="588" y="409"/>
                    </a:lnTo>
                    <a:lnTo>
                      <a:pt x="586" y="410"/>
                    </a:lnTo>
                    <a:lnTo>
                      <a:pt x="585" y="411"/>
                    </a:lnTo>
                    <a:lnTo>
                      <a:pt x="584" y="414"/>
                    </a:lnTo>
                    <a:lnTo>
                      <a:pt x="584" y="415"/>
                    </a:lnTo>
                    <a:lnTo>
                      <a:pt x="583" y="416"/>
                    </a:lnTo>
                    <a:lnTo>
                      <a:pt x="582" y="417"/>
                    </a:lnTo>
                    <a:lnTo>
                      <a:pt x="581" y="418"/>
                    </a:lnTo>
                    <a:lnTo>
                      <a:pt x="581" y="419"/>
                    </a:lnTo>
                    <a:lnTo>
                      <a:pt x="580" y="420"/>
                    </a:lnTo>
                    <a:lnTo>
                      <a:pt x="580" y="421"/>
                    </a:lnTo>
                    <a:lnTo>
                      <a:pt x="579" y="422"/>
                    </a:lnTo>
                    <a:lnTo>
                      <a:pt x="578" y="423"/>
                    </a:lnTo>
                    <a:lnTo>
                      <a:pt x="578" y="424"/>
                    </a:lnTo>
                    <a:lnTo>
                      <a:pt x="577" y="426"/>
                    </a:lnTo>
                    <a:lnTo>
                      <a:pt x="575" y="427"/>
                    </a:lnTo>
                    <a:lnTo>
                      <a:pt x="575" y="428"/>
                    </a:lnTo>
                    <a:lnTo>
                      <a:pt x="574" y="429"/>
                    </a:lnTo>
                    <a:lnTo>
                      <a:pt x="573" y="430"/>
                    </a:lnTo>
                    <a:lnTo>
                      <a:pt x="573" y="431"/>
                    </a:lnTo>
                    <a:lnTo>
                      <a:pt x="573" y="433"/>
                    </a:lnTo>
                    <a:lnTo>
                      <a:pt x="572" y="435"/>
                    </a:lnTo>
                    <a:lnTo>
                      <a:pt x="571" y="438"/>
                    </a:lnTo>
                    <a:lnTo>
                      <a:pt x="570" y="439"/>
                    </a:lnTo>
                    <a:lnTo>
                      <a:pt x="570" y="441"/>
                    </a:lnTo>
                    <a:lnTo>
                      <a:pt x="570" y="442"/>
                    </a:lnTo>
                    <a:lnTo>
                      <a:pt x="569" y="443"/>
                    </a:lnTo>
                    <a:lnTo>
                      <a:pt x="571" y="445"/>
                    </a:lnTo>
                    <a:lnTo>
                      <a:pt x="571" y="446"/>
                    </a:lnTo>
                    <a:lnTo>
                      <a:pt x="571" y="450"/>
                    </a:lnTo>
                    <a:lnTo>
                      <a:pt x="573" y="450"/>
                    </a:lnTo>
                    <a:lnTo>
                      <a:pt x="574" y="450"/>
                    </a:lnTo>
                    <a:lnTo>
                      <a:pt x="579" y="447"/>
                    </a:lnTo>
                    <a:lnTo>
                      <a:pt x="582" y="444"/>
                    </a:lnTo>
                    <a:lnTo>
                      <a:pt x="585" y="441"/>
                    </a:lnTo>
                    <a:lnTo>
                      <a:pt x="585" y="440"/>
                    </a:lnTo>
                    <a:lnTo>
                      <a:pt x="586" y="440"/>
                    </a:lnTo>
                    <a:lnTo>
                      <a:pt x="586" y="438"/>
                    </a:lnTo>
                    <a:lnTo>
                      <a:pt x="586" y="436"/>
                    </a:lnTo>
                    <a:lnTo>
                      <a:pt x="588" y="427"/>
                    </a:lnTo>
                    <a:lnTo>
                      <a:pt x="589" y="426"/>
                    </a:lnTo>
                    <a:lnTo>
                      <a:pt x="590" y="424"/>
                    </a:lnTo>
                    <a:lnTo>
                      <a:pt x="591" y="423"/>
                    </a:lnTo>
                    <a:lnTo>
                      <a:pt x="591" y="422"/>
                    </a:lnTo>
                    <a:lnTo>
                      <a:pt x="592" y="421"/>
                    </a:lnTo>
                    <a:lnTo>
                      <a:pt x="592" y="420"/>
                    </a:lnTo>
                    <a:lnTo>
                      <a:pt x="593" y="419"/>
                    </a:lnTo>
                    <a:lnTo>
                      <a:pt x="594" y="418"/>
                    </a:lnTo>
                    <a:lnTo>
                      <a:pt x="595" y="417"/>
                    </a:lnTo>
                    <a:lnTo>
                      <a:pt x="595" y="416"/>
                    </a:lnTo>
                    <a:lnTo>
                      <a:pt x="596" y="415"/>
                    </a:lnTo>
                    <a:lnTo>
                      <a:pt x="597" y="414"/>
                    </a:lnTo>
                    <a:lnTo>
                      <a:pt x="597" y="414"/>
                    </a:lnTo>
                    <a:lnTo>
                      <a:pt x="598" y="412"/>
                    </a:lnTo>
                    <a:lnTo>
                      <a:pt x="600" y="411"/>
                    </a:lnTo>
                    <a:lnTo>
                      <a:pt x="601" y="411"/>
                    </a:lnTo>
                    <a:lnTo>
                      <a:pt x="602" y="409"/>
                    </a:lnTo>
                    <a:lnTo>
                      <a:pt x="604" y="409"/>
                    </a:lnTo>
                    <a:lnTo>
                      <a:pt x="606" y="410"/>
                    </a:lnTo>
                    <a:lnTo>
                      <a:pt x="606" y="409"/>
                    </a:lnTo>
                    <a:lnTo>
                      <a:pt x="607" y="408"/>
                    </a:lnTo>
                    <a:lnTo>
                      <a:pt x="608" y="407"/>
                    </a:lnTo>
                    <a:lnTo>
                      <a:pt x="609" y="406"/>
                    </a:lnTo>
                    <a:lnTo>
                      <a:pt x="609" y="405"/>
                    </a:lnTo>
                    <a:lnTo>
                      <a:pt x="610" y="404"/>
                    </a:lnTo>
                    <a:lnTo>
                      <a:pt x="612" y="403"/>
                    </a:lnTo>
                    <a:lnTo>
                      <a:pt x="613" y="401"/>
                    </a:lnTo>
                    <a:lnTo>
                      <a:pt x="615" y="400"/>
                    </a:lnTo>
                    <a:lnTo>
                      <a:pt x="613" y="399"/>
                    </a:lnTo>
                    <a:lnTo>
                      <a:pt x="612" y="398"/>
                    </a:lnTo>
                    <a:lnTo>
                      <a:pt x="609" y="399"/>
                    </a:lnTo>
                    <a:lnTo>
                      <a:pt x="607" y="399"/>
                    </a:lnTo>
                    <a:lnTo>
                      <a:pt x="600" y="398"/>
                    </a:lnTo>
                    <a:close/>
                    <a:moveTo>
                      <a:pt x="637" y="398"/>
                    </a:moveTo>
                    <a:lnTo>
                      <a:pt x="635" y="398"/>
                    </a:lnTo>
                    <a:lnTo>
                      <a:pt x="632" y="398"/>
                    </a:lnTo>
                    <a:lnTo>
                      <a:pt x="631" y="398"/>
                    </a:lnTo>
                    <a:lnTo>
                      <a:pt x="630" y="399"/>
                    </a:lnTo>
                    <a:lnTo>
                      <a:pt x="628" y="400"/>
                    </a:lnTo>
                    <a:lnTo>
                      <a:pt x="631" y="400"/>
                    </a:lnTo>
                    <a:lnTo>
                      <a:pt x="635" y="401"/>
                    </a:lnTo>
                    <a:lnTo>
                      <a:pt x="637" y="403"/>
                    </a:lnTo>
                    <a:lnTo>
                      <a:pt x="638" y="400"/>
                    </a:lnTo>
                    <a:lnTo>
                      <a:pt x="640" y="399"/>
                    </a:lnTo>
                    <a:lnTo>
                      <a:pt x="638" y="398"/>
                    </a:lnTo>
                    <a:lnTo>
                      <a:pt x="637" y="398"/>
                    </a:lnTo>
                    <a:close/>
                    <a:moveTo>
                      <a:pt x="596" y="362"/>
                    </a:moveTo>
                    <a:lnTo>
                      <a:pt x="594" y="364"/>
                    </a:lnTo>
                    <a:lnTo>
                      <a:pt x="592" y="365"/>
                    </a:lnTo>
                    <a:lnTo>
                      <a:pt x="589" y="365"/>
                    </a:lnTo>
                    <a:lnTo>
                      <a:pt x="589" y="366"/>
                    </a:lnTo>
                    <a:lnTo>
                      <a:pt x="586" y="366"/>
                    </a:lnTo>
                    <a:lnTo>
                      <a:pt x="584" y="366"/>
                    </a:lnTo>
                    <a:lnTo>
                      <a:pt x="583" y="368"/>
                    </a:lnTo>
                    <a:lnTo>
                      <a:pt x="582" y="368"/>
                    </a:lnTo>
                    <a:lnTo>
                      <a:pt x="582" y="370"/>
                    </a:lnTo>
                    <a:lnTo>
                      <a:pt x="581" y="370"/>
                    </a:lnTo>
                    <a:lnTo>
                      <a:pt x="580" y="370"/>
                    </a:lnTo>
                    <a:lnTo>
                      <a:pt x="578" y="371"/>
                    </a:lnTo>
                    <a:lnTo>
                      <a:pt x="577" y="371"/>
                    </a:lnTo>
                    <a:lnTo>
                      <a:pt x="574" y="372"/>
                    </a:lnTo>
                    <a:lnTo>
                      <a:pt x="573" y="372"/>
                    </a:lnTo>
                    <a:lnTo>
                      <a:pt x="572" y="373"/>
                    </a:lnTo>
                    <a:lnTo>
                      <a:pt x="570" y="373"/>
                    </a:lnTo>
                    <a:lnTo>
                      <a:pt x="569" y="374"/>
                    </a:lnTo>
                    <a:lnTo>
                      <a:pt x="567" y="374"/>
                    </a:lnTo>
                    <a:lnTo>
                      <a:pt x="566" y="374"/>
                    </a:lnTo>
                    <a:lnTo>
                      <a:pt x="565" y="375"/>
                    </a:lnTo>
                    <a:lnTo>
                      <a:pt x="563" y="375"/>
                    </a:lnTo>
                    <a:lnTo>
                      <a:pt x="562" y="376"/>
                    </a:lnTo>
                    <a:lnTo>
                      <a:pt x="560" y="377"/>
                    </a:lnTo>
                    <a:lnTo>
                      <a:pt x="559" y="379"/>
                    </a:lnTo>
                    <a:lnTo>
                      <a:pt x="558" y="379"/>
                    </a:lnTo>
                    <a:lnTo>
                      <a:pt x="557" y="380"/>
                    </a:lnTo>
                    <a:lnTo>
                      <a:pt x="556" y="380"/>
                    </a:lnTo>
                    <a:lnTo>
                      <a:pt x="555" y="381"/>
                    </a:lnTo>
                    <a:lnTo>
                      <a:pt x="554" y="381"/>
                    </a:lnTo>
                    <a:lnTo>
                      <a:pt x="553" y="382"/>
                    </a:lnTo>
                    <a:lnTo>
                      <a:pt x="554" y="382"/>
                    </a:lnTo>
                    <a:lnTo>
                      <a:pt x="555" y="383"/>
                    </a:lnTo>
                    <a:lnTo>
                      <a:pt x="556" y="384"/>
                    </a:lnTo>
                    <a:lnTo>
                      <a:pt x="557" y="384"/>
                    </a:lnTo>
                    <a:lnTo>
                      <a:pt x="559" y="383"/>
                    </a:lnTo>
                    <a:lnTo>
                      <a:pt x="559" y="382"/>
                    </a:lnTo>
                    <a:lnTo>
                      <a:pt x="561" y="382"/>
                    </a:lnTo>
                    <a:lnTo>
                      <a:pt x="563" y="382"/>
                    </a:lnTo>
                    <a:lnTo>
                      <a:pt x="567" y="382"/>
                    </a:lnTo>
                    <a:lnTo>
                      <a:pt x="566" y="383"/>
                    </a:lnTo>
                    <a:lnTo>
                      <a:pt x="565" y="383"/>
                    </a:lnTo>
                    <a:lnTo>
                      <a:pt x="562" y="384"/>
                    </a:lnTo>
                    <a:lnTo>
                      <a:pt x="563" y="385"/>
                    </a:lnTo>
                    <a:lnTo>
                      <a:pt x="566" y="385"/>
                    </a:lnTo>
                    <a:lnTo>
                      <a:pt x="567" y="385"/>
                    </a:lnTo>
                    <a:lnTo>
                      <a:pt x="569" y="385"/>
                    </a:lnTo>
                    <a:lnTo>
                      <a:pt x="570" y="384"/>
                    </a:lnTo>
                    <a:lnTo>
                      <a:pt x="572" y="383"/>
                    </a:lnTo>
                    <a:lnTo>
                      <a:pt x="574" y="383"/>
                    </a:lnTo>
                    <a:lnTo>
                      <a:pt x="578" y="383"/>
                    </a:lnTo>
                    <a:lnTo>
                      <a:pt x="579" y="383"/>
                    </a:lnTo>
                    <a:lnTo>
                      <a:pt x="580" y="382"/>
                    </a:lnTo>
                    <a:lnTo>
                      <a:pt x="581" y="382"/>
                    </a:lnTo>
                    <a:lnTo>
                      <a:pt x="582" y="381"/>
                    </a:lnTo>
                    <a:lnTo>
                      <a:pt x="583" y="381"/>
                    </a:lnTo>
                    <a:lnTo>
                      <a:pt x="584" y="381"/>
                    </a:lnTo>
                    <a:lnTo>
                      <a:pt x="585" y="380"/>
                    </a:lnTo>
                    <a:lnTo>
                      <a:pt x="588" y="379"/>
                    </a:lnTo>
                    <a:lnTo>
                      <a:pt x="591" y="377"/>
                    </a:lnTo>
                    <a:lnTo>
                      <a:pt x="593" y="377"/>
                    </a:lnTo>
                    <a:lnTo>
                      <a:pt x="593" y="380"/>
                    </a:lnTo>
                    <a:lnTo>
                      <a:pt x="591" y="381"/>
                    </a:lnTo>
                    <a:lnTo>
                      <a:pt x="590" y="381"/>
                    </a:lnTo>
                    <a:lnTo>
                      <a:pt x="589" y="382"/>
                    </a:lnTo>
                    <a:lnTo>
                      <a:pt x="589" y="383"/>
                    </a:lnTo>
                    <a:lnTo>
                      <a:pt x="589" y="385"/>
                    </a:lnTo>
                    <a:lnTo>
                      <a:pt x="590" y="386"/>
                    </a:lnTo>
                    <a:lnTo>
                      <a:pt x="591" y="386"/>
                    </a:lnTo>
                    <a:lnTo>
                      <a:pt x="592" y="387"/>
                    </a:lnTo>
                    <a:lnTo>
                      <a:pt x="592" y="388"/>
                    </a:lnTo>
                    <a:lnTo>
                      <a:pt x="594" y="388"/>
                    </a:lnTo>
                    <a:lnTo>
                      <a:pt x="595" y="389"/>
                    </a:lnTo>
                    <a:lnTo>
                      <a:pt x="596" y="392"/>
                    </a:lnTo>
                    <a:lnTo>
                      <a:pt x="597" y="391"/>
                    </a:lnTo>
                    <a:lnTo>
                      <a:pt x="600" y="391"/>
                    </a:lnTo>
                    <a:lnTo>
                      <a:pt x="602" y="391"/>
                    </a:lnTo>
                    <a:lnTo>
                      <a:pt x="603" y="389"/>
                    </a:lnTo>
                    <a:lnTo>
                      <a:pt x="613" y="388"/>
                    </a:lnTo>
                    <a:lnTo>
                      <a:pt x="614" y="389"/>
                    </a:lnTo>
                    <a:lnTo>
                      <a:pt x="615" y="391"/>
                    </a:lnTo>
                    <a:lnTo>
                      <a:pt x="616" y="391"/>
                    </a:lnTo>
                    <a:lnTo>
                      <a:pt x="617" y="391"/>
                    </a:lnTo>
                    <a:lnTo>
                      <a:pt x="616" y="391"/>
                    </a:lnTo>
                    <a:lnTo>
                      <a:pt x="617" y="392"/>
                    </a:lnTo>
                    <a:lnTo>
                      <a:pt x="618" y="392"/>
                    </a:lnTo>
                    <a:lnTo>
                      <a:pt x="620" y="393"/>
                    </a:lnTo>
                    <a:lnTo>
                      <a:pt x="619" y="391"/>
                    </a:lnTo>
                    <a:lnTo>
                      <a:pt x="619" y="389"/>
                    </a:lnTo>
                    <a:lnTo>
                      <a:pt x="619" y="387"/>
                    </a:lnTo>
                    <a:lnTo>
                      <a:pt x="620" y="386"/>
                    </a:lnTo>
                    <a:lnTo>
                      <a:pt x="621" y="386"/>
                    </a:lnTo>
                    <a:lnTo>
                      <a:pt x="621" y="384"/>
                    </a:lnTo>
                    <a:lnTo>
                      <a:pt x="621" y="383"/>
                    </a:lnTo>
                    <a:lnTo>
                      <a:pt x="620" y="381"/>
                    </a:lnTo>
                    <a:lnTo>
                      <a:pt x="619" y="380"/>
                    </a:lnTo>
                    <a:lnTo>
                      <a:pt x="619" y="379"/>
                    </a:lnTo>
                    <a:lnTo>
                      <a:pt x="621" y="379"/>
                    </a:lnTo>
                    <a:lnTo>
                      <a:pt x="620" y="376"/>
                    </a:lnTo>
                    <a:lnTo>
                      <a:pt x="618" y="376"/>
                    </a:lnTo>
                    <a:lnTo>
                      <a:pt x="616" y="375"/>
                    </a:lnTo>
                    <a:lnTo>
                      <a:pt x="614" y="373"/>
                    </a:lnTo>
                    <a:lnTo>
                      <a:pt x="613" y="373"/>
                    </a:lnTo>
                    <a:lnTo>
                      <a:pt x="612" y="372"/>
                    </a:lnTo>
                    <a:lnTo>
                      <a:pt x="612" y="370"/>
                    </a:lnTo>
                    <a:lnTo>
                      <a:pt x="612" y="368"/>
                    </a:lnTo>
                    <a:lnTo>
                      <a:pt x="612" y="366"/>
                    </a:lnTo>
                    <a:lnTo>
                      <a:pt x="610" y="365"/>
                    </a:lnTo>
                    <a:lnTo>
                      <a:pt x="609" y="364"/>
                    </a:lnTo>
                    <a:lnTo>
                      <a:pt x="607" y="364"/>
                    </a:lnTo>
                    <a:lnTo>
                      <a:pt x="605" y="363"/>
                    </a:lnTo>
                    <a:lnTo>
                      <a:pt x="603" y="362"/>
                    </a:lnTo>
                    <a:lnTo>
                      <a:pt x="602" y="362"/>
                    </a:lnTo>
                    <a:lnTo>
                      <a:pt x="598" y="362"/>
                    </a:lnTo>
                    <a:lnTo>
                      <a:pt x="596" y="362"/>
                    </a:lnTo>
                    <a:close/>
                    <a:moveTo>
                      <a:pt x="532" y="325"/>
                    </a:moveTo>
                    <a:lnTo>
                      <a:pt x="531" y="326"/>
                    </a:lnTo>
                    <a:lnTo>
                      <a:pt x="531" y="326"/>
                    </a:lnTo>
                    <a:lnTo>
                      <a:pt x="529" y="326"/>
                    </a:lnTo>
                    <a:lnTo>
                      <a:pt x="527" y="327"/>
                    </a:lnTo>
                    <a:lnTo>
                      <a:pt x="526" y="327"/>
                    </a:lnTo>
                    <a:lnTo>
                      <a:pt x="525" y="328"/>
                    </a:lnTo>
                    <a:lnTo>
                      <a:pt x="525" y="329"/>
                    </a:lnTo>
                    <a:lnTo>
                      <a:pt x="524" y="330"/>
                    </a:lnTo>
                    <a:lnTo>
                      <a:pt x="525" y="331"/>
                    </a:lnTo>
                    <a:lnTo>
                      <a:pt x="526" y="333"/>
                    </a:lnTo>
                    <a:lnTo>
                      <a:pt x="527" y="331"/>
                    </a:lnTo>
                    <a:lnTo>
                      <a:pt x="530" y="330"/>
                    </a:lnTo>
                    <a:lnTo>
                      <a:pt x="530" y="329"/>
                    </a:lnTo>
                    <a:lnTo>
                      <a:pt x="531" y="329"/>
                    </a:lnTo>
                    <a:lnTo>
                      <a:pt x="531" y="327"/>
                    </a:lnTo>
                    <a:lnTo>
                      <a:pt x="531" y="326"/>
                    </a:lnTo>
                    <a:lnTo>
                      <a:pt x="532" y="326"/>
                    </a:lnTo>
                    <a:lnTo>
                      <a:pt x="532" y="325"/>
                    </a:lnTo>
                    <a:close/>
                    <a:moveTo>
                      <a:pt x="532" y="289"/>
                    </a:moveTo>
                    <a:lnTo>
                      <a:pt x="530" y="289"/>
                    </a:lnTo>
                    <a:lnTo>
                      <a:pt x="527" y="289"/>
                    </a:lnTo>
                    <a:lnTo>
                      <a:pt x="526" y="289"/>
                    </a:lnTo>
                    <a:lnTo>
                      <a:pt x="525" y="290"/>
                    </a:lnTo>
                    <a:lnTo>
                      <a:pt x="525" y="291"/>
                    </a:lnTo>
                    <a:lnTo>
                      <a:pt x="524" y="292"/>
                    </a:lnTo>
                    <a:lnTo>
                      <a:pt x="524" y="293"/>
                    </a:lnTo>
                    <a:lnTo>
                      <a:pt x="523" y="294"/>
                    </a:lnTo>
                    <a:lnTo>
                      <a:pt x="523" y="295"/>
                    </a:lnTo>
                    <a:lnTo>
                      <a:pt x="524" y="297"/>
                    </a:lnTo>
                    <a:lnTo>
                      <a:pt x="524" y="299"/>
                    </a:lnTo>
                    <a:lnTo>
                      <a:pt x="525" y="299"/>
                    </a:lnTo>
                    <a:lnTo>
                      <a:pt x="526" y="300"/>
                    </a:lnTo>
                    <a:lnTo>
                      <a:pt x="524" y="300"/>
                    </a:lnTo>
                    <a:lnTo>
                      <a:pt x="523" y="301"/>
                    </a:lnTo>
                    <a:lnTo>
                      <a:pt x="523" y="303"/>
                    </a:lnTo>
                    <a:lnTo>
                      <a:pt x="523" y="304"/>
                    </a:lnTo>
                    <a:lnTo>
                      <a:pt x="523" y="306"/>
                    </a:lnTo>
                    <a:lnTo>
                      <a:pt x="523" y="307"/>
                    </a:lnTo>
                    <a:lnTo>
                      <a:pt x="527" y="313"/>
                    </a:lnTo>
                    <a:lnTo>
                      <a:pt x="526" y="312"/>
                    </a:lnTo>
                    <a:lnTo>
                      <a:pt x="527" y="312"/>
                    </a:lnTo>
                    <a:lnTo>
                      <a:pt x="529" y="312"/>
                    </a:lnTo>
                    <a:lnTo>
                      <a:pt x="530" y="313"/>
                    </a:lnTo>
                    <a:lnTo>
                      <a:pt x="531" y="314"/>
                    </a:lnTo>
                    <a:lnTo>
                      <a:pt x="531" y="315"/>
                    </a:lnTo>
                    <a:lnTo>
                      <a:pt x="534" y="310"/>
                    </a:lnTo>
                    <a:lnTo>
                      <a:pt x="534" y="307"/>
                    </a:lnTo>
                    <a:lnTo>
                      <a:pt x="534" y="305"/>
                    </a:lnTo>
                    <a:lnTo>
                      <a:pt x="534" y="302"/>
                    </a:lnTo>
                    <a:lnTo>
                      <a:pt x="534" y="300"/>
                    </a:lnTo>
                    <a:lnTo>
                      <a:pt x="534" y="292"/>
                    </a:lnTo>
                    <a:lnTo>
                      <a:pt x="534" y="291"/>
                    </a:lnTo>
                    <a:lnTo>
                      <a:pt x="533" y="290"/>
                    </a:lnTo>
                    <a:lnTo>
                      <a:pt x="532" y="289"/>
                    </a:lnTo>
                    <a:close/>
                    <a:moveTo>
                      <a:pt x="488" y="163"/>
                    </a:moveTo>
                    <a:lnTo>
                      <a:pt x="488" y="165"/>
                    </a:lnTo>
                    <a:lnTo>
                      <a:pt x="489" y="165"/>
                    </a:lnTo>
                    <a:lnTo>
                      <a:pt x="491" y="165"/>
                    </a:lnTo>
                    <a:lnTo>
                      <a:pt x="491" y="164"/>
                    </a:lnTo>
                    <a:lnTo>
                      <a:pt x="489" y="163"/>
                    </a:lnTo>
                    <a:lnTo>
                      <a:pt x="488" y="163"/>
                    </a:lnTo>
                    <a:close/>
                    <a:moveTo>
                      <a:pt x="457" y="162"/>
                    </a:moveTo>
                    <a:lnTo>
                      <a:pt x="457" y="164"/>
                    </a:lnTo>
                    <a:lnTo>
                      <a:pt x="456" y="167"/>
                    </a:lnTo>
                    <a:lnTo>
                      <a:pt x="456" y="169"/>
                    </a:lnTo>
                    <a:lnTo>
                      <a:pt x="456" y="170"/>
                    </a:lnTo>
                    <a:lnTo>
                      <a:pt x="454" y="171"/>
                    </a:lnTo>
                    <a:lnTo>
                      <a:pt x="453" y="171"/>
                    </a:lnTo>
                    <a:lnTo>
                      <a:pt x="451" y="171"/>
                    </a:lnTo>
                    <a:lnTo>
                      <a:pt x="450" y="172"/>
                    </a:lnTo>
                    <a:lnTo>
                      <a:pt x="449" y="172"/>
                    </a:lnTo>
                    <a:lnTo>
                      <a:pt x="448" y="173"/>
                    </a:lnTo>
                    <a:lnTo>
                      <a:pt x="447" y="174"/>
                    </a:lnTo>
                    <a:lnTo>
                      <a:pt x="445" y="174"/>
                    </a:lnTo>
                    <a:lnTo>
                      <a:pt x="444" y="175"/>
                    </a:lnTo>
                    <a:lnTo>
                      <a:pt x="443" y="176"/>
                    </a:lnTo>
                    <a:lnTo>
                      <a:pt x="442" y="178"/>
                    </a:lnTo>
                    <a:lnTo>
                      <a:pt x="441" y="178"/>
                    </a:lnTo>
                    <a:lnTo>
                      <a:pt x="440" y="177"/>
                    </a:lnTo>
                    <a:lnTo>
                      <a:pt x="438" y="177"/>
                    </a:lnTo>
                    <a:lnTo>
                      <a:pt x="437" y="177"/>
                    </a:lnTo>
                    <a:lnTo>
                      <a:pt x="435" y="177"/>
                    </a:lnTo>
                    <a:lnTo>
                      <a:pt x="433" y="178"/>
                    </a:lnTo>
                    <a:lnTo>
                      <a:pt x="436" y="179"/>
                    </a:lnTo>
                    <a:lnTo>
                      <a:pt x="437" y="179"/>
                    </a:lnTo>
                    <a:lnTo>
                      <a:pt x="438" y="181"/>
                    </a:lnTo>
                    <a:lnTo>
                      <a:pt x="441" y="181"/>
                    </a:lnTo>
                    <a:lnTo>
                      <a:pt x="444" y="181"/>
                    </a:lnTo>
                    <a:lnTo>
                      <a:pt x="449" y="181"/>
                    </a:lnTo>
                    <a:lnTo>
                      <a:pt x="451" y="181"/>
                    </a:lnTo>
                    <a:lnTo>
                      <a:pt x="459" y="181"/>
                    </a:lnTo>
                    <a:lnTo>
                      <a:pt x="460" y="178"/>
                    </a:lnTo>
                    <a:lnTo>
                      <a:pt x="461" y="178"/>
                    </a:lnTo>
                    <a:lnTo>
                      <a:pt x="462" y="177"/>
                    </a:lnTo>
                    <a:lnTo>
                      <a:pt x="463" y="176"/>
                    </a:lnTo>
                    <a:lnTo>
                      <a:pt x="464" y="175"/>
                    </a:lnTo>
                    <a:lnTo>
                      <a:pt x="465" y="175"/>
                    </a:lnTo>
                    <a:lnTo>
                      <a:pt x="467" y="176"/>
                    </a:lnTo>
                    <a:lnTo>
                      <a:pt x="468" y="176"/>
                    </a:lnTo>
                    <a:lnTo>
                      <a:pt x="470" y="175"/>
                    </a:lnTo>
                    <a:lnTo>
                      <a:pt x="472" y="175"/>
                    </a:lnTo>
                    <a:lnTo>
                      <a:pt x="473" y="174"/>
                    </a:lnTo>
                    <a:lnTo>
                      <a:pt x="474" y="174"/>
                    </a:lnTo>
                    <a:lnTo>
                      <a:pt x="475" y="173"/>
                    </a:lnTo>
                    <a:lnTo>
                      <a:pt x="476" y="173"/>
                    </a:lnTo>
                    <a:lnTo>
                      <a:pt x="478" y="172"/>
                    </a:lnTo>
                    <a:lnTo>
                      <a:pt x="479" y="172"/>
                    </a:lnTo>
                    <a:lnTo>
                      <a:pt x="479" y="172"/>
                    </a:lnTo>
                    <a:lnTo>
                      <a:pt x="479" y="170"/>
                    </a:lnTo>
                    <a:lnTo>
                      <a:pt x="478" y="169"/>
                    </a:lnTo>
                    <a:lnTo>
                      <a:pt x="477" y="169"/>
                    </a:lnTo>
                    <a:lnTo>
                      <a:pt x="467" y="169"/>
                    </a:lnTo>
                    <a:lnTo>
                      <a:pt x="465" y="167"/>
                    </a:lnTo>
                    <a:lnTo>
                      <a:pt x="465" y="166"/>
                    </a:lnTo>
                    <a:lnTo>
                      <a:pt x="464" y="165"/>
                    </a:lnTo>
                    <a:lnTo>
                      <a:pt x="463" y="165"/>
                    </a:lnTo>
                    <a:lnTo>
                      <a:pt x="462" y="164"/>
                    </a:lnTo>
                    <a:lnTo>
                      <a:pt x="461" y="163"/>
                    </a:lnTo>
                    <a:lnTo>
                      <a:pt x="460" y="163"/>
                    </a:lnTo>
                    <a:lnTo>
                      <a:pt x="459" y="162"/>
                    </a:lnTo>
                    <a:lnTo>
                      <a:pt x="457" y="162"/>
                    </a:lnTo>
                    <a:close/>
                    <a:moveTo>
                      <a:pt x="463" y="97"/>
                    </a:moveTo>
                    <a:lnTo>
                      <a:pt x="455" y="97"/>
                    </a:lnTo>
                    <a:lnTo>
                      <a:pt x="453" y="97"/>
                    </a:lnTo>
                    <a:lnTo>
                      <a:pt x="451" y="97"/>
                    </a:lnTo>
                    <a:lnTo>
                      <a:pt x="450" y="97"/>
                    </a:lnTo>
                    <a:lnTo>
                      <a:pt x="447" y="100"/>
                    </a:lnTo>
                    <a:lnTo>
                      <a:pt x="443" y="100"/>
                    </a:lnTo>
                    <a:lnTo>
                      <a:pt x="442" y="100"/>
                    </a:lnTo>
                    <a:lnTo>
                      <a:pt x="439" y="102"/>
                    </a:lnTo>
                    <a:lnTo>
                      <a:pt x="436" y="102"/>
                    </a:lnTo>
                    <a:lnTo>
                      <a:pt x="428" y="102"/>
                    </a:lnTo>
                    <a:lnTo>
                      <a:pt x="429" y="103"/>
                    </a:lnTo>
                    <a:lnTo>
                      <a:pt x="430" y="105"/>
                    </a:lnTo>
                    <a:lnTo>
                      <a:pt x="432" y="105"/>
                    </a:lnTo>
                    <a:lnTo>
                      <a:pt x="433" y="104"/>
                    </a:lnTo>
                    <a:lnTo>
                      <a:pt x="436" y="103"/>
                    </a:lnTo>
                    <a:lnTo>
                      <a:pt x="438" y="103"/>
                    </a:lnTo>
                    <a:lnTo>
                      <a:pt x="440" y="104"/>
                    </a:lnTo>
                    <a:lnTo>
                      <a:pt x="440" y="105"/>
                    </a:lnTo>
                    <a:lnTo>
                      <a:pt x="441" y="105"/>
                    </a:lnTo>
                    <a:lnTo>
                      <a:pt x="442" y="106"/>
                    </a:lnTo>
                    <a:lnTo>
                      <a:pt x="442" y="106"/>
                    </a:lnTo>
                    <a:lnTo>
                      <a:pt x="442" y="107"/>
                    </a:lnTo>
                    <a:lnTo>
                      <a:pt x="441" y="108"/>
                    </a:lnTo>
                    <a:lnTo>
                      <a:pt x="440" y="108"/>
                    </a:lnTo>
                    <a:lnTo>
                      <a:pt x="438" y="110"/>
                    </a:lnTo>
                    <a:lnTo>
                      <a:pt x="437" y="110"/>
                    </a:lnTo>
                    <a:lnTo>
                      <a:pt x="436" y="111"/>
                    </a:lnTo>
                    <a:lnTo>
                      <a:pt x="433" y="112"/>
                    </a:lnTo>
                    <a:lnTo>
                      <a:pt x="433" y="113"/>
                    </a:lnTo>
                    <a:lnTo>
                      <a:pt x="432" y="113"/>
                    </a:lnTo>
                    <a:lnTo>
                      <a:pt x="430" y="114"/>
                    </a:lnTo>
                    <a:lnTo>
                      <a:pt x="429" y="115"/>
                    </a:lnTo>
                    <a:lnTo>
                      <a:pt x="428" y="115"/>
                    </a:lnTo>
                    <a:lnTo>
                      <a:pt x="427" y="116"/>
                    </a:lnTo>
                    <a:lnTo>
                      <a:pt x="427" y="117"/>
                    </a:lnTo>
                    <a:lnTo>
                      <a:pt x="426" y="119"/>
                    </a:lnTo>
                    <a:lnTo>
                      <a:pt x="426" y="120"/>
                    </a:lnTo>
                    <a:lnTo>
                      <a:pt x="435" y="118"/>
                    </a:lnTo>
                    <a:lnTo>
                      <a:pt x="436" y="118"/>
                    </a:lnTo>
                    <a:lnTo>
                      <a:pt x="436" y="117"/>
                    </a:lnTo>
                    <a:lnTo>
                      <a:pt x="437" y="116"/>
                    </a:lnTo>
                    <a:lnTo>
                      <a:pt x="438" y="115"/>
                    </a:lnTo>
                    <a:lnTo>
                      <a:pt x="440" y="115"/>
                    </a:lnTo>
                    <a:lnTo>
                      <a:pt x="441" y="115"/>
                    </a:lnTo>
                    <a:lnTo>
                      <a:pt x="442" y="114"/>
                    </a:lnTo>
                    <a:lnTo>
                      <a:pt x="443" y="113"/>
                    </a:lnTo>
                    <a:lnTo>
                      <a:pt x="445" y="114"/>
                    </a:lnTo>
                    <a:lnTo>
                      <a:pt x="445" y="115"/>
                    </a:lnTo>
                    <a:lnTo>
                      <a:pt x="445" y="116"/>
                    </a:lnTo>
                    <a:lnTo>
                      <a:pt x="447" y="117"/>
                    </a:lnTo>
                    <a:lnTo>
                      <a:pt x="448" y="118"/>
                    </a:lnTo>
                    <a:lnTo>
                      <a:pt x="448" y="117"/>
                    </a:lnTo>
                    <a:lnTo>
                      <a:pt x="449" y="116"/>
                    </a:lnTo>
                    <a:lnTo>
                      <a:pt x="450" y="115"/>
                    </a:lnTo>
                    <a:lnTo>
                      <a:pt x="450" y="114"/>
                    </a:lnTo>
                    <a:lnTo>
                      <a:pt x="451" y="113"/>
                    </a:lnTo>
                    <a:lnTo>
                      <a:pt x="452" y="112"/>
                    </a:lnTo>
                    <a:lnTo>
                      <a:pt x="454" y="111"/>
                    </a:lnTo>
                    <a:lnTo>
                      <a:pt x="455" y="112"/>
                    </a:lnTo>
                    <a:lnTo>
                      <a:pt x="456" y="113"/>
                    </a:lnTo>
                    <a:lnTo>
                      <a:pt x="460" y="114"/>
                    </a:lnTo>
                    <a:lnTo>
                      <a:pt x="463" y="115"/>
                    </a:lnTo>
                    <a:lnTo>
                      <a:pt x="463" y="114"/>
                    </a:lnTo>
                    <a:lnTo>
                      <a:pt x="463" y="113"/>
                    </a:lnTo>
                    <a:lnTo>
                      <a:pt x="464" y="112"/>
                    </a:lnTo>
                    <a:lnTo>
                      <a:pt x="466" y="111"/>
                    </a:lnTo>
                    <a:lnTo>
                      <a:pt x="467" y="110"/>
                    </a:lnTo>
                    <a:lnTo>
                      <a:pt x="470" y="108"/>
                    </a:lnTo>
                    <a:lnTo>
                      <a:pt x="456" y="105"/>
                    </a:lnTo>
                    <a:lnTo>
                      <a:pt x="455" y="105"/>
                    </a:lnTo>
                    <a:lnTo>
                      <a:pt x="453" y="105"/>
                    </a:lnTo>
                    <a:lnTo>
                      <a:pt x="452" y="105"/>
                    </a:lnTo>
                    <a:lnTo>
                      <a:pt x="451" y="103"/>
                    </a:lnTo>
                    <a:lnTo>
                      <a:pt x="452" y="102"/>
                    </a:lnTo>
                    <a:lnTo>
                      <a:pt x="454" y="102"/>
                    </a:lnTo>
                    <a:lnTo>
                      <a:pt x="455" y="102"/>
                    </a:lnTo>
                    <a:lnTo>
                      <a:pt x="457" y="101"/>
                    </a:lnTo>
                    <a:lnTo>
                      <a:pt x="459" y="100"/>
                    </a:lnTo>
                    <a:lnTo>
                      <a:pt x="461" y="100"/>
                    </a:lnTo>
                    <a:lnTo>
                      <a:pt x="462" y="99"/>
                    </a:lnTo>
                    <a:lnTo>
                      <a:pt x="463" y="97"/>
                    </a:lnTo>
                    <a:close/>
                    <a:moveTo>
                      <a:pt x="219" y="0"/>
                    </a:moveTo>
                    <a:lnTo>
                      <a:pt x="223" y="1"/>
                    </a:lnTo>
                    <a:lnTo>
                      <a:pt x="227" y="2"/>
                    </a:lnTo>
                    <a:lnTo>
                      <a:pt x="231" y="3"/>
                    </a:lnTo>
                    <a:lnTo>
                      <a:pt x="235" y="5"/>
                    </a:lnTo>
                    <a:lnTo>
                      <a:pt x="240" y="3"/>
                    </a:lnTo>
                    <a:lnTo>
                      <a:pt x="245" y="2"/>
                    </a:lnTo>
                    <a:lnTo>
                      <a:pt x="251" y="1"/>
                    </a:lnTo>
                    <a:lnTo>
                      <a:pt x="252" y="2"/>
                    </a:lnTo>
                    <a:lnTo>
                      <a:pt x="254" y="3"/>
                    </a:lnTo>
                    <a:lnTo>
                      <a:pt x="255" y="5"/>
                    </a:lnTo>
                    <a:lnTo>
                      <a:pt x="258" y="7"/>
                    </a:lnTo>
                    <a:lnTo>
                      <a:pt x="260" y="7"/>
                    </a:lnTo>
                    <a:lnTo>
                      <a:pt x="262" y="7"/>
                    </a:lnTo>
                    <a:lnTo>
                      <a:pt x="262" y="10"/>
                    </a:lnTo>
                    <a:lnTo>
                      <a:pt x="262" y="12"/>
                    </a:lnTo>
                    <a:lnTo>
                      <a:pt x="278" y="13"/>
                    </a:lnTo>
                    <a:lnTo>
                      <a:pt x="276" y="19"/>
                    </a:lnTo>
                    <a:lnTo>
                      <a:pt x="296" y="23"/>
                    </a:lnTo>
                    <a:lnTo>
                      <a:pt x="302" y="26"/>
                    </a:lnTo>
                    <a:lnTo>
                      <a:pt x="309" y="30"/>
                    </a:lnTo>
                    <a:lnTo>
                      <a:pt x="315" y="31"/>
                    </a:lnTo>
                    <a:lnTo>
                      <a:pt x="317" y="32"/>
                    </a:lnTo>
                    <a:lnTo>
                      <a:pt x="318" y="33"/>
                    </a:lnTo>
                    <a:lnTo>
                      <a:pt x="319" y="33"/>
                    </a:lnTo>
                    <a:lnTo>
                      <a:pt x="326" y="34"/>
                    </a:lnTo>
                    <a:lnTo>
                      <a:pt x="333" y="34"/>
                    </a:lnTo>
                    <a:lnTo>
                      <a:pt x="337" y="37"/>
                    </a:lnTo>
                    <a:lnTo>
                      <a:pt x="342" y="40"/>
                    </a:lnTo>
                    <a:lnTo>
                      <a:pt x="346" y="43"/>
                    </a:lnTo>
                    <a:lnTo>
                      <a:pt x="353" y="44"/>
                    </a:lnTo>
                    <a:lnTo>
                      <a:pt x="355" y="47"/>
                    </a:lnTo>
                    <a:lnTo>
                      <a:pt x="357" y="50"/>
                    </a:lnTo>
                    <a:lnTo>
                      <a:pt x="359" y="55"/>
                    </a:lnTo>
                    <a:lnTo>
                      <a:pt x="362" y="57"/>
                    </a:lnTo>
                    <a:lnTo>
                      <a:pt x="372" y="55"/>
                    </a:lnTo>
                    <a:lnTo>
                      <a:pt x="372" y="54"/>
                    </a:lnTo>
                    <a:lnTo>
                      <a:pt x="376" y="53"/>
                    </a:lnTo>
                    <a:lnTo>
                      <a:pt x="379" y="53"/>
                    </a:lnTo>
                    <a:lnTo>
                      <a:pt x="381" y="53"/>
                    </a:lnTo>
                    <a:lnTo>
                      <a:pt x="389" y="49"/>
                    </a:lnTo>
                    <a:lnTo>
                      <a:pt x="390" y="52"/>
                    </a:lnTo>
                    <a:lnTo>
                      <a:pt x="391" y="53"/>
                    </a:lnTo>
                    <a:lnTo>
                      <a:pt x="393" y="53"/>
                    </a:lnTo>
                    <a:lnTo>
                      <a:pt x="417" y="46"/>
                    </a:lnTo>
                    <a:lnTo>
                      <a:pt x="418" y="46"/>
                    </a:lnTo>
                    <a:lnTo>
                      <a:pt x="420" y="46"/>
                    </a:lnTo>
                    <a:lnTo>
                      <a:pt x="423" y="46"/>
                    </a:lnTo>
                    <a:lnTo>
                      <a:pt x="425" y="45"/>
                    </a:lnTo>
                    <a:lnTo>
                      <a:pt x="425" y="47"/>
                    </a:lnTo>
                    <a:lnTo>
                      <a:pt x="425" y="49"/>
                    </a:lnTo>
                    <a:lnTo>
                      <a:pt x="426" y="49"/>
                    </a:lnTo>
                    <a:lnTo>
                      <a:pt x="429" y="49"/>
                    </a:lnTo>
                    <a:lnTo>
                      <a:pt x="430" y="49"/>
                    </a:lnTo>
                    <a:lnTo>
                      <a:pt x="436" y="47"/>
                    </a:lnTo>
                    <a:lnTo>
                      <a:pt x="436" y="45"/>
                    </a:lnTo>
                    <a:lnTo>
                      <a:pt x="436" y="43"/>
                    </a:lnTo>
                    <a:lnTo>
                      <a:pt x="437" y="41"/>
                    </a:lnTo>
                    <a:lnTo>
                      <a:pt x="442" y="44"/>
                    </a:lnTo>
                    <a:lnTo>
                      <a:pt x="441" y="49"/>
                    </a:lnTo>
                    <a:lnTo>
                      <a:pt x="440" y="55"/>
                    </a:lnTo>
                    <a:lnTo>
                      <a:pt x="440" y="56"/>
                    </a:lnTo>
                    <a:lnTo>
                      <a:pt x="441" y="58"/>
                    </a:lnTo>
                    <a:lnTo>
                      <a:pt x="442" y="58"/>
                    </a:lnTo>
                    <a:lnTo>
                      <a:pt x="443" y="59"/>
                    </a:lnTo>
                    <a:lnTo>
                      <a:pt x="444" y="58"/>
                    </a:lnTo>
                    <a:lnTo>
                      <a:pt x="449" y="55"/>
                    </a:lnTo>
                    <a:lnTo>
                      <a:pt x="453" y="52"/>
                    </a:lnTo>
                    <a:lnTo>
                      <a:pt x="457" y="49"/>
                    </a:lnTo>
                    <a:lnTo>
                      <a:pt x="454" y="61"/>
                    </a:lnTo>
                    <a:lnTo>
                      <a:pt x="457" y="60"/>
                    </a:lnTo>
                    <a:lnTo>
                      <a:pt x="462" y="58"/>
                    </a:lnTo>
                    <a:lnTo>
                      <a:pt x="465" y="56"/>
                    </a:lnTo>
                    <a:lnTo>
                      <a:pt x="474" y="58"/>
                    </a:lnTo>
                    <a:lnTo>
                      <a:pt x="482" y="62"/>
                    </a:lnTo>
                    <a:lnTo>
                      <a:pt x="489" y="67"/>
                    </a:lnTo>
                    <a:lnTo>
                      <a:pt x="497" y="72"/>
                    </a:lnTo>
                    <a:lnTo>
                      <a:pt x="511" y="72"/>
                    </a:lnTo>
                    <a:lnTo>
                      <a:pt x="514" y="77"/>
                    </a:lnTo>
                    <a:lnTo>
                      <a:pt x="515" y="83"/>
                    </a:lnTo>
                    <a:lnTo>
                      <a:pt x="508" y="84"/>
                    </a:lnTo>
                    <a:lnTo>
                      <a:pt x="501" y="87"/>
                    </a:lnTo>
                    <a:lnTo>
                      <a:pt x="508" y="90"/>
                    </a:lnTo>
                    <a:lnTo>
                      <a:pt x="515" y="93"/>
                    </a:lnTo>
                    <a:lnTo>
                      <a:pt x="519" y="91"/>
                    </a:lnTo>
                    <a:lnTo>
                      <a:pt x="522" y="91"/>
                    </a:lnTo>
                    <a:lnTo>
                      <a:pt x="525" y="91"/>
                    </a:lnTo>
                    <a:lnTo>
                      <a:pt x="529" y="93"/>
                    </a:lnTo>
                    <a:lnTo>
                      <a:pt x="534" y="91"/>
                    </a:lnTo>
                    <a:lnTo>
                      <a:pt x="539" y="90"/>
                    </a:lnTo>
                    <a:lnTo>
                      <a:pt x="542" y="93"/>
                    </a:lnTo>
                    <a:lnTo>
                      <a:pt x="544" y="95"/>
                    </a:lnTo>
                    <a:lnTo>
                      <a:pt x="546" y="99"/>
                    </a:lnTo>
                    <a:lnTo>
                      <a:pt x="547" y="102"/>
                    </a:lnTo>
                    <a:lnTo>
                      <a:pt x="548" y="105"/>
                    </a:lnTo>
                    <a:lnTo>
                      <a:pt x="550" y="104"/>
                    </a:lnTo>
                    <a:lnTo>
                      <a:pt x="551" y="102"/>
                    </a:lnTo>
                    <a:lnTo>
                      <a:pt x="551" y="100"/>
                    </a:lnTo>
                    <a:lnTo>
                      <a:pt x="550" y="97"/>
                    </a:lnTo>
                    <a:lnTo>
                      <a:pt x="550" y="95"/>
                    </a:lnTo>
                    <a:lnTo>
                      <a:pt x="557" y="91"/>
                    </a:lnTo>
                    <a:lnTo>
                      <a:pt x="553" y="89"/>
                    </a:lnTo>
                    <a:lnTo>
                      <a:pt x="549" y="87"/>
                    </a:lnTo>
                    <a:lnTo>
                      <a:pt x="558" y="83"/>
                    </a:lnTo>
                    <a:lnTo>
                      <a:pt x="568" y="81"/>
                    </a:lnTo>
                    <a:lnTo>
                      <a:pt x="577" y="80"/>
                    </a:lnTo>
                    <a:lnTo>
                      <a:pt x="577" y="90"/>
                    </a:lnTo>
                    <a:lnTo>
                      <a:pt x="578" y="91"/>
                    </a:lnTo>
                    <a:lnTo>
                      <a:pt x="579" y="92"/>
                    </a:lnTo>
                    <a:lnTo>
                      <a:pt x="580" y="93"/>
                    </a:lnTo>
                    <a:lnTo>
                      <a:pt x="585" y="94"/>
                    </a:lnTo>
                    <a:lnTo>
                      <a:pt x="588" y="96"/>
                    </a:lnTo>
                    <a:lnTo>
                      <a:pt x="590" y="97"/>
                    </a:lnTo>
                    <a:lnTo>
                      <a:pt x="592" y="99"/>
                    </a:lnTo>
                    <a:lnTo>
                      <a:pt x="594" y="100"/>
                    </a:lnTo>
                    <a:lnTo>
                      <a:pt x="603" y="101"/>
                    </a:lnTo>
                    <a:lnTo>
                      <a:pt x="613" y="102"/>
                    </a:lnTo>
                    <a:lnTo>
                      <a:pt x="615" y="102"/>
                    </a:lnTo>
                    <a:lnTo>
                      <a:pt x="617" y="101"/>
                    </a:lnTo>
                    <a:lnTo>
                      <a:pt x="619" y="101"/>
                    </a:lnTo>
                    <a:lnTo>
                      <a:pt x="621" y="94"/>
                    </a:lnTo>
                    <a:lnTo>
                      <a:pt x="629" y="91"/>
                    </a:lnTo>
                    <a:lnTo>
                      <a:pt x="626" y="89"/>
                    </a:lnTo>
                    <a:lnTo>
                      <a:pt x="621" y="87"/>
                    </a:lnTo>
                    <a:lnTo>
                      <a:pt x="618" y="83"/>
                    </a:lnTo>
                    <a:lnTo>
                      <a:pt x="627" y="82"/>
                    </a:lnTo>
                    <a:lnTo>
                      <a:pt x="630" y="78"/>
                    </a:lnTo>
                    <a:lnTo>
                      <a:pt x="633" y="75"/>
                    </a:lnTo>
                    <a:lnTo>
                      <a:pt x="638" y="72"/>
                    </a:lnTo>
                    <a:lnTo>
                      <a:pt x="648" y="91"/>
                    </a:lnTo>
                    <a:lnTo>
                      <a:pt x="638" y="94"/>
                    </a:lnTo>
                    <a:lnTo>
                      <a:pt x="632" y="94"/>
                    </a:lnTo>
                    <a:lnTo>
                      <a:pt x="636" y="96"/>
                    </a:lnTo>
                    <a:lnTo>
                      <a:pt x="638" y="100"/>
                    </a:lnTo>
                    <a:lnTo>
                      <a:pt x="636" y="105"/>
                    </a:lnTo>
                    <a:lnTo>
                      <a:pt x="632" y="111"/>
                    </a:lnTo>
                    <a:lnTo>
                      <a:pt x="639" y="113"/>
                    </a:lnTo>
                    <a:lnTo>
                      <a:pt x="638" y="110"/>
                    </a:lnTo>
                    <a:lnTo>
                      <a:pt x="638" y="107"/>
                    </a:lnTo>
                    <a:lnTo>
                      <a:pt x="639" y="104"/>
                    </a:lnTo>
                    <a:lnTo>
                      <a:pt x="641" y="102"/>
                    </a:lnTo>
                    <a:lnTo>
                      <a:pt x="642" y="100"/>
                    </a:lnTo>
                    <a:lnTo>
                      <a:pt x="645" y="101"/>
                    </a:lnTo>
                    <a:lnTo>
                      <a:pt x="649" y="101"/>
                    </a:lnTo>
                    <a:lnTo>
                      <a:pt x="651" y="99"/>
                    </a:lnTo>
                    <a:lnTo>
                      <a:pt x="654" y="97"/>
                    </a:lnTo>
                    <a:lnTo>
                      <a:pt x="656" y="94"/>
                    </a:lnTo>
                    <a:lnTo>
                      <a:pt x="659" y="92"/>
                    </a:lnTo>
                    <a:lnTo>
                      <a:pt x="656" y="92"/>
                    </a:lnTo>
                    <a:lnTo>
                      <a:pt x="654" y="92"/>
                    </a:lnTo>
                    <a:lnTo>
                      <a:pt x="652" y="92"/>
                    </a:lnTo>
                    <a:lnTo>
                      <a:pt x="659" y="83"/>
                    </a:lnTo>
                    <a:lnTo>
                      <a:pt x="657" y="82"/>
                    </a:lnTo>
                    <a:lnTo>
                      <a:pt x="657" y="81"/>
                    </a:lnTo>
                    <a:lnTo>
                      <a:pt x="654" y="79"/>
                    </a:lnTo>
                    <a:lnTo>
                      <a:pt x="651" y="77"/>
                    </a:lnTo>
                    <a:lnTo>
                      <a:pt x="648" y="75"/>
                    </a:lnTo>
                    <a:lnTo>
                      <a:pt x="649" y="68"/>
                    </a:lnTo>
                    <a:lnTo>
                      <a:pt x="651" y="66"/>
                    </a:lnTo>
                    <a:lnTo>
                      <a:pt x="652" y="64"/>
                    </a:lnTo>
                    <a:lnTo>
                      <a:pt x="653" y="60"/>
                    </a:lnTo>
                    <a:lnTo>
                      <a:pt x="653" y="58"/>
                    </a:lnTo>
                    <a:lnTo>
                      <a:pt x="654" y="56"/>
                    </a:lnTo>
                    <a:lnTo>
                      <a:pt x="659" y="54"/>
                    </a:lnTo>
                    <a:lnTo>
                      <a:pt x="662" y="50"/>
                    </a:lnTo>
                    <a:lnTo>
                      <a:pt x="666" y="48"/>
                    </a:lnTo>
                    <a:lnTo>
                      <a:pt x="668" y="45"/>
                    </a:lnTo>
                    <a:lnTo>
                      <a:pt x="672" y="34"/>
                    </a:lnTo>
                    <a:lnTo>
                      <a:pt x="676" y="23"/>
                    </a:lnTo>
                    <a:lnTo>
                      <a:pt x="681" y="17"/>
                    </a:lnTo>
                    <a:lnTo>
                      <a:pt x="684" y="17"/>
                    </a:lnTo>
                    <a:lnTo>
                      <a:pt x="683" y="14"/>
                    </a:lnTo>
                    <a:lnTo>
                      <a:pt x="691" y="14"/>
                    </a:lnTo>
                    <a:lnTo>
                      <a:pt x="700" y="14"/>
                    </a:lnTo>
                    <a:lnTo>
                      <a:pt x="700" y="17"/>
                    </a:lnTo>
                    <a:lnTo>
                      <a:pt x="707" y="19"/>
                    </a:lnTo>
                    <a:lnTo>
                      <a:pt x="714" y="20"/>
                    </a:lnTo>
                    <a:lnTo>
                      <a:pt x="696" y="35"/>
                    </a:lnTo>
                    <a:lnTo>
                      <a:pt x="692" y="35"/>
                    </a:lnTo>
                    <a:lnTo>
                      <a:pt x="688" y="34"/>
                    </a:lnTo>
                    <a:lnTo>
                      <a:pt x="685" y="34"/>
                    </a:lnTo>
                    <a:lnTo>
                      <a:pt x="683" y="41"/>
                    </a:lnTo>
                    <a:lnTo>
                      <a:pt x="677" y="44"/>
                    </a:lnTo>
                    <a:lnTo>
                      <a:pt x="673" y="47"/>
                    </a:lnTo>
                    <a:lnTo>
                      <a:pt x="676" y="50"/>
                    </a:lnTo>
                    <a:lnTo>
                      <a:pt x="678" y="54"/>
                    </a:lnTo>
                    <a:lnTo>
                      <a:pt x="679" y="57"/>
                    </a:lnTo>
                    <a:lnTo>
                      <a:pt x="678" y="60"/>
                    </a:lnTo>
                    <a:lnTo>
                      <a:pt x="677" y="65"/>
                    </a:lnTo>
                    <a:lnTo>
                      <a:pt x="679" y="67"/>
                    </a:lnTo>
                    <a:lnTo>
                      <a:pt x="680" y="70"/>
                    </a:lnTo>
                    <a:lnTo>
                      <a:pt x="681" y="73"/>
                    </a:lnTo>
                    <a:lnTo>
                      <a:pt x="673" y="79"/>
                    </a:lnTo>
                    <a:lnTo>
                      <a:pt x="675" y="81"/>
                    </a:lnTo>
                    <a:lnTo>
                      <a:pt x="678" y="81"/>
                    </a:lnTo>
                    <a:lnTo>
                      <a:pt x="681" y="82"/>
                    </a:lnTo>
                    <a:lnTo>
                      <a:pt x="685" y="82"/>
                    </a:lnTo>
                    <a:lnTo>
                      <a:pt x="683" y="85"/>
                    </a:lnTo>
                    <a:lnTo>
                      <a:pt x="681" y="90"/>
                    </a:lnTo>
                    <a:lnTo>
                      <a:pt x="681" y="93"/>
                    </a:lnTo>
                    <a:lnTo>
                      <a:pt x="679" y="100"/>
                    </a:lnTo>
                    <a:lnTo>
                      <a:pt x="686" y="94"/>
                    </a:lnTo>
                    <a:lnTo>
                      <a:pt x="691" y="89"/>
                    </a:lnTo>
                    <a:lnTo>
                      <a:pt x="694" y="88"/>
                    </a:lnTo>
                    <a:lnTo>
                      <a:pt x="695" y="89"/>
                    </a:lnTo>
                    <a:lnTo>
                      <a:pt x="696" y="90"/>
                    </a:lnTo>
                    <a:lnTo>
                      <a:pt x="697" y="91"/>
                    </a:lnTo>
                    <a:lnTo>
                      <a:pt x="698" y="93"/>
                    </a:lnTo>
                    <a:lnTo>
                      <a:pt x="698" y="96"/>
                    </a:lnTo>
                    <a:lnTo>
                      <a:pt x="698" y="100"/>
                    </a:lnTo>
                    <a:lnTo>
                      <a:pt x="699" y="103"/>
                    </a:lnTo>
                    <a:lnTo>
                      <a:pt x="697" y="103"/>
                    </a:lnTo>
                    <a:lnTo>
                      <a:pt x="695" y="103"/>
                    </a:lnTo>
                    <a:lnTo>
                      <a:pt x="692" y="104"/>
                    </a:lnTo>
                    <a:lnTo>
                      <a:pt x="695" y="117"/>
                    </a:lnTo>
                    <a:lnTo>
                      <a:pt x="702" y="115"/>
                    </a:lnTo>
                    <a:lnTo>
                      <a:pt x="702" y="112"/>
                    </a:lnTo>
                    <a:lnTo>
                      <a:pt x="703" y="108"/>
                    </a:lnTo>
                    <a:lnTo>
                      <a:pt x="703" y="106"/>
                    </a:lnTo>
                    <a:lnTo>
                      <a:pt x="703" y="103"/>
                    </a:lnTo>
                    <a:lnTo>
                      <a:pt x="706" y="105"/>
                    </a:lnTo>
                    <a:lnTo>
                      <a:pt x="708" y="106"/>
                    </a:lnTo>
                    <a:lnTo>
                      <a:pt x="710" y="107"/>
                    </a:lnTo>
                    <a:lnTo>
                      <a:pt x="711" y="105"/>
                    </a:lnTo>
                    <a:lnTo>
                      <a:pt x="713" y="102"/>
                    </a:lnTo>
                    <a:lnTo>
                      <a:pt x="714" y="99"/>
                    </a:lnTo>
                    <a:lnTo>
                      <a:pt x="716" y="95"/>
                    </a:lnTo>
                    <a:lnTo>
                      <a:pt x="718" y="96"/>
                    </a:lnTo>
                    <a:lnTo>
                      <a:pt x="720" y="97"/>
                    </a:lnTo>
                    <a:lnTo>
                      <a:pt x="720" y="95"/>
                    </a:lnTo>
                    <a:lnTo>
                      <a:pt x="721" y="93"/>
                    </a:lnTo>
                    <a:lnTo>
                      <a:pt x="720" y="90"/>
                    </a:lnTo>
                    <a:lnTo>
                      <a:pt x="720" y="85"/>
                    </a:lnTo>
                    <a:lnTo>
                      <a:pt x="721" y="82"/>
                    </a:lnTo>
                    <a:lnTo>
                      <a:pt x="730" y="83"/>
                    </a:lnTo>
                    <a:lnTo>
                      <a:pt x="738" y="84"/>
                    </a:lnTo>
                    <a:lnTo>
                      <a:pt x="742" y="89"/>
                    </a:lnTo>
                    <a:lnTo>
                      <a:pt x="746" y="93"/>
                    </a:lnTo>
                    <a:lnTo>
                      <a:pt x="746" y="101"/>
                    </a:lnTo>
                    <a:lnTo>
                      <a:pt x="743" y="102"/>
                    </a:lnTo>
                    <a:lnTo>
                      <a:pt x="738" y="103"/>
                    </a:lnTo>
                    <a:lnTo>
                      <a:pt x="738" y="105"/>
                    </a:lnTo>
                    <a:lnTo>
                      <a:pt x="737" y="108"/>
                    </a:lnTo>
                    <a:lnTo>
                      <a:pt x="736" y="111"/>
                    </a:lnTo>
                    <a:lnTo>
                      <a:pt x="741" y="117"/>
                    </a:lnTo>
                    <a:lnTo>
                      <a:pt x="735" y="125"/>
                    </a:lnTo>
                    <a:lnTo>
                      <a:pt x="727" y="129"/>
                    </a:lnTo>
                    <a:lnTo>
                      <a:pt x="719" y="132"/>
                    </a:lnTo>
                    <a:lnTo>
                      <a:pt x="718" y="131"/>
                    </a:lnTo>
                    <a:lnTo>
                      <a:pt x="716" y="129"/>
                    </a:lnTo>
                    <a:lnTo>
                      <a:pt x="716" y="128"/>
                    </a:lnTo>
                    <a:lnTo>
                      <a:pt x="715" y="130"/>
                    </a:lnTo>
                    <a:lnTo>
                      <a:pt x="715" y="132"/>
                    </a:lnTo>
                    <a:lnTo>
                      <a:pt x="715" y="135"/>
                    </a:lnTo>
                    <a:lnTo>
                      <a:pt x="714" y="134"/>
                    </a:lnTo>
                    <a:lnTo>
                      <a:pt x="713" y="132"/>
                    </a:lnTo>
                    <a:lnTo>
                      <a:pt x="711" y="135"/>
                    </a:lnTo>
                    <a:lnTo>
                      <a:pt x="710" y="136"/>
                    </a:lnTo>
                    <a:lnTo>
                      <a:pt x="709" y="134"/>
                    </a:lnTo>
                    <a:lnTo>
                      <a:pt x="707" y="132"/>
                    </a:lnTo>
                    <a:lnTo>
                      <a:pt x="706" y="130"/>
                    </a:lnTo>
                    <a:lnTo>
                      <a:pt x="703" y="129"/>
                    </a:lnTo>
                    <a:lnTo>
                      <a:pt x="702" y="128"/>
                    </a:lnTo>
                    <a:lnTo>
                      <a:pt x="699" y="128"/>
                    </a:lnTo>
                    <a:lnTo>
                      <a:pt x="697" y="128"/>
                    </a:lnTo>
                    <a:lnTo>
                      <a:pt x="700" y="134"/>
                    </a:lnTo>
                    <a:lnTo>
                      <a:pt x="697" y="136"/>
                    </a:lnTo>
                    <a:lnTo>
                      <a:pt x="694" y="139"/>
                    </a:lnTo>
                    <a:lnTo>
                      <a:pt x="691" y="141"/>
                    </a:lnTo>
                    <a:lnTo>
                      <a:pt x="688" y="145"/>
                    </a:lnTo>
                    <a:lnTo>
                      <a:pt x="686" y="148"/>
                    </a:lnTo>
                    <a:lnTo>
                      <a:pt x="685" y="151"/>
                    </a:lnTo>
                    <a:lnTo>
                      <a:pt x="681" y="153"/>
                    </a:lnTo>
                    <a:lnTo>
                      <a:pt x="678" y="157"/>
                    </a:lnTo>
                    <a:lnTo>
                      <a:pt x="675" y="159"/>
                    </a:lnTo>
                    <a:lnTo>
                      <a:pt x="673" y="161"/>
                    </a:lnTo>
                    <a:lnTo>
                      <a:pt x="660" y="160"/>
                    </a:lnTo>
                    <a:lnTo>
                      <a:pt x="657" y="164"/>
                    </a:lnTo>
                    <a:lnTo>
                      <a:pt x="648" y="167"/>
                    </a:lnTo>
                    <a:lnTo>
                      <a:pt x="648" y="166"/>
                    </a:lnTo>
                    <a:lnTo>
                      <a:pt x="647" y="165"/>
                    </a:lnTo>
                    <a:lnTo>
                      <a:pt x="647" y="166"/>
                    </a:lnTo>
                    <a:lnTo>
                      <a:pt x="648" y="167"/>
                    </a:lnTo>
                    <a:lnTo>
                      <a:pt x="649" y="169"/>
                    </a:lnTo>
                    <a:lnTo>
                      <a:pt x="650" y="169"/>
                    </a:lnTo>
                    <a:lnTo>
                      <a:pt x="648" y="174"/>
                    </a:lnTo>
                    <a:lnTo>
                      <a:pt x="640" y="176"/>
                    </a:lnTo>
                    <a:lnTo>
                      <a:pt x="635" y="175"/>
                    </a:lnTo>
                    <a:lnTo>
                      <a:pt x="636" y="176"/>
                    </a:lnTo>
                    <a:lnTo>
                      <a:pt x="636" y="178"/>
                    </a:lnTo>
                    <a:lnTo>
                      <a:pt x="617" y="192"/>
                    </a:lnTo>
                    <a:lnTo>
                      <a:pt x="601" y="209"/>
                    </a:lnTo>
                    <a:lnTo>
                      <a:pt x="596" y="218"/>
                    </a:lnTo>
                    <a:lnTo>
                      <a:pt x="594" y="229"/>
                    </a:lnTo>
                    <a:lnTo>
                      <a:pt x="604" y="229"/>
                    </a:lnTo>
                    <a:lnTo>
                      <a:pt x="602" y="253"/>
                    </a:lnTo>
                    <a:lnTo>
                      <a:pt x="607" y="252"/>
                    </a:lnTo>
                    <a:lnTo>
                      <a:pt x="614" y="251"/>
                    </a:lnTo>
                    <a:lnTo>
                      <a:pt x="621" y="254"/>
                    </a:lnTo>
                    <a:lnTo>
                      <a:pt x="630" y="259"/>
                    </a:lnTo>
                    <a:lnTo>
                      <a:pt x="633" y="264"/>
                    </a:lnTo>
                    <a:lnTo>
                      <a:pt x="638" y="268"/>
                    </a:lnTo>
                    <a:lnTo>
                      <a:pt x="655" y="280"/>
                    </a:lnTo>
                    <a:lnTo>
                      <a:pt x="677" y="286"/>
                    </a:lnTo>
                    <a:lnTo>
                      <a:pt x="676" y="290"/>
                    </a:lnTo>
                    <a:lnTo>
                      <a:pt x="674" y="293"/>
                    </a:lnTo>
                    <a:lnTo>
                      <a:pt x="672" y="297"/>
                    </a:lnTo>
                    <a:lnTo>
                      <a:pt x="673" y="300"/>
                    </a:lnTo>
                    <a:lnTo>
                      <a:pt x="673" y="303"/>
                    </a:lnTo>
                    <a:lnTo>
                      <a:pt x="671" y="306"/>
                    </a:lnTo>
                    <a:lnTo>
                      <a:pt x="671" y="307"/>
                    </a:lnTo>
                    <a:lnTo>
                      <a:pt x="672" y="309"/>
                    </a:lnTo>
                    <a:lnTo>
                      <a:pt x="674" y="310"/>
                    </a:lnTo>
                    <a:lnTo>
                      <a:pt x="675" y="310"/>
                    </a:lnTo>
                    <a:lnTo>
                      <a:pt x="677" y="310"/>
                    </a:lnTo>
                    <a:lnTo>
                      <a:pt x="679" y="311"/>
                    </a:lnTo>
                    <a:lnTo>
                      <a:pt x="679" y="311"/>
                    </a:lnTo>
                    <a:lnTo>
                      <a:pt x="681" y="318"/>
                    </a:lnTo>
                    <a:lnTo>
                      <a:pt x="671" y="314"/>
                    </a:lnTo>
                    <a:lnTo>
                      <a:pt x="668" y="314"/>
                    </a:lnTo>
                    <a:lnTo>
                      <a:pt x="674" y="326"/>
                    </a:lnTo>
                    <a:lnTo>
                      <a:pt x="679" y="337"/>
                    </a:lnTo>
                    <a:lnTo>
                      <a:pt x="684" y="336"/>
                    </a:lnTo>
                    <a:lnTo>
                      <a:pt x="688" y="334"/>
                    </a:lnTo>
                    <a:lnTo>
                      <a:pt x="692" y="335"/>
                    </a:lnTo>
                    <a:lnTo>
                      <a:pt x="692" y="333"/>
                    </a:lnTo>
                    <a:lnTo>
                      <a:pt x="692" y="329"/>
                    </a:lnTo>
                    <a:lnTo>
                      <a:pt x="698" y="326"/>
                    </a:lnTo>
                    <a:lnTo>
                      <a:pt x="698" y="315"/>
                    </a:lnTo>
                    <a:lnTo>
                      <a:pt x="699" y="304"/>
                    </a:lnTo>
                    <a:lnTo>
                      <a:pt x="699" y="293"/>
                    </a:lnTo>
                    <a:lnTo>
                      <a:pt x="709" y="290"/>
                    </a:lnTo>
                    <a:lnTo>
                      <a:pt x="719" y="286"/>
                    </a:lnTo>
                    <a:lnTo>
                      <a:pt x="726" y="279"/>
                    </a:lnTo>
                    <a:lnTo>
                      <a:pt x="733" y="270"/>
                    </a:lnTo>
                    <a:lnTo>
                      <a:pt x="733" y="262"/>
                    </a:lnTo>
                    <a:lnTo>
                      <a:pt x="733" y="253"/>
                    </a:lnTo>
                    <a:lnTo>
                      <a:pt x="731" y="251"/>
                    </a:lnTo>
                    <a:lnTo>
                      <a:pt x="728" y="248"/>
                    </a:lnTo>
                    <a:lnTo>
                      <a:pt x="725" y="246"/>
                    </a:lnTo>
                    <a:lnTo>
                      <a:pt x="723" y="244"/>
                    </a:lnTo>
                    <a:lnTo>
                      <a:pt x="724" y="242"/>
                    </a:lnTo>
                    <a:lnTo>
                      <a:pt x="724" y="239"/>
                    </a:lnTo>
                    <a:lnTo>
                      <a:pt x="728" y="235"/>
                    </a:lnTo>
                    <a:lnTo>
                      <a:pt x="733" y="231"/>
                    </a:lnTo>
                    <a:lnTo>
                      <a:pt x="736" y="225"/>
                    </a:lnTo>
                    <a:lnTo>
                      <a:pt x="736" y="219"/>
                    </a:lnTo>
                    <a:lnTo>
                      <a:pt x="736" y="211"/>
                    </a:lnTo>
                    <a:lnTo>
                      <a:pt x="743" y="204"/>
                    </a:lnTo>
                    <a:lnTo>
                      <a:pt x="742" y="200"/>
                    </a:lnTo>
                    <a:lnTo>
                      <a:pt x="742" y="196"/>
                    </a:lnTo>
                    <a:lnTo>
                      <a:pt x="741" y="193"/>
                    </a:lnTo>
                    <a:lnTo>
                      <a:pt x="747" y="188"/>
                    </a:lnTo>
                    <a:lnTo>
                      <a:pt x="757" y="193"/>
                    </a:lnTo>
                    <a:lnTo>
                      <a:pt x="767" y="195"/>
                    </a:lnTo>
                    <a:lnTo>
                      <a:pt x="778" y="193"/>
                    </a:lnTo>
                    <a:lnTo>
                      <a:pt x="782" y="199"/>
                    </a:lnTo>
                    <a:lnTo>
                      <a:pt x="787" y="205"/>
                    </a:lnTo>
                    <a:lnTo>
                      <a:pt x="790" y="212"/>
                    </a:lnTo>
                    <a:lnTo>
                      <a:pt x="795" y="216"/>
                    </a:lnTo>
                    <a:lnTo>
                      <a:pt x="802" y="219"/>
                    </a:lnTo>
                    <a:lnTo>
                      <a:pt x="803" y="218"/>
                    </a:lnTo>
                    <a:lnTo>
                      <a:pt x="805" y="218"/>
                    </a:lnTo>
                    <a:lnTo>
                      <a:pt x="802" y="228"/>
                    </a:lnTo>
                    <a:lnTo>
                      <a:pt x="800" y="239"/>
                    </a:lnTo>
                    <a:lnTo>
                      <a:pt x="800" y="241"/>
                    </a:lnTo>
                    <a:lnTo>
                      <a:pt x="801" y="242"/>
                    </a:lnTo>
                    <a:lnTo>
                      <a:pt x="800" y="244"/>
                    </a:lnTo>
                    <a:lnTo>
                      <a:pt x="798" y="246"/>
                    </a:lnTo>
                    <a:lnTo>
                      <a:pt x="806" y="246"/>
                    </a:lnTo>
                    <a:lnTo>
                      <a:pt x="813" y="256"/>
                    </a:lnTo>
                    <a:lnTo>
                      <a:pt x="821" y="254"/>
                    </a:lnTo>
                    <a:lnTo>
                      <a:pt x="824" y="248"/>
                    </a:lnTo>
                    <a:lnTo>
                      <a:pt x="826" y="249"/>
                    </a:lnTo>
                    <a:lnTo>
                      <a:pt x="828" y="251"/>
                    </a:lnTo>
                    <a:lnTo>
                      <a:pt x="832" y="242"/>
                    </a:lnTo>
                    <a:lnTo>
                      <a:pt x="838" y="233"/>
                    </a:lnTo>
                    <a:lnTo>
                      <a:pt x="844" y="227"/>
                    </a:lnTo>
                    <a:lnTo>
                      <a:pt x="844" y="234"/>
                    </a:lnTo>
                    <a:lnTo>
                      <a:pt x="849" y="242"/>
                    </a:lnTo>
                    <a:lnTo>
                      <a:pt x="853" y="248"/>
                    </a:lnTo>
                    <a:lnTo>
                      <a:pt x="854" y="253"/>
                    </a:lnTo>
                    <a:lnTo>
                      <a:pt x="856" y="256"/>
                    </a:lnTo>
                    <a:lnTo>
                      <a:pt x="857" y="260"/>
                    </a:lnTo>
                    <a:lnTo>
                      <a:pt x="860" y="265"/>
                    </a:lnTo>
                    <a:lnTo>
                      <a:pt x="859" y="269"/>
                    </a:lnTo>
                    <a:lnTo>
                      <a:pt x="862" y="272"/>
                    </a:lnTo>
                    <a:lnTo>
                      <a:pt x="864" y="276"/>
                    </a:lnTo>
                    <a:lnTo>
                      <a:pt x="864" y="277"/>
                    </a:lnTo>
                    <a:lnTo>
                      <a:pt x="862" y="279"/>
                    </a:lnTo>
                    <a:lnTo>
                      <a:pt x="861" y="281"/>
                    </a:lnTo>
                    <a:lnTo>
                      <a:pt x="861" y="283"/>
                    </a:lnTo>
                    <a:lnTo>
                      <a:pt x="862" y="286"/>
                    </a:lnTo>
                    <a:lnTo>
                      <a:pt x="864" y="289"/>
                    </a:lnTo>
                    <a:lnTo>
                      <a:pt x="866" y="291"/>
                    </a:lnTo>
                    <a:lnTo>
                      <a:pt x="869" y="293"/>
                    </a:lnTo>
                    <a:lnTo>
                      <a:pt x="872" y="294"/>
                    </a:lnTo>
                    <a:lnTo>
                      <a:pt x="872" y="297"/>
                    </a:lnTo>
                    <a:lnTo>
                      <a:pt x="871" y="298"/>
                    </a:lnTo>
                    <a:lnTo>
                      <a:pt x="875" y="299"/>
                    </a:lnTo>
                    <a:lnTo>
                      <a:pt x="879" y="301"/>
                    </a:lnTo>
                    <a:lnTo>
                      <a:pt x="883" y="303"/>
                    </a:lnTo>
                    <a:lnTo>
                      <a:pt x="887" y="304"/>
                    </a:lnTo>
                    <a:lnTo>
                      <a:pt x="891" y="305"/>
                    </a:lnTo>
                    <a:lnTo>
                      <a:pt x="896" y="309"/>
                    </a:lnTo>
                    <a:lnTo>
                      <a:pt x="891" y="313"/>
                    </a:lnTo>
                    <a:lnTo>
                      <a:pt x="893" y="314"/>
                    </a:lnTo>
                    <a:lnTo>
                      <a:pt x="896" y="316"/>
                    </a:lnTo>
                    <a:lnTo>
                      <a:pt x="897" y="317"/>
                    </a:lnTo>
                    <a:lnTo>
                      <a:pt x="898" y="319"/>
                    </a:lnTo>
                    <a:lnTo>
                      <a:pt x="904" y="319"/>
                    </a:lnTo>
                    <a:lnTo>
                      <a:pt x="906" y="322"/>
                    </a:lnTo>
                    <a:lnTo>
                      <a:pt x="907" y="323"/>
                    </a:lnTo>
                    <a:lnTo>
                      <a:pt x="908" y="325"/>
                    </a:lnTo>
                    <a:lnTo>
                      <a:pt x="908" y="327"/>
                    </a:lnTo>
                    <a:lnTo>
                      <a:pt x="909" y="335"/>
                    </a:lnTo>
                    <a:lnTo>
                      <a:pt x="908" y="341"/>
                    </a:lnTo>
                    <a:lnTo>
                      <a:pt x="908" y="340"/>
                    </a:lnTo>
                    <a:lnTo>
                      <a:pt x="908" y="342"/>
                    </a:lnTo>
                    <a:lnTo>
                      <a:pt x="897" y="347"/>
                    </a:lnTo>
                    <a:lnTo>
                      <a:pt x="885" y="350"/>
                    </a:lnTo>
                    <a:lnTo>
                      <a:pt x="878" y="353"/>
                    </a:lnTo>
                    <a:lnTo>
                      <a:pt x="873" y="359"/>
                    </a:lnTo>
                    <a:lnTo>
                      <a:pt x="866" y="362"/>
                    </a:lnTo>
                    <a:lnTo>
                      <a:pt x="866" y="363"/>
                    </a:lnTo>
                    <a:lnTo>
                      <a:pt x="864" y="364"/>
                    </a:lnTo>
                    <a:lnTo>
                      <a:pt x="861" y="365"/>
                    </a:lnTo>
                    <a:lnTo>
                      <a:pt x="857" y="365"/>
                    </a:lnTo>
                    <a:lnTo>
                      <a:pt x="855" y="364"/>
                    </a:lnTo>
                    <a:lnTo>
                      <a:pt x="853" y="363"/>
                    </a:lnTo>
                    <a:lnTo>
                      <a:pt x="837" y="363"/>
                    </a:lnTo>
                    <a:lnTo>
                      <a:pt x="820" y="362"/>
                    </a:lnTo>
                    <a:lnTo>
                      <a:pt x="804" y="362"/>
                    </a:lnTo>
                    <a:lnTo>
                      <a:pt x="801" y="364"/>
                    </a:lnTo>
                    <a:lnTo>
                      <a:pt x="798" y="365"/>
                    </a:lnTo>
                    <a:lnTo>
                      <a:pt x="796" y="368"/>
                    </a:lnTo>
                    <a:lnTo>
                      <a:pt x="794" y="371"/>
                    </a:lnTo>
                    <a:lnTo>
                      <a:pt x="792" y="373"/>
                    </a:lnTo>
                    <a:lnTo>
                      <a:pt x="782" y="375"/>
                    </a:lnTo>
                    <a:lnTo>
                      <a:pt x="773" y="381"/>
                    </a:lnTo>
                    <a:lnTo>
                      <a:pt x="766" y="387"/>
                    </a:lnTo>
                    <a:lnTo>
                      <a:pt x="768" y="387"/>
                    </a:lnTo>
                    <a:lnTo>
                      <a:pt x="787" y="380"/>
                    </a:lnTo>
                    <a:lnTo>
                      <a:pt x="808" y="374"/>
                    </a:lnTo>
                    <a:lnTo>
                      <a:pt x="813" y="375"/>
                    </a:lnTo>
                    <a:lnTo>
                      <a:pt x="817" y="376"/>
                    </a:lnTo>
                    <a:lnTo>
                      <a:pt x="821" y="377"/>
                    </a:lnTo>
                    <a:lnTo>
                      <a:pt x="821" y="385"/>
                    </a:lnTo>
                    <a:lnTo>
                      <a:pt x="816" y="388"/>
                    </a:lnTo>
                    <a:lnTo>
                      <a:pt x="813" y="388"/>
                    </a:lnTo>
                    <a:lnTo>
                      <a:pt x="808" y="389"/>
                    </a:lnTo>
                    <a:lnTo>
                      <a:pt x="805" y="389"/>
                    </a:lnTo>
                    <a:lnTo>
                      <a:pt x="802" y="389"/>
                    </a:lnTo>
                    <a:lnTo>
                      <a:pt x="806" y="392"/>
                    </a:lnTo>
                    <a:lnTo>
                      <a:pt x="810" y="393"/>
                    </a:lnTo>
                    <a:lnTo>
                      <a:pt x="816" y="393"/>
                    </a:lnTo>
                    <a:lnTo>
                      <a:pt x="814" y="397"/>
                    </a:lnTo>
                    <a:lnTo>
                      <a:pt x="813" y="401"/>
                    </a:lnTo>
                    <a:lnTo>
                      <a:pt x="813" y="405"/>
                    </a:lnTo>
                    <a:lnTo>
                      <a:pt x="814" y="408"/>
                    </a:lnTo>
                    <a:lnTo>
                      <a:pt x="815" y="412"/>
                    </a:lnTo>
                    <a:lnTo>
                      <a:pt x="817" y="412"/>
                    </a:lnTo>
                    <a:lnTo>
                      <a:pt x="819" y="414"/>
                    </a:lnTo>
                    <a:lnTo>
                      <a:pt x="825" y="417"/>
                    </a:lnTo>
                    <a:lnTo>
                      <a:pt x="832" y="419"/>
                    </a:lnTo>
                    <a:lnTo>
                      <a:pt x="840" y="419"/>
                    </a:lnTo>
                    <a:lnTo>
                      <a:pt x="844" y="420"/>
                    </a:lnTo>
                    <a:lnTo>
                      <a:pt x="846" y="416"/>
                    </a:lnTo>
                    <a:lnTo>
                      <a:pt x="848" y="412"/>
                    </a:lnTo>
                    <a:lnTo>
                      <a:pt x="850" y="409"/>
                    </a:lnTo>
                    <a:lnTo>
                      <a:pt x="853" y="406"/>
                    </a:lnTo>
                    <a:lnTo>
                      <a:pt x="856" y="404"/>
                    </a:lnTo>
                    <a:lnTo>
                      <a:pt x="856" y="412"/>
                    </a:lnTo>
                    <a:lnTo>
                      <a:pt x="863" y="415"/>
                    </a:lnTo>
                    <a:lnTo>
                      <a:pt x="860" y="418"/>
                    </a:lnTo>
                    <a:lnTo>
                      <a:pt x="855" y="420"/>
                    </a:lnTo>
                    <a:lnTo>
                      <a:pt x="852" y="422"/>
                    </a:lnTo>
                    <a:lnTo>
                      <a:pt x="848" y="422"/>
                    </a:lnTo>
                    <a:lnTo>
                      <a:pt x="848" y="424"/>
                    </a:lnTo>
                    <a:lnTo>
                      <a:pt x="849" y="426"/>
                    </a:lnTo>
                    <a:lnTo>
                      <a:pt x="832" y="430"/>
                    </a:lnTo>
                    <a:lnTo>
                      <a:pt x="817" y="434"/>
                    </a:lnTo>
                    <a:lnTo>
                      <a:pt x="808" y="440"/>
                    </a:lnTo>
                    <a:lnTo>
                      <a:pt x="798" y="445"/>
                    </a:lnTo>
                    <a:lnTo>
                      <a:pt x="796" y="443"/>
                    </a:lnTo>
                    <a:lnTo>
                      <a:pt x="794" y="442"/>
                    </a:lnTo>
                    <a:lnTo>
                      <a:pt x="793" y="439"/>
                    </a:lnTo>
                    <a:lnTo>
                      <a:pt x="794" y="435"/>
                    </a:lnTo>
                    <a:lnTo>
                      <a:pt x="795" y="432"/>
                    </a:lnTo>
                    <a:lnTo>
                      <a:pt x="800" y="430"/>
                    </a:lnTo>
                    <a:lnTo>
                      <a:pt x="804" y="428"/>
                    </a:lnTo>
                    <a:lnTo>
                      <a:pt x="809" y="427"/>
                    </a:lnTo>
                    <a:lnTo>
                      <a:pt x="807" y="423"/>
                    </a:lnTo>
                    <a:lnTo>
                      <a:pt x="804" y="421"/>
                    </a:lnTo>
                    <a:lnTo>
                      <a:pt x="803" y="422"/>
                    </a:lnTo>
                    <a:lnTo>
                      <a:pt x="802" y="422"/>
                    </a:lnTo>
                    <a:lnTo>
                      <a:pt x="786" y="424"/>
                    </a:lnTo>
                    <a:lnTo>
                      <a:pt x="786" y="427"/>
                    </a:lnTo>
                    <a:lnTo>
                      <a:pt x="787" y="428"/>
                    </a:lnTo>
                    <a:lnTo>
                      <a:pt x="781" y="430"/>
                    </a:lnTo>
                    <a:lnTo>
                      <a:pt x="773" y="431"/>
                    </a:lnTo>
                    <a:lnTo>
                      <a:pt x="766" y="430"/>
                    </a:lnTo>
                    <a:lnTo>
                      <a:pt x="763" y="435"/>
                    </a:lnTo>
                    <a:lnTo>
                      <a:pt x="758" y="435"/>
                    </a:lnTo>
                    <a:lnTo>
                      <a:pt x="753" y="436"/>
                    </a:lnTo>
                    <a:lnTo>
                      <a:pt x="747" y="443"/>
                    </a:lnTo>
                    <a:lnTo>
                      <a:pt x="743" y="450"/>
                    </a:lnTo>
                    <a:lnTo>
                      <a:pt x="742" y="452"/>
                    </a:lnTo>
                    <a:lnTo>
                      <a:pt x="742" y="455"/>
                    </a:lnTo>
                    <a:lnTo>
                      <a:pt x="743" y="457"/>
                    </a:lnTo>
                    <a:lnTo>
                      <a:pt x="745" y="459"/>
                    </a:lnTo>
                    <a:lnTo>
                      <a:pt x="746" y="461"/>
                    </a:lnTo>
                    <a:lnTo>
                      <a:pt x="748" y="463"/>
                    </a:lnTo>
                    <a:lnTo>
                      <a:pt x="744" y="464"/>
                    </a:lnTo>
                    <a:lnTo>
                      <a:pt x="738" y="463"/>
                    </a:lnTo>
                    <a:lnTo>
                      <a:pt x="734" y="462"/>
                    </a:lnTo>
                    <a:lnTo>
                      <a:pt x="733" y="463"/>
                    </a:lnTo>
                    <a:lnTo>
                      <a:pt x="732" y="464"/>
                    </a:lnTo>
                    <a:lnTo>
                      <a:pt x="721" y="465"/>
                    </a:lnTo>
                    <a:lnTo>
                      <a:pt x="709" y="468"/>
                    </a:lnTo>
                    <a:lnTo>
                      <a:pt x="724" y="467"/>
                    </a:lnTo>
                    <a:lnTo>
                      <a:pt x="723" y="468"/>
                    </a:lnTo>
                    <a:lnTo>
                      <a:pt x="723" y="470"/>
                    </a:lnTo>
                    <a:lnTo>
                      <a:pt x="712" y="471"/>
                    </a:lnTo>
                    <a:lnTo>
                      <a:pt x="702" y="471"/>
                    </a:lnTo>
                    <a:lnTo>
                      <a:pt x="704" y="476"/>
                    </a:lnTo>
                    <a:lnTo>
                      <a:pt x="701" y="481"/>
                    </a:lnTo>
                    <a:lnTo>
                      <a:pt x="697" y="486"/>
                    </a:lnTo>
                    <a:lnTo>
                      <a:pt x="692" y="490"/>
                    </a:lnTo>
                    <a:lnTo>
                      <a:pt x="685" y="486"/>
                    </a:lnTo>
                    <a:lnTo>
                      <a:pt x="687" y="499"/>
                    </a:lnTo>
                    <a:lnTo>
                      <a:pt x="683" y="503"/>
                    </a:lnTo>
                    <a:lnTo>
                      <a:pt x="678" y="508"/>
                    </a:lnTo>
                    <a:lnTo>
                      <a:pt x="673" y="511"/>
                    </a:lnTo>
                    <a:lnTo>
                      <a:pt x="675" y="508"/>
                    </a:lnTo>
                    <a:lnTo>
                      <a:pt x="676" y="505"/>
                    </a:lnTo>
                    <a:lnTo>
                      <a:pt x="678" y="503"/>
                    </a:lnTo>
                    <a:lnTo>
                      <a:pt x="676" y="497"/>
                    </a:lnTo>
                    <a:lnTo>
                      <a:pt x="672" y="503"/>
                    </a:lnTo>
                    <a:lnTo>
                      <a:pt x="669" y="512"/>
                    </a:lnTo>
                    <a:lnTo>
                      <a:pt x="672" y="513"/>
                    </a:lnTo>
                    <a:lnTo>
                      <a:pt x="673" y="515"/>
                    </a:lnTo>
                    <a:lnTo>
                      <a:pt x="673" y="517"/>
                    </a:lnTo>
                    <a:lnTo>
                      <a:pt x="674" y="520"/>
                    </a:lnTo>
                    <a:lnTo>
                      <a:pt x="673" y="522"/>
                    </a:lnTo>
                    <a:lnTo>
                      <a:pt x="672" y="523"/>
                    </a:lnTo>
                    <a:lnTo>
                      <a:pt x="669" y="523"/>
                    </a:lnTo>
                    <a:lnTo>
                      <a:pt x="673" y="527"/>
                    </a:lnTo>
                    <a:lnTo>
                      <a:pt x="669" y="532"/>
                    </a:lnTo>
                    <a:lnTo>
                      <a:pt x="662" y="533"/>
                    </a:lnTo>
                    <a:lnTo>
                      <a:pt x="661" y="534"/>
                    </a:lnTo>
                    <a:lnTo>
                      <a:pt x="662" y="535"/>
                    </a:lnTo>
                    <a:lnTo>
                      <a:pt x="664" y="536"/>
                    </a:lnTo>
                    <a:lnTo>
                      <a:pt x="665" y="537"/>
                    </a:lnTo>
                    <a:lnTo>
                      <a:pt x="664" y="538"/>
                    </a:lnTo>
                    <a:lnTo>
                      <a:pt x="664" y="539"/>
                    </a:lnTo>
                    <a:lnTo>
                      <a:pt x="662" y="539"/>
                    </a:lnTo>
                    <a:lnTo>
                      <a:pt x="660" y="539"/>
                    </a:lnTo>
                    <a:lnTo>
                      <a:pt x="657" y="539"/>
                    </a:lnTo>
                    <a:lnTo>
                      <a:pt x="653" y="540"/>
                    </a:lnTo>
                    <a:lnTo>
                      <a:pt x="650" y="541"/>
                    </a:lnTo>
                    <a:lnTo>
                      <a:pt x="647" y="544"/>
                    </a:lnTo>
                    <a:lnTo>
                      <a:pt x="644" y="546"/>
                    </a:lnTo>
                    <a:lnTo>
                      <a:pt x="642" y="549"/>
                    </a:lnTo>
                    <a:lnTo>
                      <a:pt x="640" y="548"/>
                    </a:lnTo>
                    <a:lnTo>
                      <a:pt x="639" y="547"/>
                    </a:lnTo>
                    <a:lnTo>
                      <a:pt x="633" y="550"/>
                    </a:lnTo>
                    <a:lnTo>
                      <a:pt x="630" y="552"/>
                    </a:lnTo>
                    <a:lnTo>
                      <a:pt x="626" y="556"/>
                    </a:lnTo>
                    <a:lnTo>
                      <a:pt x="619" y="561"/>
                    </a:lnTo>
                    <a:lnTo>
                      <a:pt x="610" y="566"/>
                    </a:lnTo>
                    <a:lnTo>
                      <a:pt x="604" y="570"/>
                    </a:lnTo>
                    <a:lnTo>
                      <a:pt x="598" y="576"/>
                    </a:lnTo>
                    <a:lnTo>
                      <a:pt x="594" y="584"/>
                    </a:lnTo>
                    <a:lnTo>
                      <a:pt x="594" y="592"/>
                    </a:lnTo>
                    <a:lnTo>
                      <a:pt x="595" y="599"/>
                    </a:lnTo>
                    <a:lnTo>
                      <a:pt x="597" y="607"/>
                    </a:lnTo>
                    <a:lnTo>
                      <a:pt x="598" y="620"/>
                    </a:lnTo>
                    <a:lnTo>
                      <a:pt x="600" y="632"/>
                    </a:lnTo>
                    <a:lnTo>
                      <a:pt x="598" y="638"/>
                    </a:lnTo>
                    <a:lnTo>
                      <a:pt x="596" y="642"/>
                    </a:lnTo>
                    <a:lnTo>
                      <a:pt x="593" y="648"/>
                    </a:lnTo>
                    <a:lnTo>
                      <a:pt x="585" y="648"/>
                    </a:lnTo>
                    <a:lnTo>
                      <a:pt x="578" y="634"/>
                    </a:lnTo>
                    <a:lnTo>
                      <a:pt x="571" y="620"/>
                    </a:lnTo>
                    <a:lnTo>
                      <a:pt x="571" y="617"/>
                    </a:lnTo>
                    <a:lnTo>
                      <a:pt x="572" y="614"/>
                    </a:lnTo>
                    <a:lnTo>
                      <a:pt x="573" y="610"/>
                    </a:lnTo>
                    <a:lnTo>
                      <a:pt x="574" y="607"/>
                    </a:lnTo>
                    <a:lnTo>
                      <a:pt x="574" y="604"/>
                    </a:lnTo>
                    <a:lnTo>
                      <a:pt x="570" y="597"/>
                    </a:lnTo>
                    <a:lnTo>
                      <a:pt x="565" y="591"/>
                    </a:lnTo>
                    <a:lnTo>
                      <a:pt x="556" y="592"/>
                    </a:lnTo>
                    <a:lnTo>
                      <a:pt x="547" y="594"/>
                    </a:lnTo>
                    <a:lnTo>
                      <a:pt x="545" y="591"/>
                    </a:lnTo>
                    <a:lnTo>
                      <a:pt x="544" y="588"/>
                    </a:lnTo>
                    <a:lnTo>
                      <a:pt x="542" y="586"/>
                    </a:lnTo>
                    <a:lnTo>
                      <a:pt x="539" y="585"/>
                    </a:lnTo>
                    <a:lnTo>
                      <a:pt x="536" y="584"/>
                    </a:lnTo>
                    <a:lnTo>
                      <a:pt x="529" y="585"/>
                    </a:lnTo>
                    <a:lnTo>
                      <a:pt x="521" y="586"/>
                    </a:lnTo>
                    <a:lnTo>
                      <a:pt x="521" y="584"/>
                    </a:lnTo>
                    <a:lnTo>
                      <a:pt x="521" y="583"/>
                    </a:lnTo>
                    <a:lnTo>
                      <a:pt x="513" y="583"/>
                    </a:lnTo>
                    <a:lnTo>
                      <a:pt x="506" y="584"/>
                    </a:lnTo>
                    <a:lnTo>
                      <a:pt x="499" y="588"/>
                    </a:lnTo>
                    <a:lnTo>
                      <a:pt x="501" y="590"/>
                    </a:lnTo>
                    <a:lnTo>
                      <a:pt x="501" y="591"/>
                    </a:lnTo>
                    <a:lnTo>
                      <a:pt x="500" y="593"/>
                    </a:lnTo>
                    <a:lnTo>
                      <a:pt x="499" y="594"/>
                    </a:lnTo>
                    <a:lnTo>
                      <a:pt x="498" y="596"/>
                    </a:lnTo>
                    <a:lnTo>
                      <a:pt x="499" y="596"/>
                    </a:lnTo>
                    <a:lnTo>
                      <a:pt x="501" y="595"/>
                    </a:lnTo>
                    <a:lnTo>
                      <a:pt x="502" y="597"/>
                    </a:lnTo>
                    <a:lnTo>
                      <a:pt x="502" y="598"/>
                    </a:lnTo>
                    <a:lnTo>
                      <a:pt x="503" y="599"/>
                    </a:lnTo>
                    <a:lnTo>
                      <a:pt x="498" y="602"/>
                    </a:lnTo>
                    <a:lnTo>
                      <a:pt x="496" y="596"/>
                    </a:lnTo>
                    <a:lnTo>
                      <a:pt x="494" y="596"/>
                    </a:lnTo>
                    <a:lnTo>
                      <a:pt x="492" y="597"/>
                    </a:lnTo>
                    <a:lnTo>
                      <a:pt x="491" y="598"/>
                    </a:lnTo>
                    <a:lnTo>
                      <a:pt x="487" y="598"/>
                    </a:lnTo>
                    <a:lnTo>
                      <a:pt x="483" y="599"/>
                    </a:lnTo>
                    <a:lnTo>
                      <a:pt x="476" y="593"/>
                    </a:lnTo>
                    <a:lnTo>
                      <a:pt x="464" y="592"/>
                    </a:lnTo>
                    <a:lnTo>
                      <a:pt x="452" y="591"/>
                    </a:lnTo>
                    <a:lnTo>
                      <a:pt x="440" y="594"/>
                    </a:lnTo>
                    <a:lnTo>
                      <a:pt x="440" y="592"/>
                    </a:lnTo>
                    <a:lnTo>
                      <a:pt x="440" y="591"/>
                    </a:lnTo>
                    <a:lnTo>
                      <a:pt x="438" y="591"/>
                    </a:lnTo>
                    <a:lnTo>
                      <a:pt x="438" y="593"/>
                    </a:lnTo>
                    <a:lnTo>
                      <a:pt x="438" y="596"/>
                    </a:lnTo>
                    <a:lnTo>
                      <a:pt x="420" y="605"/>
                    </a:lnTo>
                    <a:lnTo>
                      <a:pt x="415" y="604"/>
                    </a:lnTo>
                    <a:lnTo>
                      <a:pt x="415" y="605"/>
                    </a:lnTo>
                    <a:lnTo>
                      <a:pt x="415" y="607"/>
                    </a:lnTo>
                    <a:lnTo>
                      <a:pt x="414" y="609"/>
                    </a:lnTo>
                    <a:lnTo>
                      <a:pt x="402" y="618"/>
                    </a:lnTo>
                    <a:lnTo>
                      <a:pt x="398" y="623"/>
                    </a:lnTo>
                    <a:lnTo>
                      <a:pt x="396" y="630"/>
                    </a:lnTo>
                    <a:lnTo>
                      <a:pt x="395" y="633"/>
                    </a:lnTo>
                    <a:lnTo>
                      <a:pt x="395" y="638"/>
                    </a:lnTo>
                    <a:lnTo>
                      <a:pt x="396" y="641"/>
                    </a:lnTo>
                    <a:lnTo>
                      <a:pt x="397" y="644"/>
                    </a:lnTo>
                    <a:lnTo>
                      <a:pt x="395" y="644"/>
                    </a:lnTo>
                    <a:lnTo>
                      <a:pt x="394" y="649"/>
                    </a:lnTo>
                    <a:lnTo>
                      <a:pt x="392" y="651"/>
                    </a:lnTo>
                    <a:lnTo>
                      <a:pt x="390" y="654"/>
                    </a:lnTo>
                    <a:lnTo>
                      <a:pt x="386" y="656"/>
                    </a:lnTo>
                    <a:lnTo>
                      <a:pt x="384" y="665"/>
                    </a:lnTo>
                    <a:lnTo>
                      <a:pt x="382" y="674"/>
                    </a:lnTo>
                    <a:lnTo>
                      <a:pt x="382" y="683"/>
                    </a:lnTo>
                    <a:lnTo>
                      <a:pt x="384" y="692"/>
                    </a:lnTo>
                    <a:lnTo>
                      <a:pt x="388" y="701"/>
                    </a:lnTo>
                    <a:lnTo>
                      <a:pt x="392" y="712"/>
                    </a:lnTo>
                    <a:lnTo>
                      <a:pt x="395" y="723"/>
                    </a:lnTo>
                    <a:lnTo>
                      <a:pt x="408" y="727"/>
                    </a:lnTo>
                    <a:lnTo>
                      <a:pt x="410" y="733"/>
                    </a:lnTo>
                    <a:lnTo>
                      <a:pt x="424" y="730"/>
                    </a:lnTo>
                    <a:lnTo>
                      <a:pt x="436" y="726"/>
                    </a:lnTo>
                    <a:lnTo>
                      <a:pt x="449" y="727"/>
                    </a:lnTo>
                    <a:lnTo>
                      <a:pt x="450" y="724"/>
                    </a:lnTo>
                    <a:lnTo>
                      <a:pt x="450" y="722"/>
                    </a:lnTo>
                    <a:lnTo>
                      <a:pt x="453" y="720"/>
                    </a:lnTo>
                    <a:lnTo>
                      <a:pt x="456" y="718"/>
                    </a:lnTo>
                    <a:lnTo>
                      <a:pt x="459" y="714"/>
                    </a:lnTo>
                    <a:lnTo>
                      <a:pt x="460" y="711"/>
                    </a:lnTo>
                    <a:lnTo>
                      <a:pt x="462" y="704"/>
                    </a:lnTo>
                    <a:lnTo>
                      <a:pt x="464" y="699"/>
                    </a:lnTo>
                    <a:lnTo>
                      <a:pt x="466" y="693"/>
                    </a:lnTo>
                    <a:lnTo>
                      <a:pt x="472" y="690"/>
                    </a:lnTo>
                    <a:lnTo>
                      <a:pt x="480" y="688"/>
                    </a:lnTo>
                    <a:lnTo>
                      <a:pt x="489" y="686"/>
                    </a:lnTo>
                    <a:lnTo>
                      <a:pt x="498" y="686"/>
                    </a:lnTo>
                    <a:lnTo>
                      <a:pt x="501" y="686"/>
                    </a:lnTo>
                    <a:lnTo>
                      <a:pt x="504" y="686"/>
                    </a:lnTo>
                    <a:lnTo>
                      <a:pt x="508" y="685"/>
                    </a:lnTo>
                    <a:lnTo>
                      <a:pt x="509" y="690"/>
                    </a:lnTo>
                    <a:lnTo>
                      <a:pt x="504" y="698"/>
                    </a:lnTo>
                    <a:lnTo>
                      <a:pt x="499" y="704"/>
                    </a:lnTo>
                    <a:lnTo>
                      <a:pt x="497" y="713"/>
                    </a:lnTo>
                    <a:lnTo>
                      <a:pt x="496" y="719"/>
                    </a:lnTo>
                    <a:lnTo>
                      <a:pt x="494" y="724"/>
                    </a:lnTo>
                    <a:lnTo>
                      <a:pt x="490" y="730"/>
                    </a:lnTo>
                    <a:lnTo>
                      <a:pt x="492" y="730"/>
                    </a:lnTo>
                    <a:lnTo>
                      <a:pt x="486" y="734"/>
                    </a:lnTo>
                    <a:lnTo>
                      <a:pt x="484" y="740"/>
                    </a:lnTo>
                    <a:lnTo>
                      <a:pt x="483" y="748"/>
                    </a:lnTo>
                    <a:lnTo>
                      <a:pt x="479" y="756"/>
                    </a:lnTo>
                    <a:lnTo>
                      <a:pt x="478" y="758"/>
                    </a:lnTo>
                    <a:lnTo>
                      <a:pt x="476" y="761"/>
                    </a:lnTo>
                    <a:lnTo>
                      <a:pt x="475" y="763"/>
                    </a:lnTo>
                    <a:lnTo>
                      <a:pt x="476" y="763"/>
                    </a:lnTo>
                    <a:lnTo>
                      <a:pt x="477" y="762"/>
                    </a:lnTo>
                    <a:lnTo>
                      <a:pt x="478" y="763"/>
                    </a:lnTo>
                    <a:lnTo>
                      <a:pt x="479" y="765"/>
                    </a:lnTo>
                    <a:lnTo>
                      <a:pt x="479" y="767"/>
                    </a:lnTo>
                    <a:lnTo>
                      <a:pt x="497" y="763"/>
                    </a:lnTo>
                    <a:lnTo>
                      <a:pt x="515" y="762"/>
                    </a:lnTo>
                    <a:lnTo>
                      <a:pt x="520" y="762"/>
                    </a:lnTo>
                    <a:lnTo>
                      <a:pt x="524" y="763"/>
                    </a:lnTo>
                    <a:lnTo>
                      <a:pt x="529" y="765"/>
                    </a:lnTo>
                    <a:lnTo>
                      <a:pt x="533" y="771"/>
                    </a:lnTo>
                    <a:lnTo>
                      <a:pt x="537" y="772"/>
                    </a:lnTo>
                    <a:lnTo>
                      <a:pt x="541" y="774"/>
                    </a:lnTo>
                    <a:lnTo>
                      <a:pt x="534" y="795"/>
                    </a:lnTo>
                    <a:lnTo>
                      <a:pt x="533" y="806"/>
                    </a:lnTo>
                    <a:lnTo>
                      <a:pt x="530" y="817"/>
                    </a:lnTo>
                    <a:lnTo>
                      <a:pt x="530" y="821"/>
                    </a:lnTo>
                    <a:lnTo>
                      <a:pt x="527" y="826"/>
                    </a:lnTo>
                    <a:lnTo>
                      <a:pt x="529" y="832"/>
                    </a:lnTo>
                    <a:lnTo>
                      <a:pt x="530" y="832"/>
                    </a:lnTo>
                    <a:lnTo>
                      <a:pt x="533" y="839"/>
                    </a:lnTo>
                    <a:lnTo>
                      <a:pt x="537" y="845"/>
                    </a:lnTo>
                    <a:lnTo>
                      <a:pt x="542" y="851"/>
                    </a:lnTo>
                    <a:lnTo>
                      <a:pt x="544" y="851"/>
                    </a:lnTo>
                    <a:lnTo>
                      <a:pt x="546" y="859"/>
                    </a:lnTo>
                    <a:lnTo>
                      <a:pt x="547" y="858"/>
                    </a:lnTo>
                    <a:lnTo>
                      <a:pt x="548" y="856"/>
                    </a:lnTo>
                    <a:lnTo>
                      <a:pt x="548" y="855"/>
                    </a:lnTo>
                    <a:lnTo>
                      <a:pt x="550" y="856"/>
                    </a:lnTo>
                    <a:lnTo>
                      <a:pt x="553" y="859"/>
                    </a:lnTo>
                    <a:lnTo>
                      <a:pt x="554" y="860"/>
                    </a:lnTo>
                    <a:lnTo>
                      <a:pt x="556" y="861"/>
                    </a:lnTo>
                    <a:lnTo>
                      <a:pt x="559" y="860"/>
                    </a:lnTo>
                    <a:lnTo>
                      <a:pt x="568" y="854"/>
                    </a:lnTo>
                    <a:lnTo>
                      <a:pt x="577" y="849"/>
                    </a:lnTo>
                    <a:lnTo>
                      <a:pt x="586" y="851"/>
                    </a:lnTo>
                    <a:lnTo>
                      <a:pt x="595" y="855"/>
                    </a:lnTo>
                    <a:lnTo>
                      <a:pt x="602" y="862"/>
                    </a:lnTo>
                    <a:lnTo>
                      <a:pt x="607" y="866"/>
                    </a:lnTo>
                    <a:lnTo>
                      <a:pt x="609" y="872"/>
                    </a:lnTo>
                    <a:lnTo>
                      <a:pt x="608" y="863"/>
                    </a:lnTo>
                    <a:lnTo>
                      <a:pt x="612" y="861"/>
                    </a:lnTo>
                    <a:lnTo>
                      <a:pt x="615" y="858"/>
                    </a:lnTo>
                    <a:lnTo>
                      <a:pt x="617" y="854"/>
                    </a:lnTo>
                    <a:lnTo>
                      <a:pt x="619" y="851"/>
                    </a:lnTo>
                    <a:lnTo>
                      <a:pt x="621" y="851"/>
                    </a:lnTo>
                    <a:lnTo>
                      <a:pt x="624" y="851"/>
                    </a:lnTo>
                    <a:lnTo>
                      <a:pt x="625" y="848"/>
                    </a:lnTo>
                    <a:lnTo>
                      <a:pt x="625" y="844"/>
                    </a:lnTo>
                    <a:lnTo>
                      <a:pt x="625" y="840"/>
                    </a:lnTo>
                    <a:lnTo>
                      <a:pt x="626" y="837"/>
                    </a:lnTo>
                    <a:lnTo>
                      <a:pt x="628" y="835"/>
                    </a:lnTo>
                    <a:lnTo>
                      <a:pt x="632" y="831"/>
                    </a:lnTo>
                    <a:lnTo>
                      <a:pt x="637" y="828"/>
                    </a:lnTo>
                    <a:lnTo>
                      <a:pt x="640" y="833"/>
                    </a:lnTo>
                    <a:lnTo>
                      <a:pt x="643" y="826"/>
                    </a:lnTo>
                    <a:lnTo>
                      <a:pt x="645" y="826"/>
                    </a:lnTo>
                    <a:lnTo>
                      <a:pt x="649" y="826"/>
                    </a:lnTo>
                    <a:lnTo>
                      <a:pt x="652" y="826"/>
                    </a:lnTo>
                    <a:lnTo>
                      <a:pt x="655" y="825"/>
                    </a:lnTo>
                    <a:lnTo>
                      <a:pt x="673" y="812"/>
                    </a:lnTo>
                    <a:lnTo>
                      <a:pt x="675" y="810"/>
                    </a:lnTo>
                    <a:lnTo>
                      <a:pt x="676" y="810"/>
                    </a:lnTo>
                    <a:lnTo>
                      <a:pt x="678" y="810"/>
                    </a:lnTo>
                    <a:lnTo>
                      <a:pt x="680" y="812"/>
                    </a:lnTo>
                    <a:lnTo>
                      <a:pt x="680" y="814"/>
                    </a:lnTo>
                    <a:lnTo>
                      <a:pt x="680" y="816"/>
                    </a:lnTo>
                    <a:lnTo>
                      <a:pt x="677" y="818"/>
                    </a:lnTo>
                    <a:lnTo>
                      <a:pt x="673" y="821"/>
                    </a:lnTo>
                    <a:lnTo>
                      <a:pt x="669" y="824"/>
                    </a:lnTo>
                    <a:lnTo>
                      <a:pt x="671" y="827"/>
                    </a:lnTo>
                    <a:lnTo>
                      <a:pt x="673" y="829"/>
                    </a:lnTo>
                    <a:lnTo>
                      <a:pt x="674" y="833"/>
                    </a:lnTo>
                    <a:lnTo>
                      <a:pt x="677" y="830"/>
                    </a:lnTo>
                    <a:lnTo>
                      <a:pt x="681" y="828"/>
                    </a:lnTo>
                    <a:lnTo>
                      <a:pt x="686" y="827"/>
                    </a:lnTo>
                    <a:lnTo>
                      <a:pt x="690" y="825"/>
                    </a:lnTo>
                    <a:lnTo>
                      <a:pt x="694" y="824"/>
                    </a:lnTo>
                    <a:lnTo>
                      <a:pt x="697" y="823"/>
                    </a:lnTo>
                    <a:lnTo>
                      <a:pt x="700" y="823"/>
                    </a:lnTo>
                    <a:lnTo>
                      <a:pt x="702" y="824"/>
                    </a:lnTo>
                    <a:lnTo>
                      <a:pt x="706" y="824"/>
                    </a:lnTo>
                    <a:lnTo>
                      <a:pt x="709" y="825"/>
                    </a:lnTo>
                    <a:lnTo>
                      <a:pt x="711" y="826"/>
                    </a:lnTo>
                    <a:lnTo>
                      <a:pt x="713" y="828"/>
                    </a:lnTo>
                    <a:lnTo>
                      <a:pt x="714" y="830"/>
                    </a:lnTo>
                    <a:lnTo>
                      <a:pt x="715" y="833"/>
                    </a:lnTo>
                    <a:lnTo>
                      <a:pt x="714" y="837"/>
                    </a:lnTo>
                    <a:lnTo>
                      <a:pt x="725" y="836"/>
                    </a:lnTo>
                    <a:lnTo>
                      <a:pt x="736" y="836"/>
                    </a:lnTo>
                    <a:lnTo>
                      <a:pt x="744" y="840"/>
                    </a:lnTo>
                    <a:lnTo>
                      <a:pt x="753" y="843"/>
                    </a:lnTo>
                    <a:lnTo>
                      <a:pt x="757" y="840"/>
                    </a:lnTo>
                    <a:lnTo>
                      <a:pt x="761" y="838"/>
                    </a:lnTo>
                    <a:lnTo>
                      <a:pt x="767" y="836"/>
                    </a:lnTo>
                    <a:lnTo>
                      <a:pt x="778" y="833"/>
                    </a:lnTo>
                    <a:lnTo>
                      <a:pt x="790" y="833"/>
                    </a:lnTo>
                    <a:lnTo>
                      <a:pt x="783" y="838"/>
                    </a:lnTo>
                    <a:lnTo>
                      <a:pt x="782" y="837"/>
                    </a:lnTo>
                    <a:lnTo>
                      <a:pt x="780" y="837"/>
                    </a:lnTo>
                    <a:lnTo>
                      <a:pt x="779" y="836"/>
                    </a:lnTo>
                    <a:lnTo>
                      <a:pt x="783" y="844"/>
                    </a:lnTo>
                    <a:lnTo>
                      <a:pt x="789" y="844"/>
                    </a:lnTo>
                    <a:lnTo>
                      <a:pt x="794" y="845"/>
                    </a:lnTo>
                    <a:lnTo>
                      <a:pt x="798" y="849"/>
                    </a:lnTo>
                    <a:lnTo>
                      <a:pt x="803" y="851"/>
                    </a:lnTo>
                    <a:lnTo>
                      <a:pt x="801" y="855"/>
                    </a:lnTo>
                    <a:lnTo>
                      <a:pt x="798" y="860"/>
                    </a:lnTo>
                    <a:lnTo>
                      <a:pt x="801" y="860"/>
                    </a:lnTo>
                    <a:lnTo>
                      <a:pt x="802" y="859"/>
                    </a:lnTo>
                    <a:lnTo>
                      <a:pt x="807" y="862"/>
                    </a:lnTo>
                    <a:lnTo>
                      <a:pt x="813" y="865"/>
                    </a:lnTo>
                    <a:lnTo>
                      <a:pt x="817" y="867"/>
                    </a:lnTo>
                    <a:lnTo>
                      <a:pt x="821" y="871"/>
                    </a:lnTo>
                    <a:lnTo>
                      <a:pt x="825" y="874"/>
                    </a:lnTo>
                    <a:lnTo>
                      <a:pt x="827" y="877"/>
                    </a:lnTo>
                    <a:lnTo>
                      <a:pt x="830" y="882"/>
                    </a:lnTo>
                    <a:lnTo>
                      <a:pt x="828" y="887"/>
                    </a:lnTo>
                    <a:lnTo>
                      <a:pt x="829" y="887"/>
                    </a:lnTo>
                    <a:lnTo>
                      <a:pt x="831" y="886"/>
                    </a:lnTo>
                    <a:lnTo>
                      <a:pt x="834" y="888"/>
                    </a:lnTo>
                    <a:lnTo>
                      <a:pt x="838" y="890"/>
                    </a:lnTo>
                    <a:lnTo>
                      <a:pt x="840" y="894"/>
                    </a:lnTo>
                    <a:lnTo>
                      <a:pt x="843" y="896"/>
                    </a:lnTo>
                    <a:lnTo>
                      <a:pt x="845" y="899"/>
                    </a:lnTo>
                    <a:lnTo>
                      <a:pt x="862" y="900"/>
                    </a:lnTo>
                    <a:lnTo>
                      <a:pt x="879" y="899"/>
                    </a:lnTo>
                    <a:lnTo>
                      <a:pt x="880" y="901"/>
                    </a:lnTo>
                    <a:lnTo>
                      <a:pt x="881" y="902"/>
                    </a:lnTo>
                    <a:lnTo>
                      <a:pt x="883" y="901"/>
                    </a:lnTo>
                    <a:lnTo>
                      <a:pt x="892" y="906"/>
                    </a:lnTo>
                    <a:lnTo>
                      <a:pt x="900" y="911"/>
                    </a:lnTo>
                    <a:lnTo>
                      <a:pt x="909" y="918"/>
                    </a:lnTo>
                    <a:lnTo>
                      <a:pt x="909" y="919"/>
                    </a:lnTo>
                    <a:lnTo>
                      <a:pt x="909" y="921"/>
                    </a:lnTo>
                    <a:lnTo>
                      <a:pt x="909" y="923"/>
                    </a:lnTo>
                    <a:lnTo>
                      <a:pt x="910" y="922"/>
                    </a:lnTo>
                    <a:lnTo>
                      <a:pt x="911" y="921"/>
                    </a:lnTo>
                    <a:lnTo>
                      <a:pt x="912" y="920"/>
                    </a:lnTo>
                    <a:lnTo>
                      <a:pt x="918" y="935"/>
                    </a:lnTo>
                    <a:lnTo>
                      <a:pt x="921" y="950"/>
                    </a:lnTo>
                    <a:lnTo>
                      <a:pt x="923" y="950"/>
                    </a:lnTo>
                    <a:lnTo>
                      <a:pt x="924" y="949"/>
                    </a:lnTo>
                    <a:lnTo>
                      <a:pt x="925" y="955"/>
                    </a:lnTo>
                    <a:lnTo>
                      <a:pt x="931" y="957"/>
                    </a:lnTo>
                    <a:lnTo>
                      <a:pt x="928" y="964"/>
                    </a:lnTo>
                    <a:lnTo>
                      <a:pt x="927" y="970"/>
                    </a:lnTo>
                    <a:lnTo>
                      <a:pt x="926" y="971"/>
                    </a:lnTo>
                    <a:lnTo>
                      <a:pt x="924" y="972"/>
                    </a:lnTo>
                    <a:lnTo>
                      <a:pt x="926" y="972"/>
                    </a:lnTo>
                    <a:lnTo>
                      <a:pt x="927" y="972"/>
                    </a:lnTo>
                    <a:lnTo>
                      <a:pt x="926" y="975"/>
                    </a:lnTo>
                    <a:lnTo>
                      <a:pt x="926" y="977"/>
                    </a:lnTo>
                    <a:lnTo>
                      <a:pt x="934" y="976"/>
                    </a:lnTo>
                    <a:lnTo>
                      <a:pt x="936" y="982"/>
                    </a:lnTo>
                    <a:lnTo>
                      <a:pt x="940" y="982"/>
                    </a:lnTo>
                    <a:lnTo>
                      <a:pt x="945" y="983"/>
                    </a:lnTo>
                    <a:lnTo>
                      <a:pt x="949" y="984"/>
                    </a:lnTo>
                    <a:lnTo>
                      <a:pt x="944" y="995"/>
                    </a:lnTo>
                    <a:lnTo>
                      <a:pt x="937" y="1005"/>
                    </a:lnTo>
                    <a:lnTo>
                      <a:pt x="940" y="1004"/>
                    </a:lnTo>
                    <a:lnTo>
                      <a:pt x="944" y="1003"/>
                    </a:lnTo>
                    <a:lnTo>
                      <a:pt x="946" y="1001"/>
                    </a:lnTo>
                    <a:lnTo>
                      <a:pt x="948" y="997"/>
                    </a:lnTo>
                    <a:lnTo>
                      <a:pt x="949" y="995"/>
                    </a:lnTo>
                    <a:lnTo>
                      <a:pt x="950" y="993"/>
                    </a:lnTo>
                    <a:lnTo>
                      <a:pt x="952" y="991"/>
                    </a:lnTo>
                    <a:lnTo>
                      <a:pt x="957" y="989"/>
                    </a:lnTo>
                    <a:lnTo>
                      <a:pt x="961" y="988"/>
                    </a:lnTo>
                    <a:lnTo>
                      <a:pt x="985" y="1000"/>
                    </a:lnTo>
                    <a:lnTo>
                      <a:pt x="989" y="1001"/>
                    </a:lnTo>
                    <a:lnTo>
                      <a:pt x="991" y="1002"/>
                    </a:lnTo>
                    <a:lnTo>
                      <a:pt x="993" y="1004"/>
                    </a:lnTo>
                    <a:lnTo>
                      <a:pt x="995" y="1006"/>
                    </a:lnTo>
                    <a:lnTo>
                      <a:pt x="996" y="1010"/>
                    </a:lnTo>
                    <a:lnTo>
                      <a:pt x="997" y="1014"/>
                    </a:lnTo>
                    <a:lnTo>
                      <a:pt x="1003" y="1014"/>
                    </a:lnTo>
                    <a:lnTo>
                      <a:pt x="1007" y="1014"/>
                    </a:lnTo>
                    <a:lnTo>
                      <a:pt x="1013" y="1014"/>
                    </a:lnTo>
                    <a:lnTo>
                      <a:pt x="1016" y="1015"/>
                    </a:lnTo>
                    <a:lnTo>
                      <a:pt x="1019" y="1016"/>
                    </a:lnTo>
                    <a:lnTo>
                      <a:pt x="1021" y="1017"/>
                    </a:lnTo>
                    <a:lnTo>
                      <a:pt x="1025" y="1018"/>
                    </a:lnTo>
                    <a:lnTo>
                      <a:pt x="1028" y="1018"/>
                    </a:lnTo>
                    <a:lnTo>
                      <a:pt x="1032" y="1020"/>
                    </a:lnTo>
                    <a:lnTo>
                      <a:pt x="1038" y="1019"/>
                    </a:lnTo>
                    <a:lnTo>
                      <a:pt x="1043" y="1019"/>
                    </a:lnTo>
                    <a:lnTo>
                      <a:pt x="1049" y="1019"/>
                    </a:lnTo>
                    <a:lnTo>
                      <a:pt x="1057" y="1024"/>
                    </a:lnTo>
                    <a:lnTo>
                      <a:pt x="1066" y="1030"/>
                    </a:lnTo>
                    <a:lnTo>
                      <a:pt x="1074" y="1037"/>
                    </a:lnTo>
                    <a:lnTo>
                      <a:pt x="1077" y="1041"/>
                    </a:lnTo>
                    <a:lnTo>
                      <a:pt x="1080" y="1045"/>
                    </a:lnTo>
                    <a:lnTo>
                      <a:pt x="1085" y="1047"/>
                    </a:lnTo>
                    <a:lnTo>
                      <a:pt x="1089" y="1049"/>
                    </a:lnTo>
                    <a:lnTo>
                      <a:pt x="1103" y="1050"/>
                    </a:lnTo>
                    <a:lnTo>
                      <a:pt x="1108" y="1058"/>
                    </a:lnTo>
                    <a:lnTo>
                      <a:pt x="1111" y="1066"/>
                    </a:lnTo>
                    <a:lnTo>
                      <a:pt x="1112" y="1076"/>
                    </a:lnTo>
                    <a:lnTo>
                      <a:pt x="1113" y="1087"/>
                    </a:lnTo>
                    <a:lnTo>
                      <a:pt x="1111" y="1099"/>
                    </a:lnTo>
                    <a:lnTo>
                      <a:pt x="1105" y="1109"/>
                    </a:lnTo>
                    <a:lnTo>
                      <a:pt x="1097" y="1121"/>
                    </a:lnTo>
                    <a:lnTo>
                      <a:pt x="1087" y="1132"/>
                    </a:lnTo>
                    <a:lnTo>
                      <a:pt x="1083" y="1141"/>
                    </a:lnTo>
                    <a:lnTo>
                      <a:pt x="1078" y="1151"/>
                    </a:lnTo>
                    <a:lnTo>
                      <a:pt x="1072" y="1158"/>
                    </a:lnTo>
                    <a:lnTo>
                      <a:pt x="1071" y="1157"/>
                    </a:lnTo>
                    <a:lnTo>
                      <a:pt x="1069" y="1155"/>
                    </a:lnTo>
                    <a:lnTo>
                      <a:pt x="1068" y="1154"/>
                    </a:lnTo>
                    <a:lnTo>
                      <a:pt x="1067" y="1172"/>
                    </a:lnTo>
                    <a:lnTo>
                      <a:pt x="1067" y="1192"/>
                    </a:lnTo>
                    <a:lnTo>
                      <a:pt x="1068" y="1203"/>
                    </a:lnTo>
                    <a:lnTo>
                      <a:pt x="1067" y="1214"/>
                    </a:lnTo>
                    <a:lnTo>
                      <a:pt x="1066" y="1221"/>
                    </a:lnTo>
                    <a:lnTo>
                      <a:pt x="1064" y="1227"/>
                    </a:lnTo>
                    <a:lnTo>
                      <a:pt x="1062" y="1234"/>
                    </a:lnTo>
                    <a:lnTo>
                      <a:pt x="1062" y="1238"/>
                    </a:lnTo>
                    <a:lnTo>
                      <a:pt x="1062" y="1244"/>
                    </a:lnTo>
                    <a:lnTo>
                      <a:pt x="1063" y="1248"/>
                    </a:lnTo>
                    <a:lnTo>
                      <a:pt x="1057" y="1253"/>
                    </a:lnTo>
                    <a:lnTo>
                      <a:pt x="1057" y="1256"/>
                    </a:lnTo>
                    <a:lnTo>
                      <a:pt x="1056" y="1259"/>
                    </a:lnTo>
                    <a:lnTo>
                      <a:pt x="1055" y="1261"/>
                    </a:lnTo>
                    <a:lnTo>
                      <a:pt x="1054" y="1263"/>
                    </a:lnTo>
                    <a:lnTo>
                      <a:pt x="1052" y="1265"/>
                    </a:lnTo>
                    <a:lnTo>
                      <a:pt x="1050" y="1273"/>
                    </a:lnTo>
                    <a:lnTo>
                      <a:pt x="1049" y="1281"/>
                    </a:lnTo>
                    <a:lnTo>
                      <a:pt x="1040" y="1287"/>
                    </a:lnTo>
                    <a:lnTo>
                      <a:pt x="1040" y="1289"/>
                    </a:lnTo>
                    <a:lnTo>
                      <a:pt x="1040" y="1292"/>
                    </a:lnTo>
                    <a:lnTo>
                      <a:pt x="1040" y="1293"/>
                    </a:lnTo>
                    <a:lnTo>
                      <a:pt x="1016" y="1294"/>
                    </a:lnTo>
                    <a:lnTo>
                      <a:pt x="1015" y="1295"/>
                    </a:lnTo>
                    <a:lnTo>
                      <a:pt x="1014" y="1296"/>
                    </a:lnTo>
                    <a:lnTo>
                      <a:pt x="1009" y="1295"/>
                    </a:lnTo>
                    <a:lnTo>
                      <a:pt x="1010" y="1297"/>
                    </a:lnTo>
                    <a:lnTo>
                      <a:pt x="1010" y="1299"/>
                    </a:lnTo>
                    <a:lnTo>
                      <a:pt x="1008" y="1299"/>
                    </a:lnTo>
                    <a:lnTo>
                      <a:pt x="1005" y="1299"/>
                    </a:lnTo>
                    <a:lnTo>
                      <a:pt x="1002" y="1304"/>
                    </a:lnTo>
                    <a:lnTo>
                      <a:pt x="1002" y="1305"/>
                    </a:lnTo>
                    <a:lnTo>
                      <a:pt x="1003" y="1307"/>
                    </a:lnTo>
                    <a:lnTo>
                      <a:pt x="999" y="1306"/>
                    </a:lnTo>
                    <a:lnTo>
                      <a:pt x="995" y="1305"/>
                    </a:lnTo>
                    <a:lnTo>
                      <a:pt x="984" y="1312"/>
                    </a:lnTo>
                    <a:lnTo>
                      <a:pt x="972" y="1320"/>
                    </a:lnTo>
                    <a:lnTo>
                      <a:pt x="972" y="1322"/>
                    </a:lnTo>
                    <a:lnTo>
                      <a:pt x="972" y="1324"/>
                    </a:lnTo>
                    <a:lnTo>
                      <a:pt x="972" y="1326"/>
                    </a:lnTo>
                    <a:lnTo>
                      <a:pt x="969" y="1326"/>
                    </a:lnTo>
                    <a:lnTo>
                      <a:pt x="967" y="1327"/>
                    </a:lnTo>
                    <a:lnTo>
                      <a:pt x="967" y="1334"/>
                    </a:lnTo>
                    <a:lnTo>
                      <a:pt x="967" y="1343"/>
                    </a:lnTo>
                    <a:lnTo>
                      <a:pt x="969" y="1353"/>
                    </a:lnTo>
                    <a:lnTo>
                      <a:pt x="970" y="1363"/>
                    </a:lnTo>
                    <a:lnTo>
                      <a:pt x="968" y="1371"/>
                    </a:lnTo>
                    <a:lnTo>
                      <a:pt x="961" y="1377"/>
                    </a:lnTo>
                    <a:lnTo>
                      <a:pt x="958" y="1385"/>
                    </a:lnTo>
                    <a:lnTo>
                      <a:pt x="955" y="1393"/>
                    </a:lnTo>
                    <a:lnTo>
                      <a:pt x="952" y="1402"/>
                    </a:lnTo>
                    <a:lnTo>
                      <a:pt x="948" y="1410"/>
                    </a:lnTo>
                    <a:lnTo>
                      <a:pt x="947" y="1408"/>
                    </a:lnTo>
                    <a:lnTo>
                      <a:pt x="947" y="1405"/>
                    </a:lnTo>
                    <a:lnTo>
                      <a:pt x="947" y="1403"/>
                    </a:lnTo>
                    <a:lnTo>
                      <a:pt x="948" y="1403"/>
                    </a:lnTo>
                    <a:lnTo>
                      <a:pt x="949" y="1402"/>
                    </a:lnTo>
                    <a:lnTo>
                      <a:pt x="951" y="1401"/>
                    </a:lnTo>
                    <a:lnTo>
                      <a:pt x="951" y="1393"/>
                    </a:lnTo>
                    <a:lnTo>
                      <a:pt x="944" y="1397"/>
                    </a:lnTo>
                    <a:lnTo>
                      <a:pt x="944" y="1400"/>
                    </a:lnTo>
                    <a:lnTo>
                      <a:pt x="943" y="1403"/>
                    </a:lnTo>
                    <a:lnTo>
                      <a:pt x="942" y="1405"/>
                    </a:lnTo>
                    <a:lnTo>
                      <a:pt x="939" y="1409"/>
                    </a:lnTo>
                    <a:lnTo>
                      <a:pt x="937" y="1411"/>
                    </a:lnTo>
                    <a:lnTo>
                      <a:pt x="938" y="1413"/>
                    </a:lnTo>
                    <a:lnTo>
                      <a:pt x="939" y="1414"/>
                    </a:lnTo>
                    <a:lnTo>
                      <a:pt x="940" y="1415"/>
                    </a:lnTo>
                    <a:lnTo>
                      <a:pt x="939" y="1420"/>
                    </a:lnTo>
                    <a:lnTo>
                      <a:pt x="937" y="1423"/>
                    </a:lnTo>
                    <a:lnTo>
                      <a:pt x="936" y="1427"/>
                    </a:lnTo>
                    <a:lnTo>
                      <a:pt x="935" y="1432"/>
                    </a:lnTo>
                    <a:lnTo>
                      <a:pt x="934" y="1435"/>
                    </a:lnTo>
                    <a:lnTo>
                      <a:pt x="932" y="1437"/>
                    </a:lnTo>
                    <a:lnTo>
                      <a:pt x="930" y="1438"/>
                    </a:lnTo>
                    <a:lnTo>
                      <a:pt x="927" y="1440"/>
                    </a:lnTo>
                    <a:lnTo>
                      <a:pt x="927" y="1445"/>
                    </a:lnTo>
                    <a:lnTo>
                      <a:pt x="925" y="1449"/>
                    </a:lnTo>
                    <a:lnTo>
                      <a:pt x="923" y="1452"/>
                    </a:lnTo>
                    <a:lnTo>
                      <a:pt x="920" y="1455"/>
                    </a:lnTo>
                    <a:lnTo>
                      <a:pt x="915" y="1457"/>
                    </a:lnTo>
                    <a:lnTo>
                      <a:pt x="911" y="1457"/>
                    </a:lnTo>
                    <a:lnTo>
                      <a:pt x="907" y="1457"/>
                    </a:lnTo>
                    <a:lnTo>
                      <a:pt x="902" y="1457"/>
                    </a:lnTo>
                    <a:lnTo>
                      <a:pt x="899" y="1457"/>
                    </a:lnTo>
                    <a:lnTo>
                      <a:pt x="895" y="1456"/>
                    </a:lnTo>
                    <a:lnTo>
                      <a:pt x="891" y="1453"/>
                    </a:lnTo>
                    <a:lnTo>
                      <a:pt x="888" y="1452"/>
                    </a:lnTo>
                    <a:lnTo>
                      <a:pt x="884" y="1451"/>
                    </a:lnTo>
                    <a:lnTo>
                      <a:pt x="879" y="1450"/>
                    </a:lnTo>
                    <a:lnTo>
                      <a:pt x="876" y="1448"/>
                    </a:lnTo>
                    <a:lnTo>
                      <a:pt x="873" y="1445"/>
                    </a:lnTo>
                    <a:lnTo>
                      <a:pt x="873" y="1447"/>
                    </a:lnTo>
                    <a:lnTo>
                      <a:pt x="872" y="1449"/>
                    </a:lnTo>
                    <a:lnTo>
                      <a:pt x="872" y="1451"/>
                    </a:lnTo>
                    <a:lnTo>
                      <a:pt x="881" y="1457"/>
                    </a:lnTo>
                    <a:lnTo>
                      <a:pt x="891" y="1463"/>
                    </a:lnTo>
                    <a:lnTo>
                      <a:pt x="890" y="1468"/>
                    </a:lnTo>
                    <a:lnTo>
                      <a:pt x="889" y="1472"/>
                    </a:lnTo>
                    <a:lnTo>
                      <a:pt x="892" y="1474"/>
                    </a:lnTo>
                    <a:lnTo>
                      <a:pt x="895" y="1476"/>
                    </a:lnTo>
                    <a:lnTo>
                      <a:pt x="898" y="1478"/>
                    </a:lnTo>
                    <a:lnTo>
                      <a:pt x="901" y="1484"/>
                    </a:lnTo>
                    <a:lnTo>
                      <a:pt x="898" y="1490"/>
                    </a:lnTo>
                    <a:lnTo>
                      <a:pt x="896" y="1495"/>
                    </a:lnTo>
                    <a:lnTo>
                      <a:pt x="895" y="1502"/>
                    </a:lnTo>
                    <a:lnTo>
                      <a:pt x="879" y="1508"/>
                    </a:lnTo>
                    <a:lnTo>
                      <a:pt x="866" y="1511"/>
                    </a:lnTo>
                    <a:lnTo>
                      <a:pt x="807" y="1464"/>
                    </a:lnTo>
                    <a:lnTo>
                      <a:pt x="742" y="1403"/>
                    </a:lnTo>
                    <a:lnTo>
                      <a:pt x="707" y="1367"/>
                    </a:lnTo>
                    <a:lnTo>
                      <a:pt x="709" y="1342"/>
                    </a:lnTo>
                    <a:lnTo>
                      <a:pt x="707" y="1310"/>
                    </a:lnTo>
                    <a:lnTo>
                      <a:pt x="704" y="1296"/>
                    </a:lnTo>
                    <a:lnTo>
                      <a:pt x="706" y="1282"/>
                    </a:lnTo>
                    <a:lnTo>
                      <a:pt x="706" y="1266"/>
                    </a:lnTo>
                    <a:lnTo>
                      <a:pt x="702" y="1248"/>
                    </a:lnTo>
                    <a:lnTo>
                      <a:pt x="697" y="1229"/>
                    </a:lnTo>
                    <a:lnTo>
                      <a:pt x="694" y="1228"/>
                    </a:lnTo>
                    <a:lnTo>
                      <a:pt x="691" y="1226"/>
                    </a:lnTo>
                    <a:lnTo>
                      <a:pt x="688" y="1224"/>
                    </a:lnTo>
                    <a:lnTo>
                      <a:pt x="686" y="1222"/>
                    </a:lnTo>
                    <a:lnTo>
                      <a:pt x="684" y="1218"/>
                    </a:lnTo>
                    <a:lnTo>
                      <a:pt x="674" y="1211"/>
                    </a:lnTo>
                    <a:lnTo>
                      <a:pt x="663" y="1205"/>
                    </a:lnTo>
                    <a:lnTo>
                      <a:pt x="651" y="1200"/>
                    </a:lnTo>
                    <a:lnTo>
                      <a:pt x="641" y="1192"/>
                    </a:lnTo>
                    <a:lnTo>
                      <a:pt x="633" y="1187"/>
                    </a:lnTo>
                    <a:lnTo>
                      <a:pt x="627" y="1180"/>
                    </a:lnTo>
                    <a:lnTo>
                      <a:pt x="622" y="1172"/>
                    </a:lnTo>
                    <a:lnTo>
                      <a:pt x="620" y="1163"/>
                    </a:lnTo>
                    <a:lnTo>
                      <a:pt x="595" y="1120"/>
                    </a:lnTo>
                    <a:lnTo>
                      <a:pt x="589" y="1106"/>
                    </a:lnTo>
                    <a:lnTo>
                      <a:pt x="581" y="1092"/>
                    </a:lnTo>
                    <a:lnTo>
                      <a:pt x="575" y="1082"/>
                    </a:lnTo>
                    <a:lnTo>
                      <a:pt x="569" y="1073"/>
                    </a:lnTo>
                    <a:lnTo>
                      <a:pt x="566" y="1070"/>
                    </a:lnTo>
                    <a:lnTo>
                      <a:pt x="560" y="1066"/>
                    </a:lnTo>
                    <a:lnTo>
                      <a:pt x="556" y="1064"/>
                    </a:lnTo>
                    <a:lnTo>
                      <a:pt x="557" y="1062"/>
                    </a:lnTo>
                    <a:lnTo>
                      <a:pt x="557" y="1059"/>
                    </a:lnTo>
                    <a:lnTo>
                      <a:pt x="557" y="1055"/>
                    </a:lnTo>
                    <a:lnTo>
                      <a:pt x="556" y="1053"/>
                    </a:lnTo>
                    <a:lnTo>
                      <a:pt x="555" y="1051"/>
                    </a:lnTo>
                    <a:lnTo>
                      <a:pt x="555" y="1050"/>
                    </a:lnTo>
                    <a:lnTo>
                      <a:pt x="555" y="1049"/>
                    </a:lnTo>
                    <a:lnTo>
                      <a:pt x="554" y="1047"/>
                    </a:lnTo>
                    <a:lnTo>
                      <a:pt x="553" y="1046"/>
                    </a:lnTo>
                    <a:lnTo>
                      <a:pt x="553" y="1043"/>
                    </a:lnTo>
                    <a:lnTo>
                      <a:pt x="551" y="1042"/>
                    </a:lnTo>
                    <a:lnTo>
                      <a:pt x="554" y="1037"/>
                    </a:lnTo>
                    <a:lnTo>
                      <a:pt x="557" y="1034"/>
                    </a:lnTo>
                    <a:lnTo>
                      <a:pt x="561" y="1029"/>
                    </a:lnTo>
                    <a:lnTo>
                      <a:pt x="566" y="1027"/>
                    </a:lnTo>
                    <a:lnTo>
                      <a:pt x="568" y="1023"/>
                    </a:lnTo>
                    <a:lnTo>
                      <a:pt x="569" y="1019"/>
                    </a:lnTo>
                    <a:lnTo>
                      <a:pt x="568" y="1019"/>
                    </a:lnTo>
                    <a:lnTo>
                      <a:pt x="567" y="1020"/>
                    </a:lnTo>
                    <a:lnTo>
                      <a:pt x="566" y="1020"/>
                    </a:lnTo>
                    <a:lnTo>
                      <a:pt x="565" y="1018"/>
                    </a:lnTo>
                    <a:lnTo>
                      <a:pt x="566" y="1017"/>
                    </a:lnTo>
                    <a:lnTo>
                      <a:pt x="562" y="1016"/>
                    </a:lnTo>
                    <a:lnTo>
                      <a:pt x="560" y="1015"/>
                    </a:lnTo>
                    <a:lnTo>
                      <a:pt x="558" y="1013"/>
                    </a:lnTo>
                    <a:lnTo>
                      <a:pt x="556" y="1012"/>
                    </a:lnTo>
                    <a:lnTo>
                      <a:pt x="557" y="1002"/>
                    </a:lnTo>
                    <a:lnTo>
                      <a:pt x="556" y="993"/>
                    </a:lnTo>
                    <a:lnTo>
                      <a:pt x="560" y="991"/>
                    </a:lnTo>
                    <a:lnTo>
                      <a:pt x="562" y="987"/>
                    </a:lnTo>
                    <a:lnTo>
                      <a:pt x="565" y="982"/>
                    </a:lnTo>
                    <a:lnTo>
                      <a:pt x="566" y="977"/>
                    </a:lnTo>
                    <a:lnTo>
                      <a:pt x="566" y="973"/>
                    </a:lnTo>
                    <a:lnTo>
                      <a:pt x="567" y="971"/>
                    </a:lnTo>
                    <a:lnTo>
                      <a:pt x="568" y="969"/>
                    </a:lnTo>
                    <a:lnTo>
                      <a:pt x="570" y="968"/>
                    </a:lnTo>
                    <a:lnTo>
                      <a:pt x="572" y="967"/>
                    </a:lnTo>
                    <a:lnTo>
                      <a:pt x="575" y="966"/>
                    </a:lnTo>
                    <a:lnTo>
                      <a:pt x="578" y="964"/>
                    </a:lnTo>
                    <a:lnTo>
                      <a:pt x="580" y="962"/>
                    </a:lnTo>
                    <a:lnTo>
                      <a:pt x="581" y="960"/>
                    </a:lnTo>
                    <a:lnTo>
                      <a:pt x="581" y="959"/>
                    </a:lnTo>
                    <a:lnTo>
                      <a:pt x="579" y="958"/>
                    </a:lnTo>
                    <a:lnTo>
                      <a:pt x="579" y="957"/>
                    </a:lnTo>
                    <a:lnTo>
                      <a:pt x="584" y="955"/>
                    </a:lnTo>
                    <a:lnTo>
                      <a:pt x="582" y="949"/>
                    </a:lnTo>
                    <a:lnTo>
                      <a:pt x="589" y="946"/>
                    </a:lnTo>
                    <a:lnTo>
                      <a:pt x="594" y="943"/>
                    </a:lnTo>
                    <a:lnTo>
                      <a:pt x="597" y="937"/>
                    </a:lnTo>
                    <a:lnTo>
                      <a:pt x="601" y="932"/>
                    </a:lnTo>
                    <a:lnTo>
                      <a:pt x="601" y="917"/>
                    </a:lnTo>
                    <a:lnTo>
                      <a:pt x="601" y="901"/>
                    </a:lnTo>
                    <a:lnTo>
                      <a:pt x="601" y="896"/>
                    </a:lnTo>
                    <a:lnTo>
                      <a:pt x="602" y="891"/>
                    </a:lnTo>
                    <a:lnTo>
                      <a:pt x="595" y="882"/>
                    </a:lnTo>
                    <a:lnTo>
                      <a:pt x="593" y="878"/>
                    </a:lnTo>
                    <a:lnTo>
                      <a:pt x="591" y="875"/>
                    </a:lnTo>
                    <a:lnTo>
                      <a:pt x="591" y="871"/>
                    </a:lnTo>
                    <a:lnTo>
                      <a:pt x="592" y="867"/>
                    </a:lnTo>
                    <a:lnTo>
                      <a:pt x="589" y="864"/>
                    </a:lnTo>
                    <a:lnTo>
                      <a:pt x="586" y="862"/>
                    </a:lnTo>
                    <a:lnTo>
                      <a:pt x="584" y="859"/>
                    </a:lnTo>
                    <a:lnTo>
                      <a:pt x="581" y="856"/>
                    </a:lnTo>
                    <a:lnTo>
                      <a:pt x="578" y="859"/>
                    </a:lnTo>
                    <a:lnTo>
                      <a:pt x="574" y="861"/>
                    </a:lnTo>
                    <a:lnTo>
                      <a:pt x="571" y="864"/>
                    </a:lnTo>
                    <a:lnTo>
                      <a:pt x="569" y="866"/>
                    </a:lnTo>
                    <a:lnTo>
                      <a:pt x="566" y="868"/>
                    </a:lnTo>
                    <a:lnTo>
                      <a:pt x="571" y="878"/>
                    </a:lnTo>
                    <a:lnTo>
                      <a:pt x="566" y="880"/>
                    </a:lnTo>
                    <a:lnTo>
                      <a:pt x="560" y="882"/>
                    </a:lnTo>
                    <a:lnTo>
                      <a:pt x="556" y="875"/>
                    </a:lnTo>
                    <a:lnTo>
                      <a:pt x="554" y="875"/>
                    </a:lnTo>
                    <a:lnTo>
                      <a:pt x="551" y="873"/>
                    </a:lnTo>
                    <a:lnTo>
                      <a:pt x="550" y="872"/>
                    </a:lnTo>
                    <a:lnTo>
                      <a:pt x="548" y="870"/>
                    </a:lnTo>
                    <a:lnTo>
                      <a:pt x="547" y="868"/>
                    </a:lnTo>
                    <a:lnTo>
                      <a:pt x="541" y="867"/>
                    </a:lnTo>
                    <a:lnTo>
                      <a:pt x="534" y="867"/>
                    </a:lnTo>
                    <a:lnTo>
                      <a:pt x="535" y="866"/>
                    </a:lnTo>
                    <a:lnTo>
                      <a:pt x="526" y="864"/>
                    </a:lnTo>
                    <a:lnTo>
                      <a:pt x="529" y="856"/>
                    </a:lnTo>
                    <a:lnTo>
                      <a:pt x="523" y="853"/>
                    </a:lnTo>
                    <a:lnTo>
                      <a:pt x="518" y="850"/>
                    </a:lnTo>
                    <a:lnTo>
                      <a:pt x="513" y="845"/>
                    </a:lnTo>
                    <a:lnTo>
                      <a:pt x="513" y="847"/>
                    </a:lnTo>
                    <a:lnTo>
                      <a:pt x="513" y="849"/>
                    </a:lnTo>
                    <a:lnTo>
                      <a:pt x="510" y="848"/>
                    </a:lnTo>
                    <a:lnTo>
                      <a:pt x="508" y="847"/>
                    </a:lnTo>
                    <a:lnTo>
                      <a:pt x="506" y="845"/>
                    </a:lnTo>
                    <a:lnTo>
                      <a:pt x="503" y="843"/>
                    </a:lnTo>
                    <a:lnTo>
                      <a:pt x="501" y="841"/>
                    </a:lnTo>
                    <a:lnTo>
                      <a:pt x="504" y="835"/>
                    </a:lnTo>
                    <a:lnTo>
                      <a:pt x="503" y="829"/>
                    </a:lnTo>
                    <a:lnTo>
                      <a:pt x="498" y="820"/>
                    </a:lnTo>
                    <a:lnTo>
                      <a:pt x="490" y="812"/>
                    </a:lnTo>
                    <a:lnTo>
                      <a:pt x="485" y="803"/>
                    </a:lnTo>
                    <a:lnTo>
                      <a:pt x="486" y="803"/>
                    </a:lnTo>
                    <a:lnTo>
                      <a:pt x="488" y="802"/>
                    </a:lnTo>
                    <a:lnTo>
                      <a:pt x="483" y="798"/>
                    </a:lnTo>
                    <a:lnTo>
                      <a:pt x="483" y="801"/>
                    </a:lnTo>
                    <a:lnTo>
                      <a:pt x="468" y="798"/>
                    </a:lnTo>
                    <a:lnTo>
                      <a:pt x="455" y="793"/>
                    </a:lnTo>
                    <a:lnTo>
                      <a:pt x="452" y="792"/>
                    </a:lnTo>
                    <a:lnTo>
                      <a:pt x="448" y="791"/>
                    </a:lnTo>
                    <a:lnTo>
                      <a:pt x="444" y="791"/>
                    </a:lnTo>
                    <a:lnTo>
                      <a:pt x="441" y="790"/>
                    </a:lnTo>
                    <a:lnTo>
                      <a:pt x="438" y="788"/>
                    </a:lnTo>
                    <a:lnTo>
                      <a:pt x="435" y="785"/>
                    </a:lnTo>
                    <a:lnTo>
                      <a:pt x="432" y="783"/>
                    </a:lnTo>
                    <a:lnTo>
                      <a:pt x="432" y="781"/>
                    </a:lnTo>
                    <a:lnTo>
                      <a:pt x="424" y="772"/>
                    </a:lnTo>
                    <a:lnTo>
                      <a:pt x="415" y="762"/>
                    </a:lnTo>
                    <a:lnTo>
                      <a:pt x="403" y="758"/>
                    </a:lnTo>
                    <a:lnTo>
                      <a:pt x="403" y="760"/>
                    </a:lnTo>
                    <a:lnTo>
                      <a:pt x="398" y="759"/>
                    </a:lnTo>
                    <a:lnTo>
                      <a:pt x="390" y="765"/>
                    </a:lnTo>
                    <a:lnTo>
                      <a:pt x="379" y="766"/>
                    </a:lnTo>
                    <a:lnTo>
                      <a:pt x="367" y="760"/>
                    </a:lnTo>
                    <a:lnTo>
                      <a:pt x="355" y="755"/>
                    </a:lnTo>
                    <a:lnTo>
                      <a:pt x="343" y="750"/>
                    </a:lnTo>
                    <a:lnTo>
                      <a:pt x="332" y="744"/>
                    </a:lnTo>
                    <a:lnTo>
                      <a:pt x="323" y="736"/>
                    </a:lnTo>
                    <a:lnTo>
                      <a:pt x="317" y="735"/>
                    </a:lnTo>
                    <a:lnTo>
                      <a:pt x="311" y="733"/>
                    </a:lnTo>
                    <a:lnTo>
                      <a:pt x="306" y="730"/>
                    </a:lnTo>
                    <a:lnTo>
                      <a:pt x="301" y="725"/>
                    </a:lnTo>
                    <a:lnTo>
                      <a:pt x="297" y="721"/>
                    </a:lnTo>
                    <a:lnTo>
                      <a:pt x="291" y="718"/>
                    </a:lnTo>
                    <a:lnTo>
                      <a:pt x="289" y="714"/>
                    </a:lnTo>
                    <a:lnTo>
                      <a:pt x="287" y="712"/>
                    </a:lnTo>
                    <a:lnTo>
                      <a:pt x="285" y="708"/>
                    </a:lnTo>
                    <a:lnTo>
                      <a:pt x="284" y="704"/>
                    </a:lnTo>
                    <a:lnTo>
                      <a:pt x="283" y="701"/>
                    </a:lnTo>
                    <a:lnTo>
                      <a:pt x="263" y="668"/>
                    </a:lnTo>
                    <a:lnTo>
                      <a:pt x="262" y="661"/>
                    </a:lnTo>
                    <a:lnTo>
                      <a:pt x="259" y="658"/>
                    </a:lnTo>
                    <a:lnTo>
                      <a:pt x="256" y="657"/>
                    </a:lnTo>
                    <a:lnTo>
                      <a:pt x="254" y="655"/>
                    </a:lnTo>
                    <a:lnTo>
                      <a:pt x="252" y="653"/>
                    </a:lnTo>
                    <a:lnTo>
                      <a:pt x="251" y="650"/>
                    </a:lnTo>
                    <a:lnTo>
                      <a:pt x="252" y="646"/>
                    </a:lnTo>
                    <a:lnTo>
                      <a:pt x="253" y="643"/>
                    </a:lnTo>
                    <a:lnTo>
                      <a:pt x="254" y="640"/>
                    </a:lnTo>
                    <a:lnTo>
                      <a:pt x="253" y="638"/>
                    </a:lnTo>
                    <a:lnTo>
                      <a:pt x="252" y="634"/>
                    </a:lnTo>
                    <a:lnTo>
                      <a:pt x="250" y="631"/>
                    </a:lnTo>
                    <a:lnTo>
                      <a:pt x="244" y="628"/>
                    </a:lnTo>
                    <a:lnTo>
                      <a:pt x="247" y="619"/>
                    </a:lnTo>
                    <a:lnTo>
                      <a:pt x="241" y="617"/>
                    </a:lnTo>
                    <a:lnTo>
                      <a:pt x="239" y="613"/>
                    </a:lnTo>
                    <a:lnTo>
                      <a:pt x="238" y="607"/>
                    </a:lnTo>
                    <a:lnTo>
                      <a:pt x="237" y="602"/>
                    </a:lnTo>
                    <a:lnTo>
                      <a:pt x="235" y="602"/>
                    </a:lnTo>
                    <a:lnTo>
                      <a:pt x="232" y="602"/>
                    </a:lnTo>
                    <a:lnTo>
                      <a:pt x="231" y="602"/>
                    </a:lnTo>
                    <a:lnTo>
                      <a:pt x="235" y="595"/>
                    </a:lnTo>
                    <a:lnTo>
                      <a:pt x="236" y="571"/>
                    </a:lnTo>
                    <a:lnTo>
                      <a:pt x="239" y="567"/>
                    </a:lnTo>
                    <a:lnTo>
                      <a:pt x="236" y="563"/>
                    </a:lnTo>
                    <a:lnTo>
                      <a:pt x="232" y="560"/>
                    </a:lnTo>
                    <a:lnTo>
                      <a:pt x="231" y="560"/>
                    </a:lnTo>
                    <a:lnTo>
                      <a:pt x="230" y="560"/>
                    </a:lnTo>
                    <a:lnTo>
                      <a:pt x="228" y="559"/>
                    </a:lnTo>
                    <a:lnTo>
                      <a:pt x="226" y="558"/>
                    </a:lnTo>
                    <a:lnTo>
                      <a:pt x="224" y="557"/>
                    </a:lnTo>
                    <a:lnTo>
                      <a:pt x="219" y="567"/>
                    </a:lnTo>
                    <a:lnTo>
                      <a:pt x="217" y="578"/>
                    </a:lnTo>
                    <a:lnTo>
                      <a:pt x="216" y="580"/>
                    </a:lnTo>
                    <a:lnTo>
                      <a:pt x="216" y="583"/>
                    </a:lnTo>
                    <a:lnTo>
                      <a:pt x="217" y="585"/>
                    </a:lnTo>
                    <a:lnTo>
                      <a:pt x="219" y="587"/>
                    </a:lnTo>
                    <a:lnTo>
                      <a:pt x="220" y="590"/>
                    </a:lnTo>
                    <a:lnTo>
                      <a:pt x="221" y="590"/>
                    </a:lnTo>
                    <a:lnTo>
                      <a:pt x="224" y="590"/>
                    </a:lnTo>
                    <a:lnTo>
                      <a:pt x="226" y="591"/>
                    </a:lnTo>
                    <a:lnTo>
                      <a:pt x="226" y="598"/>
                    </a:lnTo>
                    <a:lnTo>
                      <a:pt x="221" y="594"/>
                    </a:lnTo>
                    <a:lnTo>
                      <a:pt x="226" y="621"/>
                    </a:lnTo>
                    <a:lnTo>
                      <a:pt x="227" y="628"/>
                    </a:lnTo>
                    <a:lnTo>
                      <a:pt x="230" y="634"/>
                    </a:lnTo>
                    <a:lnTo>
                      <a:pt x="230" y="641"/>
                    </a:lnTo>
                    <a:lnTo>
                      <a:pt x="231" y="651"/>
                    </a:lnTo>
                    <a:lnTo>
                      <a:pt x="232" y="661"/>
                    </a:lnTo>
                    <a:lnTo>
                      <a:pt x="231" y="671"/>
                    </a:lnTo>
                    <a:lnTo>
                      <a:pt x="233" y="671"/>
                    </a:lnTo>
                    <a:lnTo>
                      <a:pt x="236" y="669"/>
                    </a:lnTo>
                    <a:lnTo>
                      <a:pt x="239" y="675"/>
                    </a:lnTo>
                    <a:lnTo>
                      <a:pt x="240" y="680"/>
                    </a:lnTo>
                    <a:lnTo>
                      <a:pt x="241" y="686"/>
                    </a:lnTo>
                    <a:lnTo>
                      <a:pt x="232" y="689"/>
                    </a:lnTo>
                    <a:lnTo>
                      <a:pt x="230" y="680"/>
                    </a:lnTo>
                    <a:lnTo>
                      <a:pt x="226" y="673"/>
                    </a:lnTo>
                    <a:lnTo>
                      <a:pt x="220" y="666"/>
                    </a:lnTo>
                    <a:lnTo>
                      <a:pt x="215" y="660"/>
                    </a:lnTo>
                    <a:lnTo>
                      <a:pt x="218" y="651"/>
                    </a:lnTo>
                    <a:lnTo>
                      <a:pt x="219" y="641"/>
                    </a:lnTo>
                    <a:lnTo>
                      <a:pt x="217" y="638"/>
                    </a:lnTo>
                    <a:lnTo>
                      <a:pt x="215" y="634"/>
                    </a:lnTo>
                    <a:lnTo>
                      <a:pt x="214" y="631"/>
                    </a:lnTo>
                    <a:lnTo>
                      <a:pt x="212" y="631"/>
                    </a:lnTo>
                    <a:lnTo>
                      <a:pt x="211" y="630"/>
                    </a:lnTo>
                    <a:lnTo>
                      <a:pt x="208" y="630"/>
                    </a:lnTo>
                    <a:lnTo>
                      <a:pt x="203" y="621"/>
                    </a:lnTo>
                    <a:lnTo>
                      <a:pt x="199" y="611"/>
                    </a:lnTo>
                    <a:lnTo>
                      <a:pt x="202" y="613"/>
                    </a:lnTo>
                    <a:lnTo>
                      <a:pt x="206" y="613"/>
                    </a:lnTo>
                    <a:lnTo>
                      <a:pt x="208" y="610"/>
                    </a:lnTo>
                    <a:lnTo>
                      <a:pt x="211" y="607"/>
                    </a:lnTo>
                    <a:lnTo>
                      <a:pt x="213" y="604"/>
                    </a:lnTo>
                    <a:lnTo>
                      <a:pt x="208" y="594"/>
                    </a:lnTo>
                    <a:lnTo>
                      <a:pt x="203" y="585"/>
                    </a:lnTo>
                    <a:lnTo>
                      <a:pt x="204" y="566"/>
                    </a:lnTo>
                    <a:lnTo>
                      <a:pt x="203" y="546"/>
                    </a:lnTo>
                    <a:lnTo>
                      <a:pt x="204" y="535"/>
                    </a:lnTo>
                    <a:lnTo>
                      <a:pt x="199" y="531"/>
                    </a:lnTo>
                    <a:lnTo>
                      <a:pt x="193" y="525"/>
                    </a:lnTo>
                    <a:lnTo>
                      <a:pt x="188" y="522"/>
                    </a:lnTo>
                    <a:lnTo>
                      <a:pt x="184" y="521"/>
                    </a:lnTo>
                    <a:lnTo>
                      <a:pt x="181" y="521"/>
                    </a:lnTo>
                    <a:lnTo>
                      <a:pt x="178" y="520"/>
                    </a:lnTo>
                    <a:lnTo>
                      <a:pt x="181" y="512"/>
                    </a:lnTo>
                    <a:lnTo>
                      <a:pt x="179" y="506"/>
                    </a:lnTo>
                    <a:lnTo>
                      <a:pt x="177" y="501"/>
                    </a:lnTo>
                    <a:lnTo>
                      <a:pt x="176" y="496"/>
                    </a:lnTo>
                    <a:lnTo>
                      <a:pt x="181" y="491"/>
                    </a:lnTo>
                    <a:lnTo>
                      <a:pt x="180" y="489"/>
                    </a:lnTo>
                    <a:lnTo>
                      <a:pt x="179" y="487"/>
                    </a:lnTo>
                    <a:lnTo>
                      <a:pt x="178" y="485"/>
                    </a:lnTo>
                    <a:lnTo>
                      <a:pt x="179" y="474"/>
                    </a:lnTo>
                    <a:lnTo>
                      <a:pt x="178" y="463"/>
                    </a:lnTo>
                    <a:lnTo>
                      <a:pt x="179" y="458"/>
                    </a:lnTo>
                    <a:lnTo>
                      <a:pt x="181" y="455"/>
                    </a:lnTo>
                    <a:lnTo>
                      <a:pt x="183" y="451"/>
                    </a:lnTo>
                    <a:lnTo>
                      <a:pt x="182" y="450"/>
                    </a:lnTo>
                    <a:lnTo>
                      <a:pt x="182" y="449"/>
                    </a:lnTo>
                    <a:lnTo>
                      <a:pt x="181" y="447"/>
                    </a:lnTo>
                    <a:lnTo>
                      <a:pt x="184" y="443"/>
                    </a:lnTo>
                    <a:lnTo>
                      <a:pt x="188" y="439"/>
                    </a:lnTo>
                    <a:lnTo>
                      <a:pt x="191" y="435"/>
                    </a:lnTo>
                    <a:lnTo>
                      <a:pt x="194" y="431"/>
                    </a:lnTo>
                    <a:lnTo>
                      <a:pt x="196" y="423"/>
                    </a:lnTo>
                    <a:lnTo>
                      <a:pt x="201" y="417"/>
                    </a:lnTo>
                    <a:lnTo>
                      <a:pt x="205" y="411"/>
                    </a:lnTo>
                    <a:lnTo>
                      <a:pt x="223" y="392"/>
                    </a:lnTo>
                    <a:lnTo>
                      <a:pt x="238" y="370"/>
                    </a:lnTo>
                    <a:lnTo>
                      <a:pt x="244" y="357"/>
                    </a:lnTo>
                    <a:lnTo>
                      <a:pt x="249" y="342"/>
                    </a:lnTo>
                    <a:lnTo>
                      <a:pt x="259" y="346"/>
                    </a:lnTo>
                    <a:lnTo>
                      <a:pt x="268" y="346"/>
                    </a:lnTo>
                    <a:lnTo>
                      <a:pt x="272" y="340"/>
                    </a:lnTo>
                    <a:lnTo>
                      <a:pt x="272" y="338"/>
                    </a:lnTo>
                    <a:lnTo>
                      <a:pt x="272" y="336"/>
                    </a:lnTo>
                    <a:lnTo>
                      <a:pt x="270" y="336"/>
                    </a:lnTo>
                    <a:lnTo>
                      <a:pt x="272" y="329"/>
                    </a:lnTo>
                    <a:lnTo>
                      <a:pt x="271" y="329"/>
                    </a:lnTo>
                    <a:lnTo>
                      <a:pt x="268" y="329"/>
                    </a:lnTo>
                    <a:lnTo>
                      <a:pt x="266" y="329"/>
                    </a:lnTo>
                    <a:lnTo>
                      <a:pt x="267" y="328"/>
                    </a:lnTo>
                    <a:lnTo>
                      <a:pt x="267" y="326"/>
                    </a:lnTo>
                    <a:lnTo>
                      <a:pt x="265" y="324"/>
                    </a:lnTo>
                    <a:lnTo>
                      <a:pt x="264" y="321"/>
                    </a:lnTo>
                    <a:lnTo>
                      <a:pt x="262" y="323"/>
                    </a:lnTo>
                    <a:lnTo>
                      <a:pt x="261" y="325"/>
                    </a:lnTo>
                    <a:lnTo>
                      <a:pt x="260" y="327"/>
                    </a:lnTo>
                    <a:lnTo>
                      <a:pt x="259" y="329"/>
                    </a:lnTo>
                    <a:lnTo>
                      <a:pt x="261" y="330"/>
                    </a:lnTo>
                    <a:lnTo>
                      <a:pt x="263" y="333"/>
                    </a:lnTo>
                    <a:lnTo>
                      <a:pt x="265" y="335"/>
                    </a:lnTo>
                    <a:lnTo>
                      <a:pt x="265" y="336"/>
                    </a:lnTo>
                    <a:lnTo>
                      <a:pt x="265" y="338"/>
                    </a:lnTo>
                    <a:lnTo>
                      <a:pt x="265" y="340"/>
                    </a:lnTo>
                    <a:lnTo>
                      <a:pt x="264" y="342"/>
                    </a:lnTo>
                    <a:lnTo>
                      <a:pt x="259" y="345"/>
                    </a:lnTo>
                    <a:lnTo>
                      <a:pt x="248" y="337"/>
                    </a:lnTo>
                    <a:lnTo>
                      <a:pt x="240" y="325"/>
                    </a:lnTo>
                    <a:lnTo>
                      <a:pt x="237" y="313"/>
                    </a:lnTo>
                    <a:lnTo>
                      <a:pt x="243" y="310"/>
                    </a:lnTo>
                    <a:lnTo>
                      <a:pt x="249" y="313"/>
                    </a:lnTo>
                    <a:lnTo>
                      <a:pt x="254" y="316"/>
                    </a:lnTo>
                    <a:lnTo>
                      <a:pt x="254" y="314"/>
                    </a:lnTo>
                    <a:lnTo>
                      <a:pt x="254" y="312"/>
                    </a:lnTo>
                    <a:lnTo>
                      <a:pt x="254" y="310"/>
                    </a:lnTo>
                    <a:lnTo>
                      <a:pt x="249" y="310"/>
                    </a:lnTo>
                    <a:lnTo>
                      <a:pt x="249" y="309"/>
                    </a:lnTo>
                    <a:lnTo>
                      <a:pt x="247" y="309"/>
                    </a:lnTo>
                    <a:lnTo>
                      <a:pt x="251" y="295"/>
                    </a:lnTo>
                    <a:lnTo>
                      <a:pt x="253" y="294"/>
                    </a:lnTo>
                    <a:lnTo>
                      <a:pt x="253" y="293"/>
                    </a:lnTo>
                    <a:lnTo>
                      <a:pt x="252" y="291"/>
                    </a:lnTo>
                    <a:lnTo>
                      <a:pt x="251" y="291"/>
                    </a:lnTo>
                    <a:lnTo>
                      <a:pt x="249" y="291"/>
                    </a:lnTo>
                    <a:lnTo>
                      <a:pt x="249" y="289"/>
                    </a:lnTo>
                    <a:lnTo>
                      <a:pt x="249" y="287"/>
                    </a:lnTo>
                    <a:lnTo>
                      <a:pt x="249" y="284"/>
                    </a:lnTo>
                    <a:lnTo>
                      <a:pt x="250" y="286"/>
                    </a:lnTo>
                    <a:lnTo>
                      <a:pt x="254" y="282"/>
                    </a:lnTo>
                    <a:lnTo>
                      <a:pt x="259" y="279"/>
                    </a:lnTo>
                    <a:lnTo>
                      <a:pt x="258" y="277"/>
                    </a:lnTo>
                    <a:lnTo>
                      <a:pt x="255" y="278"/>
                    </a:lnTo>
                    <a:lnTo>
                      <a:pt x="254" y="278"/>
                    </a:lnTo>
                    <a:lnTo>
                      <a:pt x="254" y="279"/>
                    </a:lnTo>
                    <a:lnTo>
                      <a:pt x="249" y="281"/>
                    </a:lnTo>
                    <a:lnTo>
                      <a:pt x="247" y="276"/>
                    </a:lnTo>
                    <a:lnTo>
                      <a:pt x="252" y="269"/>
                    </a:lnTo>
                    <a:lnTo>
                      <a:pt x="252" y="268"/>
                    </a:lnTo>
                    <a:lnTo>
                      <a:pt x="256" y="269"/>
                    </a:lnTo>
                    <a:lnTo>
                      <a:pt x="256" y="267"/>
                    </a:lnTo>
                    <a:lnTo>
                      <a:pt x="258" y="264"/>
                    </a:lnTo>
                    <a:lnTo>
                      <a:pt x="259" y="263"/>
                    </a:lnTo>
                    <a:lnTo>
                      <a:pt x="255" y="258"/>
                    </a:lnTo>
                    <a:lnTo>
                      <a:pt x="252" y="255"/>
                    </a:lnTo>
                    <a:lnTo>
                      <a:pt x="249" y="257"/>
                    </a:lnTo>
                    <a:lnTo>
                      <a:pt x="245" y="260"/>
                    </a:lnTo>
                    <a:lnTo>
                      <a:pt x="245" y="258"/>
                    </a:lnTo>
                    <a:lnTo>
                      <a:pt x="244" y="256"/>
                    </a:lnTo>
                    <a:lnTo>
                      <a:pt x="244" y="254"/>
                    </a:lnTo>
                    <a:lnTo>
                      <a:pt x="239" y="260"/>
                    </a:lnTo>
                    <a:lnTo>
                      <a:pt x="239" y="253"/>
                    </a:lnTo>
                    <a:lnTo>
                      <a:pt x="243" y="249"/>
                    </a:lnTo>
                    <a:lnTo>
                      <a:pt x="247" y="246"/>
                    </a:lnTo>
                    <a:lnTo>
                      <a:pt x="245" y="245"/>
                    </a:lnTo>
                    <a:lnTo>
                      <a:pt x="243" y="244"/>
                    </a:lnTo>
                    <a:lnTo>
                      <a:pt x="243" y="242"/>
                    </a:lnTo>
                    <a:lnTo>
                      <a:pt x="242" y="242"/>
                    </a:lnTo>
                    <a:lnTo>
                      <a:pt x="242" y="241"/>
                    </a:lnTo>
                    <a:lnTo>
                      <a:pt x="240" y="240"/>
                    </a:lnTo>
                    <a:lnTo>
                      <a:pt x="240" y="237"/>
                    </a:lnTo>
                    <a:lnTo>
                      <a:pt x="240" y="236"/>
                    </a:lnTo>
                    <a:lnTo>
                      <a:pt x="240" y="234"/>
                    </a:lnTo>
                    <a:lnTo>
                      <a:pt x="240" y="233"/>
                    </a:lnTo>
                    <a:lnTo>
                      <a:pt x="240" y="228"/>
                    </a:lnTo>
                    <a:lnTo>
                      <a:pt x="243" y="219"/>
                    </a:lnTo>
                    <a:lnTo>
                      <a:pt x="244" y="209"/>
                    </a:lnTo>
                    <a:lnTo>
                      <a:pt x="242" y="208"/>
                    </a:lnTo>
                    <a:lnTo>
                      <a:pt x="241" y="206"/>
                    </a:lnTo>
                    <a:lnTo>
                      <a:pt x="241" y="202"/>
                    </a:lnTo>
                    <a:lnTo>
                      <a:pt x="240" y="200"/>
                    </a:lnTo>
                    <a:lnTo>
                      <a:pt x="236" y="196"/>
                    </a:lnTo>
                    <a:lnTo>
                      <a:pt x="239" y="190"/>
                    </a:lnTo>
                    <a:lnTo>
                      <a:pt x="227" y="190"/>
                    </a:lnTo>
                    <a:lnTo>
                      <a:pt x="216" y="189"/>
                    </a:lnTo>
                    <a:lnTo>
                      <a:pt x="205" y="190"/>
                    </a:lnTo>
                    <a:lnTo>
                      <a:pt x="200" y="188"/>
                    </a:lnTo>
                    <a:lnTo>
                      <a:pt x="195" y="185"/>
                    </a:lnTo>
                    <a:lnTo>
                      <a:pt x="191" y="182"/>
                    </a:lnTo>
                    <a:lnTo>
                      <a:pt x="188" y="176"/>
                    </a:lnTo>
                    <a:lnTo>
                      <a:pt x="183" y="178"/>
                    </a:lnTo>
                    <a:lnTo>
                      <a:pt x="179" y="179"/>
                    </a:lnTo>
                    <a:lnTo>
                      <a:pt x="177" y="179"/>
                    </a:lnTo>
                    <a:lnTo>
                      <a:pt x="176" y="178"/>
                    </a:lnTo>
                    <a:lnTo>
                      <a:pt x="166" y="199"/>
                    </a:lnTo>
                    <a:lnTo>
                      <a:pt x="158" y="201"/>
                    </a:lnTo>
                    <a:lnTo>
                      <a:pt x="153" y="207"/>
                    </a:lnTo>
                    <a:lnTo>
                      <a:pt x="147" y="211"/>
                    </a:lnTo>
                    <a:lnTo>
                      <a:pt x="141" y="214"/>
                    </a:lnTo>
                    <a:lnTo>
                      <a:pt x="131" y="218"/>
                    </a:lnTo>
                    <a:lnTo>
                      <a:pt x="131" y="214"/>
                    </a:lnTo>
                    <a:lnTo>
                      <a:pt x="132" y="212"/>
                    </a:lnTo>
                    <a:lnTo>
                      <a:pt x="133" y="210"/>
                    </a:lnTo>
                    <a:lnTo>
                      <a:pt x="135" y="209"/>
                    </a:lnTo>
                    <a:lnTo>
                      <a:pt x="138" y="209"/>
                    </a:lnTo>
                    <a:lnTo>
                      <a:pt x="136" y="207"/>
                    </a:lnTo>
                    <a:lnTo>
                      <a:pt x="135" y="204"/>
                    </a:lnTo>
                    <a:lnTo>
                      <a:pt x="141" y="193"/>
                    </a:lnTo>
                    <a:lnTo>
                      <a:pt x="145" y="182"/>
                    </a:lnTo>
                    <a:lnTo>
                      <a:pt x="149" y="178"/>
                    </a:lnTo>
                    <a:lnTo>
                      <a:pt x="155" y="177"/>
                    </a:lnTo>
                    <a:lnTo>
                      <a:pt x="158" y="177"/>
                    </a:lnTo>
                    <a:lnTo>
                      <a:pt x="162" y="178"/>
                    </a:lnTo>
                    <a:lnTo>
                      <a:pt x="159" y="173"/>
                    </a:lnTo>
                    <a:lnTo>
                      <a:pt x="150" y="175"/>
                    </a:lnTo>
                    <a:lnTo>
                      <a:pt x="143" y="179"/>
                    </a:lnTo>
                    <a:lnTo>
                      <a:pt x="135" y="185"/>
                    </a:lnTo>
                    <a:lnTo>
                      <a:pt x="134" y="188"/>
                    </a:lnTo>
                    <a:lnTo>
                      <a:pt x="133" y="192"/>
                    </a:lnTo>
                    <a:lnTo>
                      <a:pt x="130" y="194"/>
                    </a:lnTo>
                    <a:lnTo>
                      <a:pt x="130" y="195"/>
                    </a:lnTo>
                    <a:lnTo>
                      <a:pt x="129" y="197"/>
                    </a:lnTo>
                    <a:lnTo>
                      <a:pt x="122" y="202"/>
                    </a:lnTo>
                    <a:lnTo>
                      <a:pt x="115" y="205"/>
                    </a:lnTo>
                    <a:lnTo>
                      <a:pt x="108" y="208"/>
                    </a:lnTo>
                    <a:lnTo>
                      <a:pt x="109" y="210"/>
                    </a:lnTo>
                    <a:lnTo>
                      <a:pt x="109" y="212"/>
                    </a:lnTo>
                    <a:lnTo>
                      <a:pt x="111" y="213"/>
                    </a:lnTo>
                    <a:lnTo>
                      <a:pt x="112" y="216"/>
                    </a:lnTo>
                    <a:lnTo>
                      <a:pt x="113" y="217"/>
                    </a:lnTo>
                    <a:lnTo>
                      <a:pt x="109" y="220"/>
                    </a:lnTo>
                    <a:lnTo>
                      <a:pt x="103" y="222"/>
                    </a:lnTo>
                    <a:lnTo>
                      <a:pt x="99" y="224"/>
                    </a:lnTo>
                    <a:lnTo>
                      <a:pt x="75" y="228"/>
                    </a:lnTo>
                    <a:lnTo>
                      <a:pt x="71" y="232"/>
                    </a:lnTo>
                    <a:lnTo>
                      <a:pt x="66" y="234"/>
                    </a:lnTo>
                    <a:lnTo>
                      <a:pt x="60" y="234"/>
                    </a:lnTo>
                    <a:lnTo>
                      <a:pt x="54" y="235"/>
                    </a:lnTo>
                    <a:lnTo>
                      <a:pt x="51" y="239"/>
                    </a:lnTo>
                    <a:lnTo>
                      <a:pt x="50" y="239"/>
                    </a:lnTo>
                    <a:lnTo>
                      <a:pt x="50" y="241"/>
                    </a:lnTo>
                    <a:lnTo>
                      <a:pt x="47" y="241"/>
                    </a:lnTo>
                    <a:lnTo>
                      <a:pt x="42" y="241"/>
                    </a:lnTo>
                    <a:lnTo>
                      <a:pt x="37" y="241"/>
                    </a:lnTo>
                    <a:lnTo>
                      <a:pt x="34" y="241"/>
                    </a:lnTo>
                    <a:lnTo>
                      <a:pt x="31" y="244"/>
                    </a:lnTo>
                    <a:lnTo>
                      <a:pt x="27" y="242"/>
                    </a:lnTo>
                    <a:lnTo>
                      <a:pt x="21" y="243"/>
                    </a:lnTo>
                    <a:lnTo>
                      <a:pt x="11" y="246"/>
                    </a:lnTo>
                    <a:lnTo>
                      <a:pt x="0" y="248"/>
                    </a:lnTo>
                    <a:lnTo>
                      <a:pt x="1" y="245"/>
                    </a:lnTo>
                    <a:lnTo>
                      <a:pt x="3" y="243"/>
                    </a:lnTo>
                    <a:lnTo>
                      <a:pt x="5" y="242"/>
                    </a:lnTo>
                    <a:lnTo>
                      <a:pt x="8" y="241"/>
                    </a:lnTo>
                    <a:lnTo>
                      <a:pt x="12" y="241"/>
                    </a:lnTo>
                    <a:lnTo>
                      <a:pt x="15" y="241"/>
                    </a:lnTo>
                    <a:lnTo>
                      <a:pt x="19" y="237"/>
                    </a:lnTo>
                    <a:lnTo>
                      <a:pt x="25" y="235"/>
                    </a:lnTo>
                    <a:lnTo>
                      <a:pt x="30" y="234"/>
                    </a:lnTo>
                    <a:lnTo>
                      <a:pt x="36" y="236"/>
                    </a:lnTo>
                    <a:lnTo>
                      <a:pt x="38" y="235"/>
                    </a:lnTo>
                    <a:lnTo>
                      <a:pt x="39" y="233"/>
                    </a:lnTo>
                    <a:lnTo>
                      <a:pt x="41" y="232"/>
                    </a:lnTo>
                    <a:lnTo>
                      <a:pt x="43" y="231"/>
                    </a:lnTo>
                    <a:lnTo>
                      <a:pt x="46" y="231"/>
                    </a:lnTo>
                    <a:lnTo>
                      <a:pt x="65" y="222"/>
                    </a:lnTo>
                    <a:lnTo>
                      <a:pt x="68" y="218"/>
                    </a:lnTo>
                    <a:lnTo>
                      <a:pt x="73" y="212"/>
                    </a:lnTo>
                    <a:lnTo>
                      <a:pt x="77" y="208"/>
                    </a:lnTo>
                    <a:lnTo>
                      <a:pt x="70" y="207"/>
                    </a:lnTo>
                    <a:lnTo>
                      <a:pt x="68" y="206"/>
                    </a:lnTo>
                    <a:lnTo>
                      <a:pt x="67" y="204"/>
                    </a:lnTo>
                    <a:lnTo>
                      <a:pt x="63" y="210"/>
                    </a:lnTo>
                    <a:lnTo>
                      <a:pt x="61" y="202"/>
                    </a:lnTo>
                    <a:lnTo>
                      <a:pt x="58" y="201"/>
                    </a:lnTo>
                    <a:lnTo>
                      <a:pt x="54" y="201"/>
                    </a:lnTo>
                    <a:lnTo>
                      <a:pt x="51" y="202"/>
                    </a:lnTo>
                    <a:lnTo>
                      <a:pt x="44" y="204"/>
                    </a:lnTo>
                    <a:lnTo>
                      <a:pt x="46" y="199"/>
                    </a:lnTo>
                    <a:lnTo>
                      <a:pt x="47" y="196"/>
                    </a:lnTo>
                    <a:lnTo>
                      <a:pt x="49" y="193"/>
                    </a:lnTo>
                    <a:lnTo>
                      <a:pt x="51" y="189"/>
                    </a:lnTo>
                    <a:lnTo>
                      <a:pt x="52" y="183"/>
                    </a:lnTo>
                    <a:lnTo>
                      <a:pt x="37" y="184"/>
                    </a:lnTo>
                    <a:lnTo>
                      <a:pt x="35" y="174"/>
                    </a:lnTo>
                    <a:lnTo>
                      <a:pt x="37" y="172"/>
                    </a:lnTo>
                    <a:lnTo>
                      <a:pt x="38" y="170"/>
                    </a:lnTo>
                    <a:lnTo>
                      <a:pt x="38" y="167"/>
                    </a:lnTo>
                    <a:lnTo>
                      <a:pt x="38" y="164"/>
                    </a:lnTo>
                    <a:lnTo>
                      <a:pt x="37" y="162"/>
                    </a:lnTo>
                    <a:lnTo>
                      <a:pt x="37" y="160"/>
                    </a:lnTo>
                    <a:lnTo>
                      <a:pt x="38" y="158"/>
                    </a:lnTo>
                    <a:lnTo>
                      <a:pt x="51" y="142"/>
                    </a:lnTo>
                    <a:lnTo>
                      <a:pt x="64" y="129"/>
                    </a:lnTo>
                    <a:lnTo>
                      <a:pt x="67" y="129"/>
                    </a:lnTo>
                    <a:lnTo>
                      <a:pt x="71" y="130"/>
                    </a:lnTo>
                    <a:lnTo>
                      <a:pt x="74" y="130"/>
                    </a:lnTo>
                    <a:lnTo>
                      <a:pt x="78" y="128"/>
                    </a:lnTo>
                    <a:lnTo>
                      <a:pt x="82" y="126"/>
                    </a:lnTo>
                    <a:lnTo>
                      <a:pt x="93" y="124"/>
                    </a:lnTo>
                    <a:lnTo>
                      <a:pt x="101" y="118"/>
                    </a:lnTo>
                    <a:lnTo>
                      <a:pt x="103" y="115"/>
                    </a:lnTo>
                    <a:lnTo>
                      <a:pt x="103" y="112"/>
                    </a:lnTo>
                    <a:lnTo>
                      <a:pt x="105" y="108"/>
                    </a:lnTo>
                    <a:lnTo>
                      <a:pt x="108" y="107"/>
                    </a:lnTo>
                    <a:lnTo>
                      <a:pt x="110" y="107"/>
                    </a:lnTo>
                    <a:lnTo>
                      <a:pt x="112" y="105"/>
                    </a:lnTo>
                    <a:lnTo>
                      <a:pt x="114" y="103"/>
                    </a:lnTo>
                    <a:lnTo>
                      <a:pt x="103" y="105"/>
                    </a:lnTo>
                    <a:lnTo>
                      <a:pt x="94" y="108"/>
                    </a:lnTo>
                    <a:lnTo>
                      <a:pt x="82" y="108"/>
                    </a:lnTo>
                    <a:lnTo>
                      <a:pt x="68" y="105"/>
                    </a:lnTo>
                    <a:lnTo>
                      <a:pt x="70" y="101"/>
                    </a:lnTo>
                    <a:lnTo>
                      <a:pt x="72" y="96"/>
                    </a:lnTo>
                    <a:lnTo>
                      <a:pt x="74" y="92"/>
                    </a:lnTo>
                    <a:lnTo>
                      <a:pt x="72" y="88"/>
                    </a:lnTo>
                    <a:lnTo>
                      <a:pt x="68" y="83"/>
                    </a:lnTo>
                    <a:lnTo>
                      <a:pt x="88" y="78"/>
                    </a:lnTo>
                    <a:lnTo>
                      <a:pt x="107" y="71"/>
                    </a:lnTo>
                    <a:lnTo>
                      <a:pt x="112" y="69"/>
                    </a:lnTo>
                    <a:lnTo>
                      <a:pt x="118" y="69"/>
                    </a:lnTo>
                    <a:lnTo>
                      <a:pt x="114" y="75"/>
                    </a:lnTo>
                    <a:lnTo>
                      <a:pt x="111" y="80"/>
                    </a:lnTo>
                    <a:lnTo>
                      <a:pt x="118" y="81"/>
                    </a:lnTo>
                    <a:lnTo>
                      <a:pt x="124" y="82"/>
                    </a:lnTo>
                    <a:lnTo>
                      <a:pt x="130" y="79"/>
                    </a:lnTo>
                    <a:lnTo>
                      <a:pt x="132" y="79"/>
                    </a:lnTo>
                    <a:lnTo>
                      <a:pt x="134" y="78"/>
                    </a:lnTo>
                    <a:lnTo>
                      <a:pt x="134" y="70"/>
                    </a:lnTo>
                    <a:lnTo>
                      <a:pt x="133" y="69"/>
                    </a:lnTo>
                    <a:lnTo>
                      <a:pt x="132" y="67"/>
                    </a:lnTo>
                    <a:lnTo>
                      <a:pt x="132" y="65"/>
                    </a:lnTo>
                    <a:lnTo>
                      <a:pt x="132" y="62"/>
                    </a:lnTo>
                    <a:lnTo>
                      <a:pt x="133" y="60"/>
                    </a:lnTo>
                    <a:lnTo>
                      <a:pt x="130" y="60"/>
                    </a:lnTo>
                    <a:lnTo>
                      <a:pt x="127" y="60"/>
                    </a:lnTo>
                    <a:lnTo>
                      <a:pt x="127" y="53"/>
                    </a:lnTo>
                    <a:lnTo>
                      <a:pt x="129" y="44"/>
                    </a:lnTo>
                    <a:lnTo>
                      <a:pt x="127" y="41"/>
                    </a:lnTo>
                    <a:lnTo>
                      <a:pt x="125" y="37"/>
                    </a:lnTo>
                    <a:lnTo>
                      <a:pt x="123" y="34"/>
                    </a:lnTo>
                    <a:lnTo>
                      <a:pt x="121" y="30"/>
                    </a:lnTo>
                    <a:lnTo>
                      <a:pt x="127" y="24"/>
                    </a:lnTo>
                    <a:lnTo>
                      <a:pt x="133" y="19"/>
                    </a:lnTo>
                    <a:lnTo>
                      <a:pt x="144" y="20"/>
                    </a:lnTo>
                    <a:lnTo>
                      <a:pt x="154" y="19"/>
                    </a:lnTo>
                    <a:lnTo>
                      <a:pt x="166" y="12"/>
                    </a:lnTo>
                    <a:lnTo>
                      <a:pt x="178" y="6"/>
                    </a:lnTo>
                    <a:lnTo>
                      <a:pt x="191" y="1"/>
                    </a:lnTo>
                    <a:lnTo>
                      <a:pt x="205" y="1"/>
                    </a:lnTo>
                    <a:lnTo>
                      <a:pt x="219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24" name="Google Shape;1224;p80"/>
              <p:cNvSpPr/>
              <p:nvPr/>
            </p:nvSpPr>
            <p:spPr>
              <a:xfrm>
                <a:off x="8387231" y="3514861"/>
                <a:ext cx="46259" cy="18503"/>
              </a:xfrm>
              <a:custGeom>
                <a:rect b="b" l="l" r="r" t="t"/>
                <a:pathLst>
                  <a:path extrusionOk="0" h="8" w="20">
                    <a:moveTo>
                      <a:pt x="2" y="0"/>
                    </a:moveTo>
                    <a:lnTo>
                      <a:pt x="8" y="0"/>
                    </a:lnTo>
                    <a:lnTo>
                      <a:pt x="14" y="1"/>
                    </a:lnTo>
                    <a:lnTo>
                      <a:pt x="20" y="2"/>
                    </a:lnTo>
                    <a:lnTo>
                      <a:pt x="13" y="8"/>
                    </a:lnTo>
                    <a:lnTo>
                      <a:pt x="10" y="8"/>
                    </a:lnTo>
                    <a:lnTo>
                      <a:pt x="7" y="8"/>
                    </a:lnTo>
                    <a:lnTo>
                      <a:pt x="3" y="8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25" name="Google Shape;1225;p80"/>
              <p:cNvSpPr/>
              <p:nvPr/>
            </p:nvSpPr>
            <p:spPr>
              <a:xfrm>
                <a:off x="8086550" y="2753906"/>
                <a:ext cx="6940" cy="6940"/>
              </a:xfrm>
              <a:custGeom>
                <a:rect b="b" l="l" r="r" t="t"/>
                <a:pathLst>
                  <a:path extrusionOk="0" h="3" w="3">
                    <a:moveTo>
                      <a:pt x="1" y="0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26" name="Google Shape;1226;p80"/>
              <p:cNvSpPr/>
              <p:nvPr/>
            </p:nvSpPr>
            <p:spPr>
              <a:xfrm>
                <a:off x="6745051" y="2103973"/>
                <a:ext cx="23129" cy="27755"/>
              </a:xfrm>
              <a:custGeom>
                <a:rect b="b" l="l" r="r" t="t"/>
                <a:pathLst>
                  <a:path extrusionOk="0" h="12" w="10">
                    <a:moveTo>
                      <a:pt x="2" y="0"/>
                    </a:moveTo>
                    <a:lnTo>
                      <a:pt x="6" y="4"/>
                    </a:lnTo>
                    <a:lnTo>
                      <a:pt x="10" y="7"/>
                    </a:lnTo>
                    <a:lnTo>
                      <a:pt x="4" y="9"/>
                    </a:lnTo>
                    <a:lnTo>
                      <a:pt x="0" y="12"/>
                    </a:lnTo>
                    <a:lnTo>
                      <a:pt x="0" y="9"/>
                    </a:lnTo>
                    <a:lnTo>
                      <a:pt x="1" y="6"/>
                    </a:lnTo>
                    <a:lnTo>
                      <a:pt x="1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27" name="Google Shape;1227;p80"/>
              <p:cNvSpPr/>
              <p:nvPr/>
            </p:nvSpPr>
            <p:spPr>
              <a:xfrm>
                <a:off x="6883826" y="2342204"/>
                <a:ext cx="85579" cy="46259"/>
              </a:xfrm>
              <a:custGeom>
                <a:rect b="b" l="l" r="r" t="t"/>
                <a:pathLst>
                  <a:path extrusionOk="0" h="20" w="37">
                    <a:moveTo>
                      <a:pt x="34" y="0"/>
                    </a:moveTo>
                    <a:lnTo>
                      <a:pt x="37" y="8"/>
                    </a:lnTo>
                    <a:lnTo>
                      <a:pt x="27" y="8"/>
                    </a:lnTo>
                    <a:lnTo>
                      <a:pt x="26" y="16"/>
                    </a:lnTo>
                    <a:lnTo>
                      <a:pt x="18" y="16"/>
                    </a:lnTo>
                    <a:lnTo>
                      <a:pt x="11" y="18"/>
                    </a:lnTo>
                    <a:lnTo>
                      <a:pt x="2" y="20"/>
                    </a:lnTo>
                    <a:lnTo>
                      <a:pt x="0" y="13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9" y="8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28" name="Google Shape;1228;p80"/>
              <p:cNvSpPr/>
              <p:nvPr/>
            </p:nvSpPr>
            <p:spPr>
              <a:xfrm>
                <a:off x="6724233" y="2231184"/>
                <a:ext cx="30069" cy="18503"/>
              </a:xfrm>
              <a:custGeom>
                <a:rect b="b" l="l" r="r" t="t"/>
                <a:pathLst>
                  <a:path extrusionOk="0" h="8" w="13">
                    <a:moveTo>
                      <a:pt x="13" y="0"/>
                    </a:moveTo>
                    <a:lnTo>
                      <a:pt x="13" y="8"/>
                    </a:lnTo>
                    <a:lnTo>
                      <a:pt x="5" y="8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9" y="0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29" name="Google Shape;1229;p80"/>
              <p:cNvSpPr/>
              <p:nvPr/>
            </p:nvSpPr>
            <p:spPr>
              <a:xfrm>
                <a:off x="8033352" y="2682206"/>
                <a:ext cx="13878" cy="6940"/>
              </a:xfrm>
              <a:custGeom>
                <a:rect b="b" l="l" r="r" t="t"/>
                <a:pathLst>
                  <a:path extrusionOk="0" h="3" w="6">
                    <a:moveTo>
                      <a:pt x="0" y="0"/>
                    </a:moveTo>
                    <a:lnTo>
                      <a:pt x="2" y="0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6" y="2"/>
                    </a:lnTo>
                    <a:lnTo>
                      <a:pt x="3" y="3"/>
                    </a:lnTo>
                    <a:lnTo>
                      <a:pt x="2" y="3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30" name="Google Shape;1230;p80"/>
              <p:cNvSpPr/>
              <p:nvPr/>
            </p:nvSpPr>
            <p:spPr>
              <a:xfrm>
                <a:off x="9349410" y="1925877"/>
                <a:ext cx="46259" cy="32381"/>
              </a:xfrm>
              <a:custGeom>
                <a:rect b="b" l="l" r="r" t="t"/>
                <a:pathLst>
                  <a:path extrusionOk="0" h="14" w="20">
                    <a:moveTo>
                      <a:pt x="7" y="0"/>
                    </a:moveTo>
                    <a:lnTo>
                      <a:pt x="13" y="1"/>
                    </a:lnTo>
                    <a:lnTo>
                      <a:pt x="20" y="1"/>
                    </a:lnTo>
                    <a:lnTo>
                      <a:pt x="19" y="10"/>
                    </a:lnTo>
                    <a:lnTo>
                      <a:pt x="18" y="12"/>
                    </a:lnTo>
                    <a:lnTo>
                      <a:pt x="18" y="14"/>
                    </a:lnTo>
                    <a:lnTo>
                      <a:pt x="10" y="12"/>
                    </a:lnTo>
                    <a:lnTo>
                      <a:pt x="3" y="10"/>
                    </a:lnTo>
                    <a:lnTo>
                      <a:pt x="0" y="3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31" name="Google Shape;1231;p80"/>
              <p:cNvSpPr/>
              <p:nvPr/>
            </p:nvSpPr>
            <p:spPr>
              <a:xfrm>
                <a:off x="8662469" y="1488734"/>
                <a:ext cx="848846" cy="892791"/>
              </a:xfrm>
              <a:custGeom>
                <a:rect b="b" l="l" r="r" t="t"/>
                <a:pathLst>
                  <a:path extrusionOk="0" h="386" w="367">
                    <a:moveTo>
                      <a:pt x="249" y="0"/>
                    </a:moveTo>
                    <a:lnTo>
                      <a:pt x="261" y="2"/>
                    </a:lnTo>
                    <a:lnTo>
                      <a:pt x="272" y="5"/>
                    </a:lnTo>
                    <a:lnTo>
                      <a:pt x="282" y="11"/>
                    </a:lnTo>
                    <a:lnTo>
                      <a:pt x="285" y="13"/>
                    </a:lnTo>
                    <a:lnTo>
                      <a:pt x="289" y="16"/>
                    </a:lnTo>
                    <a:lnTo>
                      <a:pt x="290" y="19"/>
                    </a:lnTo>
                    <a:lnTo>
                      <a:pt x="300" y="25"/>
                    </a:lnTo>
                    <a:lnTo>
                      <a:pt x="309" y="29"/>
                    </a:lnTo>
                    <a:lnTo>
                      <a:pt x="305" y="35"/>
                    </a:lnTo>
                    <a:lnTo>
                      <a:pt x="309" y="41"/>
                    </a:lnTo>
                    <a:lnTo>
                      <a:pt x="310" y="44"/>
                    </a:lnTo>
                    <a:lnTo>
                      <a:pt x="312" y="49"/>
                    </a:lnTo>
                    <a:lnTo>
                      <a:pt x="310" y="52"/>
                    </a:lnTo>
                    <a:lnTo>
                      <a:pt x="309" y="56"/>
                    </a:lnTo>
                    <a:lnTo>
                      <a:pt x="307" y="60"/>
                    </a:lnTo>
                    <a:lnTo>
                      <a:pt x="312" y="56"/>
                    </a:lnTo>
                    <a:lnTo>
                      <a:pt x="315" y="53"/>
                    </a:lnTo>
                    <a:lnTo>
                      <a:pt x="318" y="49"/>
                    </a:lnTo>
                    <a:lnTo>
                      <a:pt x="332" y="52"/>
                    </a:lnTo>
                    <a:lnTo>
                      <a:pt x="335" y="44"/>
                    </a:lnTo>
                    <a:lnTo>
                      <a:pt x="345" y="43"/>
                    </a:lnTo>
                    <a:lnTo>
                      <a:pt x="356" y="46"/>
                    </a:lnTo>
                    <a:lnTo>
                      <a:pt x="367" y="49"/>
                    </a:lnTo>
                    <a:lnTo>
                      <a:pt x="367" y="51"/>
                    </a:lnTo>
                    <a:lnTo>
                      <a:pt x="365" y="53"/>
                    </a:lnTo>
                    <a:lnTo>
                      <a:pt x="364" y="55"/>
                    </a:lnTo>
                    <a:lnTo>
                      <a:pt x="362" y="56"/>
                    </a:lnTo>
                    <a:lnTo>
                      <a:pt x="359" y="58"/>
                    </a:lnTo>
                    <a:lnTo>
                      <a:pt x="356" y="58"/>
                    </a:lnTo>
                    <a:lnTo>
                      <a:pt x="354" y="59"/>
                    </a:lnTo>
                    <a:lnTo>
                      <a:pt x="354" y="61"/>
                    </a:lnTo>
                    <a:lnTo>
                      <a:pt x="353" y="64"/>
                    </a:lnTo>
                    <a:lnTo>
                      <a:pt x="345" y="65"/>
                    </a:lnTo>
                    <a:lnTo>
                      <a:pt x="337" y="66"/>
                    </a:lnTo>
                    <a:lnTo>
                      <a:pt x="337" y="67"/>
                    </a:lnTo>
                    <a:lnTo>
                      <a:pt x="339" y="69"/>
                    </a:lnTo>
                    <a:lnTo>
                      <a:pt x="342" y="69"/>
                    </a:lnTo>
                    <a:lnTo>
                      <a:pt x="345" y="70"/>
                    </a:lnTo>
                    <a:lnTo>
                      <a:pt x="349" y="70"/>
                    </a:lnTo>
                    <a:lnTo>
                      <a:pt x="341" y="76"/>
                    </a:lnTo>
                    <a:lnTo>
                      <a:pt x="339" y="83"/>
                    </a:lnTo>
                    <a:lnTo>
                      <a:pt x="330" y="84"/>
                    </a:lnTo>
                    <a:lnTo>
                      <a:pt x="333" y="93"/>
                    </a:lnTo>
                    <a:lnTo>
                      <a:pt x="330" y="95"/>
                    </a:lnTo>
                    <a:lnTo>
                      <a:pt x="328" y="98"/>
                    </a:lnTo>
                    <a:lnTo>
                      <a:pt x="326" y="98"/>
                    </a:lnTo>
                    <a:lnTo>
                      <a:pt x="324" y="99"/>
                    </a:lnTo>
                    <a:lnTo>
                      <a:pt x="322" y="109"/>
                    </a:lnTo>
                    <a:lnTo>
                      <a:pt x="319" y="119"/>
                    </a:lnTo>
                    <a:lnTo>
                      <a:pt x="321" y="117"/>
                    </a:lnTo>
                    <a:lnTo>
                      <a:pt x="324" y="114"/>
                    </a:lnTo>
                    <a:lnTo>
                      <a:pt x="326" y="112"/>
                    </a:lnTo>
                    <a:lnTo>
                      <a:pt x="337" y="114"/>
                    </a:lnTo>
                    <a:lnTo>
                      <a:pt x="337" y="117"/>
                    </a:lnTo>
                    <a:lnTo>
                      <a:pt x="337" y="120"/>
                    </a:lnTo>
                    <a:lnTo>
                      <a:pt x="328" y="118"/>
                    </a:lnTo>
                    <a:lnTo>
                      <a:pt x="332" y="121"/>
                    </a:lnTo>
                    <a:lnTo>
                      <a:pt x="336" y="124"/>
                    </a:lnTo>
                    <a:lnTo>
                      <a:pt x="342" y="121"/>
                    </a:lnTo>
                    <a:lnTo>
                      <a:pt x="343" y="128"/>
                    </a:lnTo>
                    <a:lnTo>
                      <a:pt x="342" y="134"/>
                    </a:lnTo>
                    <a:lnTo>
                      <a:pt x="340" y="141"/>
                    </a:lnTo>
                    <a:lnTo>
                      <a:pt x="339" y="141"/>
                    </a:lnTo>
                    <a:lnTo>
                      <a:pt x="340" y="137"/>
                    </a:lnTo>
                    <a:lnTo>
                      <a:pt x="340" y="135"/>
                    </a:lnTo>
                    <a:lnTo>
                      <a:pt x="339" y="133"/>
                    </a:lnTo>
                    <a:lnTo>
                      <a:pt x="337" y="131"/>
                    </a:lnTo>
                    <a:lnTo>
                      <a:pt x="335" y="130"/>
                    </a:lnTo>
                    <a:lnTo>
                      <a:pt x="331" y="130"/>
                    </a:lnTo>
                    <a:lnTo>
                      <a:pt x="329" y="130"/>
                    </a:lnTo>
                    <a:lnTo>
                      <a:pt x="324" y="133"/>
                    </a:lnTo>
                    <a:lnTo>
                      <a:pt x="319" y="135"/>
                    </a:lnTo>
                    <a:lnTo>
                      <a:pt x="319" y="138"/>
                    </a:lnTo>
                    <a:lnTo>
                      <a:pt x="319" y="141"/>
                    </a:lnTo>
                    <a:lnTo>
                      <a:pt x="322" y="141"/>
                    </a:lnTo>
                    <a:lnTo>
                      <a:pt x="326" y="142"/>
                    </a:lnTo>
                    <a:lnTo>
                      <a:pt x="329" y="142"/>
                    </a:lnTo>
                    <a:lnTo>
                      <a:pt x="332" y="142"/>
                    </a:lnTo>
                    <a:lnTo>
                      <a:pt x="333" y="149"/>
                    </a:lnTo>
                    <a:lnTo>
                      <a:pt x="335" y="157"/>
                    </a:lnTo>
                    <a:lnTo>
                      <a:pt x="326" y="155"/>
                    </a:lnTo>
                    <a:lnTo>
                      <a:pt x="329" y="158"/>
                    </a:lnTo>
                    <a:lnTo>
                      <a:pt x="332" y="161"/>
                    </a:lnTo>
                    <a:lnTo>
                      <a:pt x="331" y="163"/>
                    </a:lnTo>
                    <a:lnTo>
                      <a:pt x="331" y="164"/>
                    </a:lnTo>
                    <a:lnTo>
                      <a:pt x="336" y="166"/>
                    </a:lnTo>
                    <a:lnTo>
                      <a:pt x="339" y="168"/>
                    </a:lnTo>
                    <a:lnTo>
                      <a:pt x="335" y="169"/>
                    </a:lnTo>
                    <a:lnTo>
                      <a:pt x="330" y="171"/>
                    </a:lnTo>
                    <a:lnTo>
                      <a:pt x="326" y="172"/>
                    </a:lnTo>
                    <a:lnTo>
                      <a:pt x="322" y="176"/>
                    </a:lnTo>
                    <a:lnTo>
                      <a:pt x="325" y="176"/>
                    </a:lnTo>
                    <a:lnTo>
                      <a:pt x="327" y="176"/>
                    </a:lnTo>
                    <a:lnTo>
                      <a:pt x="329" y="176"/>
                    </a:lnTo>
                    <a:lnTo>
                      <a:pt x="327" y="181"/>
                    </a:lnTo>
                    <a:lnTo>
                      <a:pt x="319" y="182"/>
                    </a:lnTo>
                    <a:lnTo>
                      <a:pt x="318" y="183"/>
                    </a:lnTo>
                    <a:lnTo>
                      <a:pt x="317" y="184"/>
                    </a:lnTo>
                    <a:lnTo>
                      <a:pt x="317" y="186"/>
                    </a:lnTo>
                    <a:lnTo>
                      <a:pt x="313" y="186"/>
                    </a:lnTo>
                    <a:lnTo>
                      <a:pt x="309" y="186"/>
                    </a:lnTo>
                    <a:lnTo>
                      <a:pt x="306" y="183"/>
                    </a:lnTo>
                    <a:lnTo>
                      <a:pt x="303" y="182"/>
                    </a:lnTo>
                    <a:lnTo>
                      <a:pt x="300" y="180"/>
                    </a:lnTo>
                    <a:lnTo>
                      <a:pt x="297" y="186"/>
                    </a:lnTo>
                    <a:lnTo>
                      <a:pt x="290" y="188"/>
                    </a:lnTo>
                    <a:lnTo>
                      <a:pt x="294" y="193"/>
                    </a:lnTo>
                    <a:lnTo>
                      <a:pt x="298" y="201"/>
                    </a:lnTo>
                    <a:lnTo>
                      <a:pt x="317" y="210"/>
                    </a:lnTo>
                    <a:lnTo>
                      <a:pt x="316" y="211"/>
                    </a:lnTo>
                    <a:lnTo>
                      <a:pt x="315" y="213"/>
                    </a:lnTo>
                    <a:lnTo>
                      <a:pt x="317" y="213"/>
                    </a:lnTo>
                    <a:lnTo>
                      <a:pt x="319" y="213"/>
                    </a:lnTo>
                    <a:lnTo>
                      <a:pt x="320" y="213"/>
                    </a:lnTo>
                    <a:lnTo>
                      <a:pt x="321" y="221"/>
                    </a:lnTo>
                    <a:lnTo>
                      <a:pt x="322" y="228"/>
                    </a:lnTo>
                    <a:lnTo>
                      <a:pt x="317" y="229"/>
                    </a:lnTo>
                    <a:lnTo>
                      <a:pt x="310" y="229"/>
                    </a:lnTo>
                    <a:lnTo>
                      <a:pt x="304" y="228"/>
                    </a:lnTo>
                    <a:lnTo>
                      <a:pt x="300" y="218"/>
                    </a:lnTo>
                    <a:lnTo>
                      <a:pt x="292" y="221"/>
                    </a:lnTo>
                    <a:lnTo>
                      <a:pt x="294" y="229"/>
                    </a:lnTo>
                    <a:lnTo>
                      <a:pt x="292" y="230"/>
                    </a:lnTo>
                    <a:lnTo>
                      <a:pt x="291" y="233"/>
                    </a:lnTo>
                    <a:lnTo>
                      <a:pt x="289" y="234"/>
                    </a:lnTo>
                    <a:lnTo>
                      <a:pt x="288" y="236"/>
                    </a:lnTo>
                    <a:lnTo>
                      <a:pt x="294" y="233"/>
                    </a:lnTo>
                    <a:lnTo>
                      <a:pt x="307" y="235"/>
                    </a:lnTo>
                    <a:lnTo>
                      <a:pt x="321" y="234"/>
                    </a:lnTo>
                    <a:lnTo>
                      <a:pt x="308" y="246"/>
                    </a:lnTo>
                    <a:lnTo>
                      <a:pt x="295" y="259"/>
                    </a:lnTo>
                    <a:lnTo>
                      <a:pt x="284" y="263"/>
                    </a:lnTo>
                    <a:lnTo>
                      <a:pt x="273" y="268"/>
                    </a:lnTo>
                    <a:lnTo>
                      <a:pt x="271" y="268"/>
                    </a:lnTo>
                    <a:lnTo>
                      <a:pt x="268" y="269"/>
                    </a:lnTo>
                    <a:lnTo>
                      <a:pt x="266" y="270"/>
                    </a:lnTo>
                    <a:lnTo>
                      <a:pt x="263" y="272"/>
                    </a:lnTo>
                    <a:lnTo>
                      <a:pt x="251" y="271"/>
                    </a:lnTo>
                    <a:lnTo>
                      <a:pt x="251" y="273"/>
                    </a:lnTo>
                    <a:lnTo>
                      <a:pt x="251" y="275"/>
                    </a:lnTo>
                    <a:lnTo>
                      <a:pt x="246" y="281"/>
                    </a:lnTo>
                    <a:lnTo>
                      <a:pt x="242" y="286"/>
                    </a:lnTo>
                    <a:lnTo>
                      <a:pt x="239" y="293"/>
                    </a:lnTo>
                    <a:lnTo>
                      <a:pt x="236" y="299"/>
                    </a:lnTo>
                    <a:lnTo>
                      <a:pt x="229" y="301"/>
                    </a:lnTo>
                    <a:lnTo>
                      <a:pt x="222" y="305"/>
                    </a:lnTo>
                    <a:lnTo>
                      <a:pt x="213" y="310"/>
                    </a:lnTo>
                    <a:lnTo>
                      <a:pt x="213" y="308"/>
                    </a:lnTo>
                    <a:lnTo>
                      <a:pt x="213" y="306"/>
                    </a:lnTo>
                    <a:lnTo>
                      <a:pt x="213" y="304"/>
                    </a:lnTo>
                    <a:lnTo>
                      <a:pt x="210" y="306"/>
                    </a:lnTo>
                    <a:lnTo>
                      <a:pt x="207" y="309"/>
                    </a:lnTo>
                    <a:lnTo>
                      <a:pt x="203" y="309"/>
                    </a:lnTo>
                    <a:lnTo>
                      <a:pt x="200" y="308"/>
                    </a:lnTo>
                    <a:lnTo>
                      <a:pt x="198" y="308"/>
                    </a:lnTo>
                    <a:lnTo>
                      <a:pt x="198" y="315"/>
                    </a:lnTo>
                    <a:lnTo>
                      <a:pt x="187" y="316"/>
                    </a:lnTo>
                    <a:lnTo>
                      <a:pt x="194" y="319"/>
                    </a:lnTo>
                    <a:lnTo>
                      <a:pt x="192" y="327"/>
                    </a:lnTo>
                    <a:lnTo>
                      <a:pt x="191" y="333"/>
                    </a:lnTo>
                    <a:lnTo>
                      <a:pt x="188" y="340"/>
                    </a:lnTo>
                    <a:lnTo>
                      <a:pt x="179" y="346"/>
                    </a:lnTo>
                    <a:lnTo>
                      <a:pt x="179" y="356"/>
                    </a:lnTo>
                    <a:lnTo>
                      <a:pt x="177" y="365"/>
                    </a:lnTo>
                    <a:lnTo>
                      <a:pt x="175" y="375"/>
                    </a:lnTo>
                    <a:lnTo>
                      <a:pt x="173" y="379"/>
                    </a:lnTo>
                    <a:lnTo>
                      <a:pt x="172" y="385"/>
                    </a:lnTo>
                    <a:lnTo>
                      <a:pt x="170" y="386"/>
                    </a:lnTo>
                    <a:lnTo>
                      <a:pt x="167" y="386"/>
                    </a:lnTo>
                    <a:lnTo>
                      <a:pt x="164" y="386"/>
                    </a:lnTo>
                    <a:lnTo>
                      <a:pt x="162" y="386"/>
                    </a:lnTo>
                    <a:lnTo>
                      <a:pt x="159" y="385"/>
                    </a:lnTo>
                    <a:lnTo>
                      <a:pt x="155" y="382"/>
                    </a:lnTo>
                    <a:lnTo>
                      <a:pt x="153" y="379"/>
                    </a:lnTo>
                    <a:lnTo>
                      <a:pt x="151" y="377"/>
                    </a:lnTo>
                    <a:lnTo>
                      <a:pt x="149" y="374"/>
                    </a:lnTo>
                    <a:lnTo>
                      <a:pt x="139" y="371"/>
                    </a:lnTo>
                    <a:lnTo>
                      <a:pt x="128" y="373"/>
                    </a:lnTo>
                    <a:lnTo>
                      <a:pt x="130" y="368"/>
                    </a:lnTo>
                    <a:lnTo>
                      <a:pt x="124" y="363"/>
                    </a:lnTo>
                    <a:lnTo>
                      <a:pt x="118" y="356"/>
                    </a:lnTo>
                    <a:lnTo>
                      <a:pt x="114" y="348"/>
                    </a:lnTo>
                    <a:lnTo>
                      <a:pt x="109" y="340"/>
                    </a:lnTo>
                    <a:lnTo>
                      <a:pt x="108" y="338"/>
                    </a:lnTo>
                    <a:lnTo>
                      <a:pt x="106" y="336"/>
                    </a:lnTo>
                    <a:lnTo>
                      <a:pt x="105" y="334"/>
                    </a:lnTo>
                    <a:lnTo>
                      <a:pt x="100" y="319"/>
                    </a:lnTo>
                    <a:lnTo>
                      <a:pt x="95" y="304"/>
                    </a:lnTo>
                    <a:lnTo>
                      <a:pt x="93" y="304"/>
                    </a:lnTo>
                    <a:lnTo>
                      <a:pt x="91" y="304"/>
                    </a:lnTo>
                    <a:lnTo>
                      <a:pt x="90" y="304"/>
                    </a:lnTo>
                    <a:lnTo>
                      <a:pt x="90" y="301"/>
                    </a:lnTo>
                    <a:lnTo>
                      <a:pt x="91" y="300"/>
                    </a:lnTo>
                    <a:lnTo>
                      <a:pt x="88" y="295"/>
                    </a:lnTo>
                    <a:lnTo>
                      <a:pt x="88" y="293"/>
                    </a:lnTo>
                    <a:lnTo>
                      <a:pt x="89" y="289"/>
                    </a:lnTo>
                    <a:lnTo>
                      <a:pt x="90" y="287"/>
                    </a:lnTo>
                    <a:lnTo>
                      <a:pt x="91" y="284"/>
                    </a:lnTo>
                    <a:lnTo>
                      <a:pt x="90" y="284"/>
                    </a:lnTo>
                    <a:lnTo>
                      <a:pt x="88" y="284"/>
                    </a:lnTo>
                    <a:lnTo>
                      <a:pt x="85" y="284"/>
                    </a:lnTo>
                    <a:lnTo>
                      <a:pt x="85" y="281"/>
                    </a:lnTo>
                    <a:lnTo>
                      <a:pt x="86" y="278"/>
                    </a:lnTo>
                    <a:lnTo>
                      <a:pt x="86" y="275"/>
                    </a:lnTo>
                    <a:lnTo>
                      <a:pt x="88" y="273"/>
                    </a:lnTo>
                    <a:lnTo>
                      <a:pt x="89" y="270"/>
                    </a:lnTo>
                    <a:lnTo>
                      <a:pt x="91" y="269"/>
                    </a:lnTo>
                    <a:lnTo>
                      <a:pt x="92" y="265"/>
                    </a:lnTo>
                    <a:lnTo>
                      <a:pt x="92" y="263"/>
                    </a:lnTo>
                    <a:lnTo>
                      <a:pt x="97" y="261"/>
                    </a:lnTo>
                    <a:lnTo>
                      <a:pt x="103" y="259"/>
                    </a:lnTo>
                    <a:lnTo>
                      <a:pt x="108" y="259"/>
                    </a:lnTo>
                    <a:lnTo>
                      <a:pt x="108" y="258"/>
                    </a:lnTo>
                    <a:lnTo>
                      <a:pt x="108" y="256"/>
                    </a:lnTo>
                    <a:lnTo>
                      <a:pt x="108" y="253"/>
                    </a:lnTo>
                    <a:lnTo>
                      <a:pt x="111" y="253"/>
                    </a:lnTo>
                    <a:lnTo>
                      <a:pt x="109" y="247"/>
                    </a:lnTo>
                    <a:lnTo>
                      <a:pt x="108" y="240"/>
                    </a:lnTo>
                    <a:lnTo>
                      <a:pt x="107" y="240"/>
                    </a:lnTo>
                    <a:lnTo>
                      <a:pt x="105" y="240"/>
                    </a:lnTo>
                    <a:lnTo>
                      <a:pt x="103" y="239"/>
                    </a:lnTo>
                    <a:lnTo>
                      <a:pt x="103" y="238"/>
                    </a:lnTo>
                    <a:lnTo>
                      <a:pt x="102" y="237"/>
                    </a:lnTo>
                    <a:lnTo>
                      <a:pt x="97" y="234"/>
                    </a:lnTo>
                    <a:lnTo>
                      <a:pt x="96" y="235"/>
                    </a:lnTo>
                    <a:lnTo>
                      <a:pt x="95" y="236"/>
                    </a:lnTo>
                    <a:lnTo>
                      <a:pt x="97" y="237"/>
                    </a:lnTo>
                    <a:lnTo>
                      <a:pt x="100" y="239"/>
                    </a:lnTo>
                    <a:lnTo>
                      <a:pt x="102" y="240"/>
                    </a:lnTo>
                    <a:lnTo>
                      <a:pt x="104" y="242"/>
                    </a:lnTo>
                    <a:lnTo>
                      <a:pt x="105" y="246"/>
                    </a:lnTo>
                    <a:lnTo>
                      <a:pt x="102" y="247"/>
                    </a:lnTo>
                    <a:lnTo>
                      <a:pt x="97" y="248"/>
                    </a:lnTo>
                    <a:lnTo>
                      <a:pt x="93" y="249"/>
                    </a:lnTo>
                    <a:lnTo>
                      <a:pt x="89" y="249"/>
                    </a:lnTo>
                    <a:lnTo>
                      <a:pt x="86" y="247"/>
                    </a:lnTo>
                    <a:lnTo>
                      <a:pt x="84" y="246"/>
                    </a:lnTo>
                    <a:lnTo>
                      <a:pt x="82" y="245"/>
                    </a:lnTo>
                    <a:lnTo>
                      <a:pt x="84" y="233"/>
                    </a:lnTo>
                    <a:lnTo>
                      <a:pt x="85" y="233"/>
                    </a:lnTo>
                    <a:lnTo>
                      <a:pt x="88" y="234"/>
                    </a:lnTo>
                    <a:lnTo>
                      <a:pt x="89" y="233"/>
                    </a:lnTo>
                    <a:lnTo>
                      <a:pt x="90" y="233"/>
                    </a:lnTo>
                    <a:lnTo>
                      <a:pt x="88" y="226"/>
                    </a:lnTo>
                    <a:lnTo>
                      <a:pt x="98" y="228"/>
                    </a:lnTo>
                    <a:lnTo>
                      <a:pt x="109" y="233"/>
                    </a:lnTo>
                    <a:lnTo>
                      <a:pt x="111" y="230"/>
                    </a:lnTo>
                    <a:lnTo>
                      <a:pt x="111" y="228"/>
                    </a:lnTo>
                    <a:lnTo>
                      <a:pt x="109" y="226"/>
                    </a:lnTo>
                    <a:lnTo>
                      <a:pt x="108" y="224"/>
                    </a:lnTo>
                    <a:lnTo>
                      <a:pt x="107" y="223"/>
                    </a:lnTo>
                    <a:lnTo>
                      <a:pt x="98" y="222"/>
                    </a:lnTo>
                    <a:lnTo>
                      <a:pt x="100" y="221"/>
                    </a:lnTo>
                    <a:lnTo>
                      <a:pt x="96" y="212"/>
                    </a:lnTo>
                    <a:lnTo>
                      <a:pt x="95" y="214"/>
                    </a:lnTo>
                    <a:lnTo>
                      <a:pt x="94" y="216"/>
                    </a:lnTo>
                    <a:lnTo>
                      <a:pt x="93" y="217"/>
                    </a:lnTo>
                    <a:lnTo>
                      <a:pt x="91" y="219"/>
                    </a:lnTo>
                    <a:lnTo>
                      <a:pt x="90" y="219"/>
                    </a:lnTo>
                    <a:lnTo>
                      <a:pt x="86" y="219"/>
                    </a:lnTo>
                    <a:lnTo>
                      <a:pt x="84" y="218"/>
                    </a:lnTo>
                    <a:lnTo>
                      <a:pt x="83" y="218"/>
                    </a:lnTo>
                    <a:lnTo>
                      <a:pt x="82" y="217"/>
                    </a:lnTo>
                    <a:lnTo>
                      <a:pt x="81" y="216"/>
                    </a:lnTo>
                    <a:lnTo>
                      <a:pt x="81" y="214"/>
                    </a:lnTo>
                    <a:lnTo>
                      <a:pt x="80" y="213"/>
                    </a:lnTo>
                    <a:lnTo>
                      <a:pt x="88" y="204"/>
                    </a:lnTo>
                    <a:lnTo>
                      <a:pt x="86" y="203"/>
                    </a:lnTo>
                    <a:lnTo>
                      <a:pt x="86" y="202"/>
                    </a:lnTo>
                    <a:lnTo>
                      <a:pt x="92" y="199"/>
                    </a:lnTo>
                    <a:lnTo>
                      <a:pt x="91" y="194"/>
                    </a:lnTo>
                    <a:lnTo>
                      <a:pt x="90" y="190"/>
                    </a:lnTo>
                    <a:lnTo>
                      <a:pt x="91" y="186"/>
                    </a:lnTo>
                    <a:lnTo>
                      <a:pt x="90" y="184"/>
                    </a:lnTo>
                    <a:lnTo>
                      <a:pt x="88" y="183"/>
                    </a:lnTo>
                    <a:lnTo>
                      <a:pt x="90" y="178"/>
                    </a:lnTo>
                    <a:lnTo>
                      <a:pt x="82" y="176"/>
                    </a:lnTo>
                    <a:lnTo>
                      <a:pt x="89" y="169"/>
                    </a:lnTo>
                    <a:lnTo>
                      <a:pt x="85" y="163"/>
                    </a:lnTo>
                    <a:lnTo>
                      <a:pt x="83" y="163"/>
                    </a:lnTo>
                    <a:lnTo>
                      <a:pt x="82" y="163"/>
                    </a:lnTo>
                    <a:lnTo>
                      <a:pt x="80" y="163"/>
                    </a:lnTo>
                    <a:lnTo>
                      <a:pt x="78" y="157"/>
                    </a:lnTo>
                    <a:lnTo>
                      <a:pt x="79" y="155"/>
                    </a:lnTo>
                    <a:lnTo>
                      <a:pt x="80" y="153"/>
                    </a:lnTo>
                    <a:lnTo>
                      <a:pt x="70" y="147"/>
                    </a:lnTo>
                    <a:lnTo>
                      <a:pt x="59" y="143"/>
                    </a:lnTo>
                    <a:lnTo>
                      <a:pt x="48" y="142"/>
                    </a:lnTo>
                    <a:lnTo>
                      <a:pt x="44" y="143"/>
                    </a:lnTo>
                    <a:lnTo>
                      <a:pt x="39" y="144"/>
                    </a:lnTo>
                    <a:lnTo>
                      <a:pt x="34" y="144"/>
                    </a:lnTo>
                    <a:lnTo>
                      <a:pt x="33" y="143"/>
                    </a:lnTo>
                    <a:lnTo>
                      <a:pt x="33" y="142"/>
                    </a:lnTo>
                    <a:lnTo>
                      <a:pt x="29" y="142"/>
                    </a:lnTo>
                    <a:lnTo>
                      <a:pt x="27" y="143"/>
                    </a:lnTo>
                    <a:lnTo>
                      <a:pt x="27" y="144"/>
                    </a:lnTo>
                    <a:lnTo>
                      <a:pt x="23" y="144"/>
                    </a:lnTo>
                    <a:lnTo>
                      <a:pt x="19" y="143"/>
                    </a:lnTo>
                    <a:lnTo>
                      <a:pt x="15" y="141"/>
                    </a:lnTo>
                    <a:lnTo>
                      <a:pt x="12" y="140"/>
                    </a:lnTo>
                    <a:lnTo>
                      <a:pt x="19" y="135"/>
                    </a:lnTo>
                    <a:lnTo>
                      <a:pt x="15" y="134"/>
                    </a:lnTo>
                    <a:lnTo>
                      <a:pt x="12" y="133"/>
                    </a:lnTo>
                    <a:lnTo>
                      <a:pt x="10" y="131"/>
                    </a:lnTo>
                    <a:lnTo>
                      <a:pt x="8" y="129"/>
                    </a:lnTo>
                    <a:lnTo>
                      <a:pt x="6" y="126"/>
                    </a:lnTo>
                    <a:lnTo>
                      <a:pt x="15" y="125"/>
                    </a:lnTo>
                    <a:lnTo>
                      <a:pt x="24" y="122"/>
                    </a:lnTo>
                    <a:lnTo>
                      <a:pt x="17" y="121"/>
                    </a:lnTo>
                    <a:lnTo>
                      <a:pt x="9" y="116"/>
                    </a:lnTo>
                    <a:lnTo>
                      <a:pt x="0" y="110"/>
                    </a:lnTo>
                    <a:lnTo>
                      <a:pt x="3" y="104"/>
                    </a:lnTo>
                    <a:lnTo>
                      <a:pt x="14" y="101"/>
                    </a:lnTo>
                    <a:lnTo>
                      <a:pt x="25" y="98"/>
                    </a:lnTo>
                    <a:lnTo>
                      <a:pt x="33" y="97"/>
                    </a:lnTo>
                    <a:lnTo>
                      <a:pt x="41" y="97"/>
                    </a:lnTo>
                    <a:lnTo>
                      <a:pt x="47" y="90"/>
                    </a:lnTo>
                    <a:lnTo>
                      <a:pt x="46" y="88"/>
                    </a:lnTo>
                    <a:lnTo>
                      <a:pt x="46" y="86"/>
                    </a:lnTo>
                    <a:lnTo>
                      <a:pt x="45" y="84"/>
                    </a:lnTo>
                    <a:lnTo>
                      <a:pt x="44" y="83"/>
                    </a:lnTo>
                    <a:lnTo>
                      <a:pt x="43" y="81"/>
                    </a:lnTo>
                    <a:lnTo>
                      <a:pt x="42" y="81"/>
                    </a:lnTo>
                    <a:lnTo>
                      <a:pt x="38" y="81"/>
                    </a:lnTo>
                    <a:lnTo>
                      <a:pt x="36" y="82"/>
                    </a:lnTo>
                    <a:lnTo>
                      <a:pt x="34" y="81"/>
                    </a:lnTo>
                    <a:lnTo>
                      <a:pt x="33" y="79"/>
                    </a:lnTo>
                    <a:lnTo>
                      <a:pt x="32" y="77"/>
                    </a:lnTo>
                    <a:lnTo>
                      <a:pt x="32" y="76"/>
                    </a:lnTo>
                    <a:lnTo>
                      <a:pt x="31" y="74"/>
                    </a:lnTo>
                    <a:lnTo>
                      <a:pt x="44" y="66"/>
                    </a:lnTo>
                    <a:lnTo>
                      <a:pt x="57" y="60"/>
                    </a:lnTo>
                    <a:lnTo>
                      <a:pt x="66" y="64"/>
                    </a:lnTo>
                    <a:lnTo>
                      <a:pt x="65" y="51"/>
                    </a:lnTo>
                    <a:lnTo>
                      <a:pt x="86" y="48"/>
                    </a:lnTo>
                    <a:lnTo>
                      <a:pt x="108" y="43"/>
                    </a:lnTo>
                    <a:lnTo>
                      <a:pt x="113" y="47"/>
                    </a:lnTo>
                    <a:lnTo>
                      <a:pt x="115" y="51"/>
                    </a:lnTo>
                    <a:lnTo>
                      <a:pt x="118" y="54"/>
                    </a:lnTo>
                    <a:lnTo>
                      <a:pt x="117" y="44"/>
                    </a:lnTo>
                    <a:lnTo>
                      <a:pt x="125" y="47"/>
                    </a:lnTo>
                    <a:lnTo>
                      <a:pt x="132" y="49"/>
                    </a:lnTo>
                    <a:lnTo>
                      <a:pt x="140" y="50"/>
                    </a:lnTo>
                    <a:lnTo>
                      <a:pt x="136" y="44"/>
                    </a:lnTo>
                    <a:lnTo>
                      <a:pt x="131" y="39"/>
                    </a:lnTo>
                    <a:lnTo>
                      <a:pt x="136" y="38"/>
                    </a:lnTo>
                    <a:lnTo>
                      <a:pt x="139" y="37"/>
                    </a:lnTo>
                    <a:lnTo>
                      <a:pt x="143" y="37"/>
                    </a:lnTo>
                    <a:lnTo>
                      <a:pt x="147" y="38"/>
                    </a:lnTo>
                    <a:lnTo>
                      <a:pt x="156" y="41"/>
                    </a:lnTo>
                    <a:lnTo>
                      <a:pt x="167" y="43"/>
                    </a:lnTo>
                    <a:lnTo>
                      <a:pt x="171" y="46"/>
                    </a:lnTo>
                    <a:lnTo>
                      <a:pt x="174" y="49"/>
                    </a:lnTo>
                    <a:lnTo>
                      <a:pt x="176" y="49"/>
                    </a:lnTo>
                    <a:lnTo>
                      <a:pt x="178" y="48"/>
                    </a:lnTo>
                    <a:lnTo>
                      <a:pt x="180" y="48"/>
                    </a:lnTo>
                    <a:lnTo>
                      <a:pt x="174" y="42"/>
                    </a:lnTo>
                    <a:lnTo>
                      <a:pt x="165" y="39"/>
                    </a:lnTo>
                    <a:lnTo>
                      <a:pt x="156" y="35"/>
                    </a:lnTo>
                    <a:lnTo>
                      <a:pt x="157" y="34"/>
                    </a:lnTo>
                    <a:lnTo>
                      <a:pt x="157" y="31"/>
                    </a:lnTo>
                    <a:lnTo>
                      <a:pt x="163" y="30"/>
                    </a:lnTo>
                    <a:lnTo>
                      <a:pt x="168" y="29"/>
                    </a:lnTo>
                    <a:lnTo>
                      <a:pt x="162" y="25"/>
                    </a:lnTo>
                    <a:lnTo>
                      <a:pt x="167" y="21"/>
                    </a:lnTo>
                    <a:lnTo>
                      <a:pt x="173" y="20"/>
                    </a:lnTo>
                    <a:lnTo>
                      <a:pt x="185" y="17"/>
                    </a:lnTo>
                    <a:lnTo>
                      <a:pt x="197" y="17"/>
                    </a:lnTo>
                    <a:lnTo>
                      <a:pt x="206" y="20"/>
                    </a:lnTo>
                    <a:lnTo>
                      <a:pt x="214" y="21"/>
                    </a:lnTo>
                    <a:lnTo>
                      <a:pt x="217" y="16"/>
                    </a:lnTo>
                    <a:lnTo>
                      <a:pt x="214" y="8"/>
                    </a:lnTo>
                    <a:lnTo>
                      <a:pt x="217" y="8"/>
                    </a:lnTo>
                    <a:lnTo>
                      <a:pt x="219" y="8"/>
                    </a:lnTo>
                    <a:lnTo>
                      <a:pt x="225" y="3"/>
                    </a:lnTo>
                    <a:lnTo>
                      <a:pt x="233" y="1"/>
                    </a:lnTo>
                    <a:lnTo>
                      <a:pt x="242" y="1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32" name="Google Shape;1232;p80"/>
              <p:cNvSpPr/>
              <p:nvPr/>
            </p:nvSpPr>
            <p:spPr>
              <a:xfrm>
                <a:off x="8190631" y="3461663"/>
                <a:ext cx="164219" cy="80953"/>
              </a:xfrm>
              <a:custGeom>
                <a:rect b="b" l="l" r="r" t="t"/>
                <a:pathLst>
                  <a:path extrusionOk="0" h="35" w="71">
                    <a:moveTo>
                      <a:pt x="23" y="0"/>
                    </a:moveTo>
                    <a:lnTo>
                      <a:pt x="26" y="2"/>
                    </a:lnTo>
                    <a:lnTo>
                      <a:pt x="28" y="3"/>
                    </a:lnTo>
                    <a:lnTo>
                      <a:pt x="38" y="2"/>
                    </a:lnTo>
                    <a:lnTo>
                      <a:pt x="47" y="3"/>
                    </a:lnTo>
                    <a:lnTo>
                      <a:pt x="56" y="5"/>
                    </a:lnTo>
                    <a:lnTo>
                      <a:pt x="56" y="7"/>
                    </a:lnTo>
                    <a:lnTo>
                      <a:pt x="56" y="8"/>
                    </a:lnTo>
                    <a:lnTo>
                      <a:pt x="57" y="11"/>
                    </a:lnTo>
                    <a:lnTo>
                      <a:pt x="63" y="11"/>
                    </a:lnTo>
                    <a:lnTo>
                      <a:pt x="64" y="13"/>
                    </a:lnTo>
                    <a:lnTo>
                      <a:pt x="62" y="13"/>
                    </a:lnTo>
                    <a:lnTo>
                      <a:pt x="60" y="13"/>
                    </a:lnTo>
                    <a:lnTo>
                      <a:pt x="58" y="13"/>
                    </a:lnTo>
                    <a:lnTo>
                      <a:pt x="61" y="15"/>
                    </a:lnTo>
                    <a:lnTo>
                      <a:pt x="64" y="16"/>
                    </a:lnTo>
                    <a:lnTo>
                      <a:pt x="69" y="18"/>
                    </a:lnTo>
                    <a:lnTo>
                      <a:pt x="71" y="20"/>
                    </a:lnTo>
                    <a:lnTo>
                      <a:pt x="71" y="23"/>
                    </a:lnTo>
                    <a:lnTo>
                      <a:pt x="70" y="26"/>
                    </a:lnTo>
                    <a:lnTo>
                      <a:pt x="68" y="28"/>
                    </a:lnTo>
                    <a:lnTo>
                      <a:pt x="66" y="30"/>
                    </a:lnTo>
                    <a:lnTo>
                      <a:pt x="65" y="27"/>
                    </a:lnTo>
                    <a:lnTo>
                      <a:pt x="62" y="26"/>
                    </a:lnTo>
                    <a:lnTo>
                      <a:pt x="60" y="25"/>
                    </a:lnTo>
                    <a:lnTo>
                      <a:pt x="57" y="24"/>
                    </a:lnTo>
                    <a:lnTo>
                      <a:pt x="53" y="25"/>
                    </a:lnTo>
                    <a:lnTo>
                      <a:pt x="51" y="26"/>
                    </a:lnTo>
                    <a:lnTo>
                      <a:pt x="50" y="27"/>
                    </a:lnTo>
                    <a:lnTo>
                      <a:pt x="49" y="28"/>
                    </a:lnTo>
                    <a:lnTo>
                      <a:pt x="47" y="28"/>
                    </a:lnTo>
                    <a:lnTo>
                      <a:pt x="45" y="27"/>
                    </a:lnTo>
                    <a:lnTo>
                      <a:pt x="45" y="26"/>
                    </a:lnTo>
                    <a:lnTo>
                      <a:pt x="44" y="24"/>
                    </a:lnTo>
                    <a:lnTo>
                      <a:pt x="38" y="29"/>
                    </a:lnTo>
                    <a:lnTo>
                      <a:pt x="33" y="35"/>
                    </a:lnTo>
                    <a:lnTo>
                      <a:pt x="31" y="28"/>
                    </a:lnTo>
                    <a:lnTo>
                      <a:pt x="17" y="25"/>
                    </a:lnTo>
                    <a:lnTo>
                      <a:pt x="15" y="27"/>
                    </a:lnTo>
                    <a:lnTo>
                      <a:pt x="13" y="27"/>
                    </a:lnTo>
                    <a:lnTo>
                      <a:pt x="10" y="26"/>
                    </a:lnTo>
                    <a:lnTo>
                      <a:pt x="9" y="27"/>
                    </a:lnTo>
                    <a:lnTo>
                      <a:pt x="7" y="28"/>
                    </a:lnTo>
                    <a:lnTo>
                      <a:pt x="0" y="28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1" y="23"/>
                    </a:lnTo>
                    <a:lnTo>
                      <a:pt x="25" y="20"/>
                    </a:lnTo>
                    <a:lnTo>
                      <a:pt x="19" y="14"/>
                    </a:lnTo>
                    <a:lnTo>
                      <a:pt x="22" y="7"/>
                    </a:lnTo>
                    <a:lnTo>
                      <a:pt x="13" y="6"/>
                    </a:lnTo>
                    <a:lnTo>
                      <a:pt x="14" y="3"/>
                    </a:lnTo>
                    <a:lnTo>
                      <a:pt x="17" y="2"/>
                    </a:lnTo>
                    <a:lnTo>
                      <a:pt x="19" y="1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33" name="Google Shape;1233;p80"/>
              <p:cNvSpPr/>
              <p:nvPr/>
            </p:nvSpPr>
            <p:spPr>
              <a:xfrm>
                <a:off x="7926957" y="3362207"/>
                <a:ext cx="277552" cy="127212"/>
              </a:xfrm>
              <a:custGeom>
                <a:rect b="b" l="l" r="r" t="t"/>
                <a:pathLst>
                  <a:path extrusionOk="0" h="55" w="120">
                    <a:moveTo>
                      <a:pt x="33" y="0"/>
                    </a:moveTo>
                    <a:lnTo>
                      <a:pt x="45" y="1"/>
                    </a:lnTo>
                    <a:lnTo>
                      <a:pt x="56" y="5"/>
                    </a:lnTo>
                    <a:lnTo>
                      <a:pt x="58" y="7"/>
                    </a:lnTo>
                    <a:lnTo>
                      <a:pt x="60" y="9"/>
                    </a:lnTo>
                    <a:lnTo>
                      <a:pt x="61" y="12"/>
                    </a:lnTo>
                    <a:lnTo>
                      <a:pt x="62" y="14"/>
                    </a:lnTo>
                    <a:lnTo>
                      <a:pt x="67" y="15"/>
                    </a:lnTo>
                    <a:lnTo>
                      <a:pt x="71" y="16"/>
                    </a:lnTo>
                    <a:lnTo>
                      <a:pt x="76" y="19"/>
                    </a:lnTo>
                    <a:lnTo>
                      <a:pt x="78" y="17"/>
                    </a:lnTo>
                    <a:lnTo>
                      <a:pt x="79" y="16"/>
                    </a:lnTo>
                    <a:lnTo>
                      <a:pt x="82" y="24"/>
                    </a:lnTo>
                    <a:lnTo>
                      <a:pt x="89" y="27"/>
                    </a:lnTo>
                    <a:lnTo>
                      <a:pt x="96" y="31"/>
                    </a:lnTo>
                    <a:lnTo>
                      <a:pt x="104" y="33"/>
                    </a:lnTo>
                    <a:lnTo>
                      <a:pt x="104" y="35"/>
                    </a:lnTo>
                    <a:lnTo>
                      <a:pt x="105" y="36"/>
                    </a:lnTo>
                    <a:lnTo>
                      <a:pt x="105" y="38"/>
                    </a:lnTo>
                    <a:lnTo>
                      <a:pt x="112" y="36"/>
                    </a:lnTo>
                    <a:lnTo>
                      <a:pt x="120" y="44"/>
                    </a:lnTo>
                    <a:lnTo>
                      <a:pt x="113" y="47"/>
                    </a:lnTo>
                    <a:lnTo>
                      <a:pt x="105" y="50"/>
                    </a:lnTo>
                    <a:lnTo>
                      <a:pt x="77" y="55"/>
                    </a:lnTo>
                    <a:lnTo>
                      <a:pt x="79" y="52"/>
                    </a:lnTo>
                    <a:lnTo>
                      <a:pt x="81" y="50"/>
                    </a:lnTo>
                    <a:lnTo>
                      <a:pt x="82" y="49"/>
                    </a:lnTo>
                    <a:lnTo>
                      <a:pt x="84" y="47"/>
                    </a:lnTo>
                    <a:lnTo>
                      <a:pt x="85" y="44"/>
                    </a:lnTo>
                    <a:lnTo>
                      <a:pt x="82" y="44"/>
                    </a:lnTo>
                    <a:lnTo>
                      <a:pt x="80" y="43"/>
                    </a:lnTo>
                    <a:lnTo>
                      <a:pt x="77" y="41"/>
                    </a:lnTo>
                    <a:lnTo>
                      <a:pt x="74" y="40"/>
                    </a:lnTo>
                    <a:lnTo>
                      <a:pt x="72" y="39"/>
                    </a:lnTo>
                    <a:lnTo>
                      <a:pt x="70" y="38"/>
                    </a:lnTo>
                    <a:lnTo>
                      <a:pt x="69" y="36"/>
                    </a:lnTo>
                    <a:lnTo>
                      <a:pt x="69" y="33"/>
                    </a:lnTo>
                    <a:lnTo>
                      <a:pt x="69" y="29"/>
                    </a:lnTo>
                    <a:lnTo>
                      <a:pt x="61" y="28"/>
                    </a:lnTo>
                    <a:lnTo>
                      <a:pt x="55" y="25"/>
                    </a:lnTo>
                    <a:lnTo>
                      <a:pt x="49" y="22"/>
                    </a:lnTo>
                    <a:lnTo>
                      <a:pt x="43" y="19"/>
                    </a:lnTo>
                    <a:lnTo>
                      <a:pt x="41" y="17"/>
                    </a:lnTo>
                    <a:lnTo>
                      <a:pt x="37" y="15"/>
                    </a:lnTo>
                    <a:lnTo>
                      <a:pt x="34" y="14"/>
                    </a:lnTo>
                    <a:lnTo>
                      <a:pt x="31" y="13"/>
                    </a:lnTo>
                    <a:lnTo>
                      <a:pt x="35" y="8"/>
                    </a:lnTo>
                    <a:lnTo>
                      <a:pt x="29" y="7"/>
                    </a:lnTo>
                    <a:lnTo>
                      <a:pt x="22" y="9"/>
                    </a:lnTo>
                    <a:lnTo>
                      <a:pt x="15" y="12"/>
                    </a:lnTo>
                    <a:lnTo>
                      <a:pt x="9" y="14"/>
                    </a:lnTo>
                    <a:lnTo>
                      <a:pt x="7" y="16"/>
                    </a:lnTo>
                    <a:lnTo>
                      <a:pt x="3" y="17"/>
                    </a:lnTo>
                    <a:lnTo>
                      <a:pt x="0" y="19"/>
                    </a:lnTo>
                    <a:lnTo>
                      <a:pt x="1" y="15"/>
                    </a:lnTo>
                    <a:lnTo>
                      <a:pt x="3" y="12"/>
                    </a:lnTo>
                    <a:lnTo>
                      <a:pt x="6" y="9"/>
                    </a:lnTo>
                    <a:lnTo>
                      <a:pt x="9" y="7"/>
                    </a:lnTo>
                    <a:lnTo>
                      <a:pt x="20" y="2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34" name="Google Shape;1234;p80"/>
              <p:cNvSpPr/>
              <p:nvPr/>
            </p:nvSpPr>
            <p:spPr>
              <a:xfrm>
                <a:off x="8301652" y="1692272"/>
                <a:ext cx="60136" cy="60136"/>
              </a:xfrm>
              <a:custGeom>
                <a:rect b="b" l="l" r="r" t="t"/>
                <a:pathLst>
                  <a:path extrusionOk="0" h="26" w="26">
                    <a:moveTo>
                      <a:pt x="2" y="0"/>
                    </a:moveTo>
                    <a:lnTo>
                      <a:pt x="8" y="2"/>
                    </a:lnTo>
                    <a:lnTo>
                      <a:pt x="11" y="3"/>
                    </a:lnTo>
                    <a:lnTo>
                      <a:pt x="15" y="7"/>
                    </a:lnTo>
                    <a:lnTo>
                      <a:pt x="20" y="9"/>
                    </a:lnTo>
                    <a:lnTo>
                      <a:pt x="17" y="17"/>
                    </a:lnTo>
                    <a:lnTo>
                      <a:pt x="15" y="17"/>
                    </a:lnTo>
                    <a:lnTo>
                      <a:pt x="13" y="17"/>
                    </a:lnTo>
                    <a:lnTo>
                      <a:pt x="12" y="17"/>
                    </a:lnTo>
                    <a:lnTo>
                      <a:pt x="18" y="19"/>
                    </a:lnTo>
                    <a:lnTo>
                      <a:pt x="26" y="20"/>
                    </a:lnTo>
                    <a:lnTo>
                      <a:pt x="22" y="26"/>
                    </a:lnTo>
                    <a:lnTo>
                      <a:pt x="14" y="25"/>
                    </a:lnTo>
                    <a:lnTo>
                      <a:pt x="6" y="24"/>
                    </a:lnTo>
                    <a:lnTo>
                      <a:pt x="6" y="22"/>
                    </a:lnTo>
                    <a:lnTo>
                      <a:pt x="5" y="19"/>
                    </a:lnTo>
                    <a:lnTo>
                      <a:pt x="4" y="19"/>
                    </a:lnTo>
                    <a:lnTo>
                      <a:pt x="3" y="18"/>
                    </a:lnTo>
                    <a:lnTo>
                      <a:pt x="2" y="17"/>
                    </a:lnTo>
                    <a:lnTo>
                      <a:pt x="0" y="17"/>
                    </a:lnTo>
                    <a:lnTo>
                      <a:pt x="4" y="13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35" name="Google Shape;1235;p80"/>
              <p:cNvSpPr/>
              <p:nvPr/>
            </p:nvSpPr>
            <p:spPr>
              <a:xfrm>
                <a:off x="8292400" y="1523427"/>
                <a:ext cx="520410" cy="337688"/>
              </a:xfrm>
              <a:custGeom>
                <a:rect b="b" l="l" r="r" t="t"/>
                <a:pathLst>
                  <a:path extrusionOk="0" h="146" w="225">
                    <a:moveTo>
                      <a:pt x="130" y="0"/>
                    </a:moveTo>
                    <a:lnTo>
                      <a:pt x="130" y="2"/>
                    </a:lnTo>
                    <a:lnTo>
                      <a:pt x="139" y="1"/>
                    </a:lnTo>
                    <a:lnTo>
                      <a:pt x="149" y="2"/>
                    </a:lnTo>
                    <a:lnTo>
                      <a:pt x="148" y="2"/>
                    </a:lnTo>
                    <a:lnTo>
                      <a:pt x="149" y="3"/>
                    </a:lnTo>
                    <a:lnTo>
                      <a:pt x="151" y="4"/>
                    </a:lnTo>
                    <a:lnTo>
                      <a:pt x="157" y="3"/>
                    </a:lnTo>
                    <a:lnTo>
                      <a:pt x="162" y="3"/>
                    </a:lnTo>
                    <a:lnTo>
                      <a:pt x="168" y="3"/>
                    </a:lnTo>
                    <a:lnTo>
                      <a:pt x="174" y="5"/>
                    </a:lnTo>
                    <a:lnTo>
                      <a:pt x="182" y="9"/>
                    </a:lnTo>
                    <a:lnTo>
                      <a:pt x="189" y="9"/>
                    </a:lnTo>
                    <a:lnTo>
                      <a:pt x="193" y="11"/>
                    </a:lnTo>
                    <a:lnTo>
                      <a:pt x="196" y="13"/>
                    </a:lnTo>
                    <a:lnTo>
                      <a:pt x="201" y="13"/>
                    </a:lnTo>
                    <a:lnTo>
                      <a:pt x="201" y="15"/>
                    </a:lnTo>
                    <a:lnTo>
                      <a:pt x="208" y="17"/>
                    </a:lnTo>
                    <a:lnTo>
                      <a:pt x="216" y="22"/>
                    </a:lnTo>
                    <a:lnTo>
                      <a:pt x="224" y="24"/>
                    </a:lnTo>
                    <a:lnTo>
                      <a:pt x="225" y="27"/>
                    </a:lnTo>
                    <a:lnTo>
                      <a:pt x="225" y="29"/>
                    </a:lnTo>
                    <a:lnTo>
                      <a:pt x="222" y="29"/>
                    </a:lnTo>
                    <a:lnTo>
                      <a:pt x="221" y="31"/>
                    </a:lnTo>
                    <a:lnTo>
                      <a:pt x="219" y="31"/>
                    </a:lnTo>
                    <a:lnTo>
                      <a:pt x="220" y="33"/>
                    </a:lnTo>
                    <a:lnTo>
                      <a:pt x="213" y="35"/>
                    </a:lnTo>
                    <a:lnTo>
                      <a:pt x="205" y="37"/>
                    </a:lnTo>
                    <a:lnTo>
                      <a:pt x="205" y="40"/>
                    </a:lnTo>
                    <a:lnTo>
                      <a:pt x="205" y="41"/>
                    </a:lnTo>
                    <a:lnTo>
                      <a:pt x="204" y="43"/>
                    </a:lnTo>
                    <a:lnTo>
                      <a:pt x="203" y="44"/>
                    </a:lnTo>
                    <a:lnTo>
                      <a:pt x="201" y="43"/>
                    </a:lnTo>
                    <a:lnTo>
                      <a:pt x="201" y="45"/>
                    </a:lnTo>
                    <a:lnTo>
                      <a:pt x="199" y="45"/>
                    </a:lnTo>
                    <a:lnTo>
                      <a:pt x="197" y="46"/>
                    </a:lnTo>
                    <a:lnTo>
                      <a:pt x="196" y="45"/>
                    </a:lnTo>
                    <a:lnTo>
                      <a:pt x="195" y="46"/>
                    </a:lnTo>
                    <a:lnTo>
                      <a:pt x="194" y="47"/>
                    </a:lnTo>
                    <a:lnTo>
                      <a:pt x="186" y="52"/>
                    </a:lnTo>
                    <a:lnTo>
                      <a:pt x="180" y="57"/>
                    </a:lnTo>
                    <a:lnTo>
                      <a:pt x="179" y="58"/>
                    </a:lnTo>
                    <a:lnTo>
                      <a:pt x="175" y="60"/>
                    </a:lnTo>
                    <a:lnTo>
                      <a:pt x="173" y="64"/>
                    </a:lnTo>
                    <a:lnTo>
                      <a:pt x="171" y="68"/>
                    </a:lnTo>
                    <a:lnTo>
                      <a:pt x="168" y="68"/>
                    </a:lnTo>
                    <a:lnTo>
                      <a:pt x="163" y="68"/>
                    </a:lnTo>
                    <a:lnTo>
                      <a:pt x="161" y="70"/>
                    </a:lnTo>
                    <a:lnTo>
                      <a:pt x="158" y="71"/>
                    </a:lnTo>
                    <a:lnTo>
                      <a:pt x="155" y="72"/>
                    </a:lnTo>
                    <a:lnTo>
                      <a:pt x="151" y="72"/>
                    </a:lnTo>
                    <a:lnTo>
                      <a:pt x="152" y="76"/>
                    </a:lnTo>
                    <a:lnTo>
                      <a:pt x="151" y="81"/>
                    </a:lnTo>
                    <a:lnTo>
                      <a:pt x="150" y="84"/>
                    </a:lnTo>
                    <a:lnTo>
                      <a:pt x="150" y="85"/>
                    </a:lnTo>
                    <a:lnTo>
                      <a:pt x="150" y="87"/>
                    </a:lnTo>
                    <a:lnTo>
                      <a:pt x="148" y="90"/>
                    </a:lnTo>
                    <a:lnTo>
                      <a:pt x="147" y="91"/>
                    </a:lnTo>
                    <a:lnTo>
                      <a:pt x="145" y="91"/>
                    </a:lnTo>
                    <a:lnTo>
                      <a:pt x="144" y="92"/>
                    </a:lnTo>
                    <a:lnTo>
                      <a:pt x="144" y="94"/>
                    </a:lnTo>
                    <a:lnTo>
                      <a:pt x="143" y="95"/>
                    </a:lnTo>
                    <a:lnTo>
                      <a:pt x="135" y="96"/>
                    </a:lnTo>
                    <a:lnTo>
                      <a:pt x="126" y="95"/>
                    </a:lnTo>
                    <a:lnTo>
                      <a:pt x="125" y="103"/>
                    </a:lnTo>
                    <a:lnTo>
                      <a:pt x="116" y="106"/>
                    </a:lnTo>
                    <a:lnTo>
                      <a:pt x="114" y="110"/>
                    </a:lnTo>
                    <a:lnTo>
                      <a:pt x="123" y="111"/>
                    </a:lnTo>
                    <a:lnTo>
                      <a:pt x="122" y="114"/>
                    </a:lnTo>
                    <a:lnTo>
                      <a:pt x="121" y="115"/>
                    </a:lnTo>
                    <a:lnTo>
                      <a:pt x="119" y="117"/>
                    </a:lnTo>
                    <a:lnTo>
                      <a:pt x="118" y="118"/>
                    </a:lnTo>
                    <a:lnTo>
                      <a:pt x="98" y="122"/>
                    </a:lnTo>
                    <a:lnTo>
                      <a:pt x="99" y="117"/>
                    </a:lnTo>
                    <a:lnTo>
                      <a:pt x="90" y="117"/>
                    </a:lnTo>
                    <a:lnTo>
                      <a:pt x="81" y="118"/>
                    </a:lnTo>
                    <a:lnTo>
                      <a:pt x="80" y="117"/>
                    </a:lnTo>
                    <a:lnTo>
                      <a:pt x="79" y="115"/>
                    </a:lnTo>
                    <a:lnTo>
                      <a:pt x="73" y="118"/>
                    </a:lnTo>
                    <a:lnTo>
                      <a:pt x="63" y="118"/>
                    </a:lnTo>
                    <a:lnTo>
                      <a:pt x="52" y="117"/>
                    </a:lnTo>
                    <a:lnTo>
                      <a:pt x="42" y="113"/>
                    </a:lnTo>
                    <a:lnTo>
                      <a:pt x="42" y="114"/>
                    </a:lnTo>
                    <a:lnTo>
                      <a:pt x="41" y="116"/>
                    </a:lnTo>
                    <a:lnTo>
                      <a:pt x="41" y="117"/>
                    </a:lnTo>
                    <a:lnTo>
                      <a:pt x="42" y="117"/>
                    </a:lnTo>
                    <a:lnTo>
                      <a:pt x="43" y="118"/>
                    </a:lnTo>
                    <a:lnTo>
                      <a:pt x="36" y="119"/>
                    </a:lnTo>
                    <a:lnTo>
                      <a:pt x="39" y="126"/>
                    </a:lnTo>
                    <a:lnTo>
                      <a:pt x="41" y="127"/>
                    </a:lnTo>
                    <a:lnTo>
                      <a:pt x="44" y="128"/>
                    </a:lnTo>
                    <a:lnTo>
                      <a:pt x="49" y="129"/>
                    </a:lnTo>
                    <a:lnTo>
                      <a:pt x="53" y="129"/>
                    </a:lnTo>
                    <a:lnTo>
                      <a:pt x="57" y="129"/>
                    </a:lnTo>
                    <a:lnTo>
                      <a:pt x="73" y="127"/>
                    </a:lnTo>
                    <a:lnTo>
                      <a:pt x="89" y="127"/>
                    </a:lnTo>
                    <a:lnTo>
                      <a:pt x="95" y="129"/>
                    </a:lnTo>
                    <a:lnTo>
                      <a:pt x="101" y="132"/>
                    </a:lnTo>
                    <a:lnTo>
                      <a:pt x="100" y="134"/>
                    </a:lnTo>
                    <a:lnTo>
                      <a:pt x="99" y="137"/>
                    </a:lnTo>
                    <a:lnTo>
                      <a:pt x="98" y="139"/>
                    </a:lnTo>
                    <a:lnTo>
                      <a:pt x="98" y="140"/>
                    </a:lnTo>
                    <a:lnTo>
                      <a:pt x="98" y="141"/>
                    </a:lnTo>
                    <a:lnTo>
                      <a:pt x="89" y="144"/>
                    </a:lnTo>
                    <a:lnTo>
                      <a:pt x="79" y="146"/>
                    </a:lnTo>
                    <a:lnTo>
                      <a:pt x="74" y="145"/>
                    </a:lnTo>
                    <a:lnTo>
                      <a:pt x="67" y="143"/>
                    </a:lnTo>
                    <a:lnTo>
                      <a:pt x="68" y="145"/>
                    </a:lnTo>
                    <a:lnTo>
                      <a:pt x="39" y="145"/>
                    </a:lnTo>
                    <a:lnTo>
                      <a:pt x="39" y="143"/>
                    </a:lnTo>
                    <a:lnTo>
                      <a:pt x="37" y="143"/>
                    </a:lnTo>
                    <a:lnTo>
                      <a:pt x="36" y="142"/>
                    </a:lnTo>
                    <a:lnTo>
                      <a:pt x="34" y="140"/>
                    </a:lnTo>
                    <a:lnTo>
                      <a:pt x="25" y="141"/>
                    </a:lnTo>
                    <a:lnTo>
                      <a:pt x="15" y="138"/>
                    </a:lnTo>
                    <a:lnTo>
                      <a:pt x="15" y="130"/>
                    </a:lnTo>
                    <a:lnTo>
                      <a:pt x="18" y="127"/>
                    </a:lnTo>
                    <a:lnTo>
                      <a:pt x="19" y="123"/>
                    </a:lnTo>
                    <a:lnTo>
                      <a:pt x="20" y="119"/>
                    </a:lnTo>
                    <a:lnTo>
                      <a:pt x="20" y="115"/>
                    </a:lnTo>
                    <a:lnTo>
                      <a:pt x="16" y="116"/>
                    </a:lnTo>
                    <a:lnTo>
                      <a:pt x="13" y="116"/>
                    </a:lnTo>
                    <a:lnTo>
                      <a:pt x="9" y="116"/>
                    </a:lnTo>
                    <a:lnTo>
                      <a:pt x="6" y="115"/>
                    </a:lnTo>
                    <a:lnTo>
                      <a:pt x="3" y="113"/>
                    </a:lnTo>
                    <a:lnTo>
                      <a:pt x="1" y="108"/>
                    </a:lnTo>
                    <a:lnTo>
                      <a:pt x="0" y="104"/>
                    </a:lnTo>
                    <a:lnTo>
                      <a:pt x="19" y="105"/>
                    </a:lnTo>
                    <a:lnTo>
                      <a:pt x="22" y="110"/>
                    </a:lnTo>
                    <a:lnTo>
                      <a:pt x="25" y="110"/>
                    </a:lnTo>
                    <a:lnTo>
                      <a:pt x="29" y="110"/>
                    </a:lnTo>
                    <a:lnTo>
                      <a:pt x="32" y="111"/>
                    </a:lnTo>
                    <a:lnTo>
                      <a:pt x="34" y="111"/>
                    </a:lnTo>
                    <a:lnTo>
                      <a:pt x="36" y="113"/>
                    </a:lnTo>
                    <a:lnTo>
                      <a:pt x="37" y="114"/>
                    </a:lnTo>
                    <a:lnTo>
                      <a:pt x="39" y="106"/>
                    </a:lnTo>
                    <a:lnTo>
                      <a:pt x="44" y="109"/>
                    </a:lnTo>
                    <a:lnTo>
                      <a:pt x="45" y="107"/>
                    </a:lnTo>
                    <a:lnTo>
                      <a:pt x="62" y="103"/>
                    </a:lnTo>
                    <a:lnTo>
                      <a:pt x="59" y="94"/>
                    </a:lnTo>
                    <a:lnTo>
                      <a:pt x="64" y="92"/>
                    </a:lnTo>
                    <a:lnTo>
                      <a:pt x="69" y="92"/>
                    </a:lnTo>
                    <a:lnTo>
                      <a:pt x="71" y="93"/>
                    </a:lnTo>
                    <a:lnTo>
                      <a:pt x="73" y="95"/>
                    </a:lnTo>
                    <a:lnTo>
                      <a:pt x="74" y="97"/>
                    </a:lnTo>
                    <a:lnTo>
                      <a:pt x="75" y="99"/>
                    </a:lnTo>
                    <a:lnTo>
                      <a:pt x="77" y="102"/>
                    </a:lnTo>
                    <a:lnTo>
                      <a:pt x="79" y="102"/>
                    </a:lnTo>
                    <a:lnTo>
                      <a:pt x="81" y="103"/>
                    </a:lnTo>
                    <a:lnTo>
                      <a:pt x="85" y="102"/>
                    </a:lnTo>
                    <a:lnTo>
                      <a:pt x="86" y="99"/>
                    </a:lnTo>
                    <a:lnTo>
                      <a:pt x="84" y="99"/>
                    </a:lnTo>
                    <a:lnTo>
                      <a:pt x="81" y="99"/>
                    </a:lnTo>
                    <a:lnTo>
                      <a:pt x="79" y="99"/>
                    </a:lnTo>
                    <a:lnTo>
                      <a:pt x="79" y="97"/>
                    </a:lnTo>
                    <a:lnTo>
                      <a:pt x="78" y="94"/>
                    </a:lnTo>
                    <a:lnTo>
                      <a:pt x="77" y="90"/>
                    </a:lnTo>
                    <a:lnTo>
                      <a:pt x="68" y="89"/>
                    </a:lnTo>
                    <a:lnTo>
                      <a:pt x="66" y="90"/>
                    </a:lnTo>
                    <a:lnTo>
                      <a:pt x="66" y="87"/>
                    </a:lnTo>
                    <a:lnTo>
                      <a:pt x="66" y="85"/>
                    </a:lnTo>
                    <a:lnTo>
                      <a:pt x="66" y="84"/>
                    </a:lnTo>
                    <a:lnTo>
                      <a:pt x="60" y="85"/>
                    </a:lnTo>
                    <a:lnTo>
                      <a:pt x="60" y="86"/>
                    </a:lnTo>
                    <a:lnTo>
                      <a:pt x="59" y="87"/>
                    </a:lnTo>
                    <a:lnTo>
                      <a:pt x="52" y="86"/>
                    </a:lnTo>
                    <a:lnTo>
                      <a:pt x="44" y="87"/>
                    </a:lnTo>
                    <a:lnTo>
                      <a:pt x="37" y="86"/>
                    </a:lnTo>
                    <a:lnTo>
                      <a:pt x="33" y="79"/>
                    </a:lnTo>
                    <a:lnTo>
                      <a:pt x="31" y="71"/>
                    </a:lnTo>
                    <a:lnTo>
                      <a:pt x="33" y="71"/>
                    </a:lnTo>
                    <a:lnTo>
                      <a:pt x="36" y="70"/>
                    </a:lnTo>
                    <a:lnTo>
                      <a:pt x="34" y="69"/>
                    </a:lnTo>
                    <a:lnTo>
                      <a:pt x="33" y="68"/>
                    </a:lnTo>
                    <a:lnTo>
                      <a:pt x="33" y="67"/>
                    </a:lnTo>
                    <a:lnTo>
                      <a:pt x="26" y="67"/>
                    </a:lnTo>
                    <a:lnTo>
                      <a:pt x="24" y="54"/>
                    </a:lnTo>
                    <a:lnTo>
                      <a:pt x="26" y="54"/>
                    </a:lnTo>
                    <a:lnTo>
                      <a:pt x="28" y="52"/>
                    </a:lnTo>
                    <a:lnTo>
                      <a:pt x="29" y="52"/>
                    </a:lnTo>
                    <a:lnTo>
                      <a:pt x="29" y="51"/>
                    </a:lnTo>
                    <a:lnTo>
                      <a:pt x="27" y="51"/>
                    </a:lnTo>
                    <a:lnTo>
                      <a:pt x="26" y="51"/>
                    </a:lnTo>
                    <a:lnTo>
                      <a:pt x="30" y="46"/>
                    </a:lnTo>
                    <a:lnTo>
                      <a:pt x="37" y="45"/>
                    </a:lnTo>
                    <a:lnTo>
                      <a:pt x="36" y="38"/>
                    </a:lnTo>
                    <a:lnTo>
                      <a:pt x="37" y="38"/>
                    </a:lnTo>
                    <a:lnTo>
                      <a:pt x="39" y="38"/>
                    </a:lnTo>
                    <a:lnTo>
                      <a:pt x="40" y="37"/>
                    </a:lnTo>
                    <a:lnTo>
                      <a:pt x="42" y="35"/>
                    </a:lnTo>
                    <a:lnTo>
                      <a:pt x="43" y="33"/>
                    </a:lnTo>
                    <a:lnTo>
                      <a:pt x="45" y="32"/>
                    </a:lnTo>
                    <a:lnTo>
                      <a:pt x="48" y="31"/>
                    </a:lnTo>
                    <a:lnTo>
                      <a:pt x="50" y="31"/>
                    </a:lnTo>
                    <a:lnTo>
                      <a:pt x="53" y="32"/>
                    </a:lnTo>
                    <a:lnTo>
                      <a:pt x="52" y="33"/>
                    </a:lnTo>
                    <a:lnTo>
                      <a:pt x="57" y="40"/>
                    </a:lnTo>
                    <a:lnTo>
                      <a:pt x="63" y="47"/>
                    </a:lnTo>
                    <a:lnTo>
                      <a:pt x="65" y="47"/>
                    </a:lnTo>
                    <a:lnTo>
                      <a:pt x="67" y="47"/>
                    </a:lnTo>
                    <a:lnTo>
                      <a:pt x="68" y="49"/>
                    </a:lnTo>
                    <a:lnTo>
                      <a:pt x="68" y="51"/>
                    </a:lnTo>
                    <a:lnTo>
                      <a:pt x="68" y="54"/>
                    </a:lnTo>
                    <a:lnTo>
                      <a:pt x="73" y="47"/>
                    </a:lnTo>
                    <a:lnTo>
                      <a:pt x="75" y="51"/>
                    </a:lnTo>
                    <a:lnTo>
                      <a:pt x="77" y="56"/>
                    </a:lnTo>
                    <a:lnTo>
                      <a:pt x="79" y="55"/>
                    </a:lnTo>
                    <a:lnTo>
                      <a:pt x="80" y="61"/>
                    </a:lnTo>
                    <a:lnTo>
                      <a:pt x="81" y="59"/>
                    </a:lnTo>
                    <a:lnTo>
                      <a:pt x="81" y="57"/>
                    </a:lnTo>
                    <a:lnTo>
                      <a:pt x="83" y="54"/>
                    </a:lnTo>
                    <a:lnTo>
                      <a:pt x="81" y="52"/>
                    </a:lnTo>
                    <a:lnTo>
                      <a:pt x="81" y="50"/>
                    </a:lnTo>
                    <a:lnTo>
                      <a:pt x="84" y="51"/>
                    </a:lnTo>
                    <a:lnTo>
                      <a:pt x="83" y="49"/>
                    </a:lnTo>
                    <a:lnTo>
                      <a:pt x="83" y="47"/>
                    </a:lnTo>
                    <a:lnTo>
                      <a:pt x="84" y="46"/>
                    </a:lnTo>
                    <a:lnTo>
                      <a:pt x="81" y="46"/>
                    </a:lnTo>
                    <a:lnTo>
                      <a:pt x="80" y="46"/>
                    </a:lnTo>
                    <a:lnTo>
                      <a:pt x="75" y="45"/>
                    </a:lnTo>
                    <a:lnTo>
                      <a:pt x="72" y="43"/>
                    </a:lnTo>
                    <a:lnTo>
                      <a:pt x="67" y="40"/>
                    </a:lnTo>
                    <a:lnTo>
                      <a:pt x="64" y="37"/>
                    </a:lnTo>
                    <a:lnTo>
                      <a:pt x="62" y="37"/>
                    </a:lnTo>
                    <a:lnTo>
                      <a:pt x="62" y="36"/>
                    </a:lnTo>
                    <a:lnTo>
                      <a:pt x="62" y="34"/>
                    </a:lnTo>
                    <a:lnTo>
                      <a:pt x="62" y="32"/>
                    </a:lnTo>
                    <a:lnTo>
                      <a:pt x="56" y="29"/>
                    </a:lnTo>
                    <a:lnTo>
                      <a:pt x="56" y="27"/>
                    </a:lnTo>
                    <a:lnTo>
                      <a:pt x="56" y="26"/>
                    </a:lnTo>
                    <a:lnTo>
                      <a:pt x="56" y="24"/>
                    </a:lnTo>
                    <a:lnTo>
                      <a:pt x="59" y="24"/>
                    </a:lnTo>
                    <a:lnTo>
                      <a:pt x="61" y="24"/>
                    </a:lnTo>
                    <a:lnTo>
                      <a:pt x="61" y="23"/>
                    </a:lnTo>
                    <a:lnTo>
                      <a:pt x="63" y="22"/>
                    </a:lnTo>
                    <a:lnTo>
                      <a:pt x="65" y="22"/>
                    </a:lnTo>
                    <a:lnTo>
                      <a:pt x="65" y="21"/>
                    </a:lnTo>
                    <a:lnTo>
                      <a:pt x="66" y="20"/>
                    </a:lnTo>
                    <a:lnTo>
                      <a:pt x="68" y="20"/>
                    </a:lnTo>
                    <a:lnTo>
                      <a:pt x="71" y="20"/>
                    </a:lnTo>
                    <a:lnTo>
                      <a:pt x="72" y="21"/>
                    </a:lnTo>
                    <a:lnTo>
                      <a:pt x="72" y="19"/>
                    </a:lnTo>
                    <a:lnTo>
                      <a:pt x="74" y="19"/>
                    </a:lnTo>
                    <a:lnTo>
                      <a:pt x="74" y="16"/>
                    </a:lnTo>
                    <a:lnTo>
                      <a:pt x="84" y="15"/>
                    </a:lnTo>
                    <a:lnTo>
                      <a:pt x="93" y="12"/>
                    </a:lnTo>
                    <a:lnTo>
                      <a:pt x="93" y="11"/>
                    </a:lnTo>
                    <a:lnTo>
                      <a:pt x="99" y="12"/>
                    </a:lnTo>
                    <a:lnTo>
                      <a:pt x="104" y="13"/>
                    </a:lnTo>
                    <a:lnTo>
                      <a:pt x="106" y="14"/>
                    </a:lnTo>
                    <a:lnTo>
                      <a:pt x="112" y="9"/>
                    </a:lnTo>
                    <a:lnTo>
                      <a:pt x="116" y="3"/>
                    </a:lnTo>
                    <a:lnTo>
                      <a:pt x="123" y="1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36" name="Google Shape;1236;p80"/>
              <p:cNvSpPr/>
              <p:nvPr/>
            </p:nvSpPr>
            <p:spPr>
              <a:xfrm>
                <a:off x="8301652" y="1643699"/>
                <a:ext cx="20817" cy="20817"/>
              </a:xfrm>
              <a:custGeom>
                <a:rect b="b" l="l" r="r" t="t"/>
                <a:pathLst>
                  <a:path extrusionOk="0" h="9" w="9">
                    <a:moveTo>
                      <a:pt x="9" y="0"/>
                    </a:moveTo>
                    <a:lnTo>
                      <a:pt x="8" y="9"/>
                    </a:lnTo>
                    <a:lnTo>
                      <a:pt x="4" y="7"/>
                    </a:lnTo>
                    <a:lnTo>
                      <a:pt x="2" y="5"/>
                    </a:lnTo>
                    <a:lnTo>
                      <a:pt x="0" y="2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37" name="Google Shape;1237;p80"/>
              <p:cNvSpPr/>
              <p:nvPr/>
            </p:nvSpPr>
            <p:spPr>
              <a:xfrm>
                <a:off x="8468183" y="2073904"/>
                <a:ext cx="46259" cy="41633"/>
              </a:xfrm>
              <a:custGeom>
                <a:rect b="b" l="l" r="r" t="t"/>
                <a:pathLst>
                  <a:path extrusionOk="0" h="18" w="20">
                    <a:moveTo>
                      <a:pt x="10" y="0"/>
                    </a:moveTo>
                    <a:lnTo>
                      <a:pt x="12" y="0"/>
                    </a:lnTo>
                    <a:lnTo>
                      <a:pt x="14" y="1"/>
                    </a:lnTo>
                    <a:lnTo>
                      <a:pt x="16" y="4"/>
                    </a:lnTo>
                    <a:lnTo>
                      <a:pt x="20" y="5"/>
                    </a:lnTo>
                    <a:lnTo>
                      <a:pt x="19" y="6"/>
                    </a:lnTo>
                    <a:lnTo>
                      <a:pt x="16" y="9"/>
                    </a:lnTo>
                    <a:lnTo>
                      <a:pt x="15" y="13"/>
                    </a:lnTo>
                    <a:lnTo>
                      <a:pt x="12" y="16"/>
                    </a:lnTo>
                    <a:lnTo>
                      <a:pt x="9" y="17"/>
                    </a:lnTo>
                    <a:lnTo>
                      <a:pt x="5" y="17"/>
                    </a:lnTo>
                    <a:lnTo>
                      <a:pt x="2" y="18"/>
                    </a:lnTo>
                    <a:lnTo>
                      <a:pt x="0" y="18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0" y="9"/>
                    </a:lnTo>
                    <a:lnTo>
                      <a:pt x="1" y="7"/>
                    </a:lnTo>
                    <a:lnTo>
                      <a:pt x="2" y="5"/>
                    </a:lnTo>
                    <a:lnTo>
                      <a:pt x="4" y="3"/>
                    </a:lnTo>
                    <a:lnTo>
                      <a:pt x="7" y="1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38" name="Google Shape;1238;p80"/>
              <p:cNvSpPr/>
              <p:nvPr/>
            </p:nvSpPr>
            <p:spPr>
              <a:xfrm>
                <a:off x="7910767" y="1717713"/>
                <a:ext cx="131838" cy="53198"/>
              </a:xfrm>
              <a:custGeom>
                <a:rect b="b" l="l" r="r" t="t"/>
                <a:pathLst>
                  <a:path extrusionOk="0" h="23" w="57">
                    <a:moveTo>
                      <a:pt x="52" y="0"/>
                    </a:moveTo>
                    <a:lnTo>
                      <a:pt x="54" y="1"/>
                    </a:lnTo>
                    <a:lnTo>
                      <a:pt x="55" y="3"/>
                    </a:lnTo>
                    <a:lnTo>
                      <a:pt x="57" y="5"/>
                    </a:lnTo>
                    <a:lnTo>
                      <a:pt x="56" y="6"/>
                    </a:lnTo>
                    <a:lnTo>
                      <a:pt x="54" y="6"/>
                    </a:lnTo>
                    <a:lnTo>
                      <a:pt x="52" y="7"/>
                    </a:lnTo>
                    <a:lnTo>
                      <a:pt x="46" y="12"/>
                    </a:lnTo>
                    <a:lnTo>
                      <a:pt x="40" y="15"/>
                    </a:lnTo>
                    <a:lnTo>
                      <a:pt x="32" y="17"/>
                    </a:lnTo>
                    <a:lnTo>
                      <a:pt x="32" y="14"/>
                    </a:lnTo>
                    <a:lnTo>
                      <a:pt x="32" y="12"/>
                    </a:lnTo>
                    <a:lnTo>
                      <a:pt x="28" y="17"/>
                    </a:lnTo>
                    <a:lnTo>
                      <a:pt x="22" y="20"/>
                    </a:lnTo>
                    <a:lnTo>
                      <a:pt x="21" y="19"/>
                    </a:lnTo>
                    <a:lnTo>
                      <a:pt x="20" y="18"/>
                    </a:lnTo>
                    <a:lnTo>
                      <a:pt x="19" y="18"/>
                    </a:lnTo>
                    <a:lnTo>
                      <a:pt x="17" y="23"/>
                    </a:lnTo>
                    <a:lnTo>
                      <a:pt x="15" y="23"/>
                    </a:lnTo>
                    <a:lnTo>
                      <a:pt x="13" y="22"/>
                    </a:lnTo>
                    <a:lnTo>
                      <a:pt x="12" y="21"/>
                    </a:lnTo>
                    <a:lnTo>
                      <a:pt x="10" y="19"/>
                    </a:lnTo>
                    <a:lnTo>
                      <a:pt x="8" y="20"/>
                    </a:lnTo>
                    <a:lnTo>
                      <a:pt x="7" y="21"/>
                    </a:lnTo>
                    <a:lnTo>
                      <a:pt x="6" y="20"/>
                    </a:lnTo>
                    <a:lnTo>
                      <a:pt x="4" y="20"/>
                    </a:lnTo>
                    <a:lnTo>
                      <a:pt x="2" y="20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15" y="10"/>
                    </a:lnTo>
                    <a:lnTo>
                      <a:pt x="30" y="3"/>
                    </a:lnTo>
                    <a:lnTo>
                      <a:pt x="34" y="2"/>
                    </a:lnTo>
                    <a:lnTo>
                      <a:pt x="38" y="2"/>
                    </a:lnTo>
                    <a:lnTo>
                      <a:pt x="42" y="2"/>
                    </a:lnTo>
                    <a:lnTo>
                      <a:pt x="46" y="3"/>
                    </a:lnTo>
                    <a:lnTo>
                      <a:pt x="46" y="2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39" name="Google Shape;1239;p80"/>
              <p:cNvSpPr/>
              <p:nvPr/>
            </p:nvSpPr>
            <p:spPr>
              <a:xfrm>
                <a:off x="8382605" y="1743156"/>
                <a:ext cx="18503" cy="20817"/>
              </a:xfrm>
              <a:custGeom>
                <a:rect b="b" l="l" r="r" t="t"/>
                <a:pathLst>
                  <a:path extrusionOk="0" h="9" w="8">
                    <a:moveTo>
                      <a:pt x="8" y="0"/>
                    </a:moveTo>
                    <a:lnTo>
                      <a:pt x="8" y="9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40" name="Google Shape;1240;p80"/>
              <p:cNvSpPr/>
              <p:nvPr/>
            </p:nvSpPr>
            <p:spPr>
              <a:xfrm>
                <a:off x="7207637" y="2443973"/>
                <a:ext cx="37007" cy="69388"/>
              </a:xfrm>
              <a:custGeom>
                <a:rect b="b" l="l" r="r" t="t"/>
                <a:pathLst>
                  <a:path extrusionOk="0" h="30" w="16">
                    <a:moveTo>
                      <a:pt x="6" y="0"/>
                    </a:moveTo>
                    <a:lnTo>
                      <a:pt x="16" y="3"/>
                    </a:lnTo>
                    <a:lnTo>
                      <a:pt x="8" y="11"/>
                    </a:lnTo>
                    <a:lnTo>
                      <a:pt x="7" y="17"/>
                    </a:lnTo>
                    <a:lnTo>
                      <a:pt x="3" y="22"/>
                    </a:lnTo>
                    <a:lnTo>
                      <a:pt x="4" y="27"/>
                    </a:lnTo>
                    <a:lnTo>
                      <a:pt x="3" y="27"/>
                    </a:lnTo>
                    <a:lnTo>
                      <a:pt x="2" y="28"/>
                    </a:lnTo>
                    <a:lnTo>
                      <a:pt x="1" y="30"/>
                    </a:lnTo>
                    <a:lnTo>
                      <a:pt x="0" y="20"/>
                    </a:lnTo>
                    <a:lnTo>
                      <a:pt x="1" y="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41" name="Google Shape;1241;p80"/>
              <p:cNvSpPr/>
              <p:nvPr/>
            </p:nvSpPr>
            <p:spPr>
              <a:xfrm>
                <a:off x="7945461" y="1761660"/>
                <a:ext cx="39321" cy="16191"/>
              </a:xfrm>
              <a:custGeom>
                <a:rect b="b" l="l" r="r" t="t"/>
                <a:pathLst>
                  <a:path extrusionOk="0" h="7" w="17">
                    <a:moveTo>
                      <a:pt x="17" y="0"/>
                    </a:moveTo>
                    <a:lnTo>
                      <a:pt x="13" y="5"/>
                    </a:lnTo>
                    <a:lnTo>
                      <a:pt x="6" y="7"/>
                    </a:lnTo>
                    <a:lnTo>
                      <a:pt x="0" y="7"/>
                    </a:lnTo>
                    <a:lnTo>
                      <a:pt x="1" y="6"/>
                    </a:lnTo>
                    <a:lnTo>
                      <a:pt x="2" y="4"/>
                    </a:lnTo>
                    <a:lnTo>
                      <a:pt x="7" y="3"/>
                    </a:lnTo>
                    <a:lnTo>
                      <a:pt x="12" y="1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42" name="Google Shape;1242;p80"/>
              <p:cNvSpPr/>
              <p:nvPr/>
            </p:nvSpPr>
            <p:spPr>
              <a:xfrm>
                <a:off x="8079611" y="1708461"/>
                <a:ext cx="57824" cy="25443"/>
              </a:xfrm>
              <a:custGeom>
                <a:rect b="b" l="l" r="r" t="t"/>
                <a:pathLst>
                  <a:path extrusionOk="0" h="11" w="25">
                    <a:moveTo>
                      <a:pt x="25" y="0"/>
                    </a:moveTo>
                    <a:lnTo>
                      <a:pt x="18" y="10"/>
                    </a:lnTo>
                    <a:lnTo>
                      <a:pt x="14" y="10"/>
                    </a:lnTo>
                    <a:lnTo>
                      <a:pt x="8" y="10"/>
                    </a:lnTo>
                    <a:lnTo>
                      <a:pt x="4" y="11"/>
                    </a:lnTo>
                    <a:lnTo>
                      <a:pt x="0" y="7"/>
                    </a:lnTo>
                    <a:lnTo>
                      <a:pt x="2" y="2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43" name="Google Shape;1243;p80"/>
              <p:cNvSpPr/>
              <p:nvPr/>
            </p:nvSpPr>
            <p:spPr>
              <a:xfrm>
                <a:off x="8040291" y="1743156"/>
                <a:ext cx="13878" cy="6940"/>
              </a:xfrm>
              <a:custGeom>
                <a:rect b="b" l="l" r="r" t="t"/>
                <a:pathLst>
                  <a:path extrusionOk="0" h="3" w="6">
                    <a:moveTo>
                      <a:pt x="4" y="0"/>
                    </a:moveTo>
                    <a:lnTo>
                      <a:pt x="5" y="0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5" y="2"/>
                    </a:lnTo>
                    <a:lnTo>
                      <a:pt x="4" y="3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44" name="Google Shape;1244;p80"/>
              <p:cNvSpPr/>
              <p:nvPr/>
            </p:nvSpPr>
            <p:spPr>
              <a:xfrm>
                <a:off x="8061107" y="1703836"/>
                <a:ext cx="18503" cy="13878"/>
              </a:xfrm>
              <a:custGeom>
                <a:rect b="b" l="l" r="r" t="t"/>
                <a:pathLst>
                  <a:path extrusionOk="0" h="6" w="8">
                    <a:moveTo>
                      <a:pt x="6" y="0"/>
                    </a:moveTo>
                    <a:lnTo>
                      <a:pt x="8" y="5"/>
                    </a:lnTo>
                    <a:lnTo>
                      <a:pt x="7" y="5"/>
                    </a:lnTo>
                    <a:lnTo>
                      <a:pt x="4" y="5"/>
                    </a:lnTo>
                    <a:lnTo>
                      <a:pt x="2" y="6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45" name="Google Shape;1245;p80"/>
              <p:cNvSpPr/>
              <p:nvPr/>
            </p:nvSpPr>
            <p:spPr>
              <a:xfrm>
                <a:off x="8694850" y="2629008"/>
                <a:ext cx="157279" cy="145715"/>
              </a:xfrm>
              <a:custGeom>
                <a:rect b="b" l="l" r="r" t="t"/>
                <a:pathLst>
                  <a:path extrusionOk="0" h="63" w="68">
                    <a:moveTo>
                      <a:pt x="34" y="0"/>
                    </a:moveTo>
                    <a:lnTo>
                      <a:pt x="43" y="0"/>
                    </a:lnTo>
                    <a:lnTo>
                      <a:pt x="39" y="6"/>
                    </a:lnTo>
                    <a:lnTo>
                      <a:pt x="39" y="7"/>
                    </a:lnTo>
                    <a:lnTo>
                      <a:pt x="35" y="13"/>
                    </a:lnTo>
                    <a:lnTo>
                      <a:pt x="31" y="17"/>
                    </a:lnTo>
                    <a:lnTo>
                      <a:pt x="32" y="18"/>
                    </a:lnTo>
                    <a:lnTo>
                      <a:pt x="33" y="18"/>
                    </a:lnTo>
                    <a:lnTo>
                      <a:pt x="39" y="21"/>
                    </a:lnTo>
                    <a:lnTo>
                      <a:pt x="36" y="26"/>
                    </a:lnTo>
                    <a:lnTo>
                      <a:pt x="46" y="28"/>
                    </a:lnTo>
                    <a:lnTo>
                      <a:pt x="46" y="27"/>
                    </a:lnTo>
                    <a:lnTo>
                      <a:pt x="46" y="25"/>
                    </a:lnTo>
                    <a:lnTo>
                      <a:pt x="59" y="28"/>
                    </a:lnTo>
                    <a:lnTo>
                      <a:pt x="57" y="34"/>
                    </a:lnTo>
                    <a:lnTo>
                      <a:pt x="56" y="38"/>
                    </a:lnTo>
                    <a:lnTo>
                      <a:pt x="65" y="37"/>
                    </a:lnTo>
                    <a:lnTo>
                      <a:pt x="60" y="41"/>
                    </a:lnTo>
                    <a:lnTo>
                      <a:pt x="57" y="46"/>
                    </a:lnTo>
                    <a:lnTo>
                      <a:pt x="64" y="45"/>
                    </a:lnTo>
                    <a:lnTo>
                      <a:pt x="64" y="46"/>
                    </a:lnTo>
                    <a:lnTo>
                      <a:pt x="63" y="48"/>
                    </a:lnTo>
                    <a:lnTo>
                      <a:pt x="65" y="48"/>
                    </a:lnTo>
                    <a:lnTo>
                      <a:pt x="66" y="49"/>
                    </a:lnTo>
                    <a:lnTo>
                      <a:pt x="68" y="50"/>
                    </a:lnTo>
                    <a:lnTo>
                      <a:pt x="66" y="54"/>
                    </a:lnTo>
                    <a:lnTo>
                      <a:pt x="64" y="59"/>
                    </a:lnTo>
                    <a:lnTo>
                      <a:pt x="62" y="63"/>
                    </a:lnTo>
                    <a:lnTo>
                      <a:pt x="57" y="63"/>
                    </a:lnTo>
                    <a:lnTo>
                      <a:pt x="56" y="61"/>
                    </a:lnTo>
                    <a:lnTo>
                      <a:pt x="54" y="60"/>
                    </a:lnTo>
                    <a:lnTo>
                      <a:pt x="53" y="60"/>
                    </a:lnTo>
                    <a:lnTo>
                      <a:pt x="51" y="59"/>
                    </a:lnTo>
                    <a:lnTo>
                      <a:pt x="54" y="52"/>
                    </a:lnTo>
                    <a:lnTo>
                      <a:pt x="54" y="51"/>
                    </a:lnTo>
                    <a:lnTo>
                      <a:pt x="53" y="49"/>
                    </a:lnTo>
                    <a:lnTo>
                      <a:pt x="52" y="48"/>
                    </a:lnTo>
                    <a:lnTo>
                      <a:pt x="51" y="50"/>
                    </a:lnTo>
                    <a:lnTo>
                      <a:pt x="50" y="51"/>
                    </a:lnTo>
                    <a:lnTo>
                      <a:pt x="48" y="51"/>
                    </a:lnTo>
                    <a:lnTo>
                      <a:pt x="43" y="54"/>
                    </a:lnTo>
                    <a:lnTo>
                      <a:pt x="41" y="60"/>
                    </a:lnTo>
                    <a:lnTo>
                      <a:pt x="32" y="59"/>
                    </a:lnTo>
                    <a:lnTo>
                      <a:pt x="43" y="51"/>
                    </a:lnTo>
                    <a:lnTo>
                      <a:pt x="21" y="50"/>
                    </a:lnTo>
                    <a:lnTo>
                      <a:pt x="0" y="50"/>
                    </a:lnTo>
                    <a:lnTo>
                      <a:pt x="0" y="47"/>
                    </a:lnTo>
                    <a:lnTo>
                      <a:pt x="0" y="45"/>
                    </a:lnTo>
                    <a:lnTo>
                      <a:pt x="8" y="39"/>
                    </a:lnTo>
                    <a:lnTo>
                      <a:pt x="6" y="39"/>
                    </a:lnTo>
                    <a:lnTo>
                      <a:pt x="5" y="38"/>
                    </a:lnTo>
                    <a:lnTo>
                      <a:pt x="8" y="35"/>
                    </a:lnTo>
                    <a:lnTo>
                      <a:pt x="11" y="30"/>
                    </a:lnTo>
                    <a:lnTo>
                      <a:pt x="15" y="26"/>
                    </a:lnTo>
                    <a:lnTo>
                      <a:pt x="18" y="21"/>
                    </a:lnTo>
                    <a:lnTo>
                      <a:pt x="24" y="11"/>
                    </a:lnTo>
                    <a:lnTo>
                      <a:pt x="32" y="2"/>
                    </a:lnTo>
                    <a:lnTo>
                      <a:pt x="33" y="1"/>
                    </a:lnTo>
                    <a:lnTo>
                      <a:pt x="35" y="1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46" name="Google Shape;1246;p80"/>
              <p:cNvSpPr/>
              <p:nvPr/>
            </p:nvSpPr>
            <p:spPr>
              <a:xfrm>
                <a:off x="8093488" y="1689958"/>
                <a:ext cx="64762" cy="13878"/>
              </a:xfrm>
              <a:custGeom>
                <a:rect b="b" l="l" r="r" t="t"/>
                <a:pathLst>
                  <a:path extrusionOk="0" h="6" w="28">
                    <a:moveTo>
                      <a:pt x="24" y="0"/>
                    </a:moveTo>
                    <a:lnTo>
                      <a:pt x="28" y="6"/>
                    </a:lnTo>
                    <a:lnTo>
                      <a:pt x="14" y="6"/>
                    </a:lnTo>
                    <a:lnTo>
                      <a:pt x="0" y="6"/>
                    </a:lnTo>
                    <a:lnTo>
                      <a:pt x="1" y="3"/>
                    </a:lnTo>
                    <a:lnTo>
                      <a:pt x="2" y="2"/>
                    </a:lnTo>
                    <a:lnTo>
                      <a:pt x="13" y="1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47" name="Google Shape;1247;p80"/>
              <p:cNvSpPr/>
              <p:nvPr/>
            </p:nvSpPr>
            <p:spPr>
              <a:xfrm>
                <a:off x="8586143" y="2672954"/>
                <a:ext cx="62450" cy="25443"/>
              </a:xfrm>
              <a:custGeom>
                <a:rect b="b" l="l" r="r" t="t"/>
                <a:pathLst>
                  <a:path extrusionOk="0" h="11" w="27">
                    <a:moveTo>
                      <a:pt x="0" y="0"/>
                    </a:moveTo>
                    <a:lnTo>
                      <a:pt x="8" y="2"/>
                    </a:lnTo>
                    <a:lnTo>
                      <a:pt x="15" y="4"/>
                    </a:lnTo>
                    <a:lnTo>
                      <a:pt x="21" y="6"/>
                    </a:lnTo>
                    <a:lnTo>
                      <a:pt x="27" y="11"/>
                    </a:lnTo>
                    <a:lnTo>
                      <a:pt x="17" y="10"/>
                    </a:lnTo>
                    <a:lnTo>
                      <a:pt x="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48" name="Google Shape;1248;p80"/>
              <p:cNvSpPr/>
              <p:nvPr/>
            </p:nvSpPr>
            <p:spPr>
              <a:xfrm>
                <a:off x="8574578" y="2763158"/>
                <a:ext cx="53198" cy="27755"/>
              </a:xfrm>
              <a:custGeom>
                <a:rect b="b" l="l" r="r" t="t"/>
                <a:pathLst>
                  <a:path extrusionOk="0" h="12" w="23">
                    <a:moveTo>
                      <a:pt x="2" y="0"/>
                    </a:moveTo>
                    <a:lnTo>
                      <a:pt x="9" y="4"/>
                    </a:lnTo>
                    <a:lnTo>
                      <a:pt x="15" y="5"/>
                    </a:lnTo>
                    <a:lnTo>
                      <a:pt x="23" y="5"/>
                    </a:lnTo>
                    <a:lnTo>
                      <a:pt x="21" y="9"/>
                    </a:lnTo>
                    <a:lnTo>
                      <a:pt x="17" y="12"/>
                    </a:lnTo>
                    <a:lnTo>
                      <a:pt x="13" y="10"/>
                    </a:lnTo>
                    <a:lnTo>
                      <a:pt x="9" y="9"/>
                    </a:lnTo>
                    <a:lnTo>
                      <a:pt x="4" y="5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49" name="Google Shape;1249;p80"/>
              <p:cNvSpPr/>
              <p:nvPr/>
            </p:nvSpPr>
            <p:spPr>
              <a:xfrm>
                <a:off x="8250767" y="2140980"/>
                <a:ext cx="127212" cy="90205"/>
              </a:xfrm>
              <a:custGeom>
                <a:rect b="b" l="l" r="r" t="t"/>
                <a:pathLst>
                  <a:path extrusionOk="0" h="39" w="55">
                    <a:moveTo>
                      <a:pt x="32" y="0"/>
                    </a:moveTo>
                    <a:lnTo>
                      <a:pt x="32" y="2"/>
                    </a:lnTo>
                    <a:lnTo>
                      <a:pt x="32" y="4"/>
                    </a:lnTo>
                    <a:lnTo>
                      <a:pt x="32" y="6"/>
                    </a:lnTo>
                    <a:lnTo>
                      <a:pt x="31" y="6"/>
                    </a:lnTo>
                    <a:lnTo>
                      <a:pt x="28" y="6"/>
                    </a:lnTo>
                    <a:lnTo>
                      <a:pt x="26" y="6"/>
                    </a:lnTo>
                    <a:lnTo>
                      <a:pt x="26" y="7"/>
                    </a:lnTo>
                    <a:lnTo>
                      <a:pt x="26" y="10"/>
                    </a:lnTo>
                    <a:lnTo>
                      <a:pt x="32" y="9"/>
                    </a:lnTo>
                    <a:lnTo>
                      <a:pt x="36" y="14"/>
                    </a:lnTo>
                    <a:lnTo>
                      <a:pt x="42" y="17"/>
                    </a:lnTo>
                    <a:lnTo>
                      <a:pt x="47" y="22"/>
                    </a:lnTo>
                    <a:lnTo>
                      <a:pt x="49" y="31"/>
                    </a:lnTo>
                    <a:lnTo>
                      <a:pt x="51" y="30"/>
                    </a:lnTo>
                    <a:lnTo>
                      <a:pt x="52" y="29"/>
                    </a:lnTo>
                    <a:lnTo>
                      <a:pt x="55" y="35"/>
                    </a:lnTo>
                    <a:lnTo>
                      <a:pt x="51" y="37"/>
                    </a:lnTo>
                    <a:lnTo>
                      <a:pt x="47" y="39"/>
                    </a:lnTo>
                    <a:lnTo>
                      <a:pt x="43" y="36"/>
                    </a:lnTo>
                    <a:lnTo>
                      <a:pt x="40" y="35"/>
                    </a:lnTo>
                    <a:lnTo>
                      <a:pt x="38" y="35"/>
                    </a:lnTo>
                    <a:lnTo>
                      <a:pt x="38" y="34"/>
                    </a:lnTo>
                    <a:lnTo>
                      <a:pt x="39" y="31"/>
                    </a:lnTo>
                    <a:lnTo>
                      <a:pt x="37" y="31"/>
                    </a:lnTo>
                    <a:lnTo>
                      <a:pt x="36" y="30"/>
                    </a:lnTo>
                    <a:lnTo>
                      <a:pt x="34" y="29"/>
                    </a:lnTo>
                    <a:lnTo>
                      <a:pt x="33" y="27"/>
                    </a:lnTo>
                    <a:lnTo>
                      <a:pt x="30" y="33"/>
                    </a:lnTo>
                    <a:lnTo>
                      <a:pt x="23" y="36"/>
                    </a:lnTo>
                    <a:lnTo>
                      <a:pt x="18" y="39"/>
                    </a:lnTo>
                    <a:lnTo>
                      <a:pt x="11" y="39"/>
                    </a:lnTo>
                    <a:lnTo>
                      <a:pt x="13" y="34"/>
                    </a:lnTo>
                    <a:lnTo>
                      <a:pt x="10" y="33"/>
                    </a:lnTo>
                    <a:lnTo>
                      <a:pt x="7" y="33"/>
                    </a:lnTo>
                    <a:lnTo>
                      <a:pt x="3" y="33"/>
                    </a:lnTo>
                    <a:lnTo>
                      <a:pt x="0" y="33"/>
                    </a:lnTo>
                    <a:lnTo>
                      <a:pt x="3" y="30"/>
                    </a:lnTo>
                    <a:lnTo>
                      <a:pt x="7" y="28"/>
                    </a:lnTo>
                    <a:lnTo>
                      <a:pt x="10" y="26"/>
                    </a:lnTo>
                    <a:lnTo>
                      <a:pt x="14" y="17"/>
                    </a:lnTo>
                    <a:lnTo>
                      <a:pt x="19" y="7"/>
                    </a:lnTo>
                    <a:lnTo>
                      <a:pt x="26" y="0"/>
                    </a:lnTo>
                    <a:lnTo>
                      <a:pt x="26" y="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50" name="Google Shape;1250;p80"/>
              <p:cNvSpPr/>
              <p:nvPr/>
            </p:nvSpPr>
            <p:spPr>
              <a:xfrm>
                <a:off x="8306278" y="2450913"/>
                <a:ext cx="32381" cy="20817"/>
              </a:xfrm>
              <a:custGeom>
                <a:rect b="b" l="l" r="r" t="t"/>
                <a:pathLst>
                  <a:path extrusionOk="0" h="9" w="14">
                    <a:moveTo>
                      <a:pt x="9" y="0"/>
                    </a:moveTo>
                    <a:lnTo>
                      <a:pt x="12" y="1"/>
                    </a:lnTo>
                    <a:lnTo>
                      <a:pt x="14" y="5"/>
                    </a:lnTo>
                    <a:lnTo>
                      <a:pt x="12" y="5"/>
                    </a:lnTo>
                    <a:lnTo>
                      <a:pt x="10" y="6"/>
                    </a:lnTo>
                    <a:lnTo>
                      <a:pt x="8" y="6"/>
                    </a:lnTo>
                    <a:lnTo>
                      <a:pt x="7" y="7"/>
                    </a:lnTo>
                    <a:lnTo>
                      <a:pt x="6" y="9"/>
                    </a:lnTo>
                    <a:lnTo>
                      <a:pt x="3" y="9"/>
                    </a:lnTo>
                    <a:lnTo>
                      <a:pt x="0" y="9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7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51" name="Google Shape;1251;p80"/>
              <p:cNvSpPr/>
              <p:nvPr/>
            </p:nvSpPr>
            <p:spPr>
              <a:xfrm>
                <a:off x="8297026" y="2245061"/>
                <a:ext cx="46259" cy="20817"/>
              </a:xfrm>
              <a:custGeom>
                <a:rect b="b" l="l" r="r" t="t"/>
                <a:pathLst>
                  <a:path extrusionOk="0" h="9" w="20">
                    <a:moveTo>
                      <a:pt x="6" y="0"/>
                    </a:moveTo>
                    <a:lnTo>
                      <a:pt x="10" y="0"/>
                    </a:lnTo>
                    <a:lnTo>
                      <a:pt x="13" y="0"/>
                    </a:lnTo>
                    <a:lnTo>
                      <a:pt x="17" y="0"/>
                    </a:lnTo>
                    <a:lnTo>
                      <a:pt x="20" y="0"/>
                    </a:lnTo>
                    <a:lnTo>
                      <a:pt x="15" y="5"/>
                    </a:lnTo>
                    <a:lnTo>
                      <a:pt x="7" y="9"/>
                    </a:lnTo>
                    <a:lnTo>
                      <a:pt x="0" y="8"/>
                    </a:lnTo>
                    <a:lnTo>
                      <a:pt x="3" y="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52" name="Google Shape;1252;p80"/>
              <p:cNvSpPr/>
              <p:nvPr/>
            </p:nvSpPr>
            <p:spPr>
              <a:xfrm>
                <a:off x="8359476" y="2263565"/>
                <a:ext cx="23129" cy="30069"/>
              </a:xfrm>
              <a:custGeom>
                <a:rect b="b" l="l" r="r" t="t"/>
                <a:pathLst>
                  <a:path extrusionOk="0" h="13" w="10">
                    <a:moveTo>
                      <a:pt x="7" y="0"/>
                    </a:moveTo>
                    <a:lnTo>
                      <a:pt x="8" y="1"/>
                    </a:lnTo>
                    <a:lnTo>
                      <a:pt x="9" y="3"/>
                    </a:lnTo>
                    <a:lnTo>
                      <a:pt x="10" y="4"/>
                    </a:lnTo>
                    <a:lnTo>
                      <a:pt x="2" y="13"/>
                    </a:lnTo>
                    <a:lnTo>
                      <a:pt x="0" y="4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53" name="Google Shape;1253;p80"/>
              <p:cNvSpPr/>
              <p:nvPr/>
            </p:nvSpPr>
            <p:spPr>
              <a:xfrm>
                <a:off x="7767366" y="1805605"/>
                <a:ext cx="351565" cy="224355"/>
              </a:xfrm>
              <a:custGeom>
                <a:rect b="b" l="l" r="r" t="t"/>
                <a:pathLst>
                  <a:path extrusionOk="0" h="97" w="152">
                    <a:moveTo>
                      <a:pt x="31" y="0"/>
                    </a:moveTo>
                    <a:lnTo>
                      <a:pt x="41" y="0"/>
                    </a:lnTo>
                    <a:lnTo>
                      <a:pt x="52" y="0"/>
                    </a:lnTo>
                    <a:lnTo>
                      <a:pt x="56" y="3"/>
                    </a:lnTo>
                    <a:lnTo>
                      <a:pt x="60" y="6"/>
                    </a:lnTo>
                    <a:lnTo>
                      <a:pt x="65" y="8"/>
                    </a:lnTo>
                    <a:lnTo>
                      <a:pt x="75" y="6"/>
                    </a:lnTo>
                    <a:lnTo>
                      <a:pt x="77" y="9"/>
                    </a:lnTo>
                    <a:lnTo>
                      <a:pt x="79" y="12"/>
                    </a:lnTo>
                    <a:lnTo>
                      <a:pt x="81" y="16"/>
                    </a:lnTo>
                    <a:lnTo>
                      <a:pt x="87" y="22"/>
                    </a:lnTo>
                    <a:lnTo>
                      <a:pt x="89" y="21"/>
                    </a:lnTo>
                    <a:lnTo>
                      <a:pt x="88" y="24"/>
                    </a:lnTo>
                    <a:lnTo>
                      <a:pt x="86" y="28"/>
                    </a:lnTo>
                    <a:lnTo>
                      <a:pt x="82" y="30"/>
                    </a:lnTo>
                    <a:lnTo>
                      <a:pt x="84" y="31"/>
                    </a:lnTo>
                    <a:lnTo>
                      <a:pt x="87" y="32"/>
                    </a:lnTo>
                    <a:lnTo>
                      <a:pt x="87" y="30"/>
                    </a:lnTo>
                    <a:lnTo>
                      <a:pt x="88" y="29"/>
                    </a:lnTo>
                    <a:lnTo>
                      <a:pt x="89" y="28"/>
                    </a:lnTo>
                    <a:lnTo>
                      <a:pt x="92" y="28"/>
                    </a:lnTo>
                    <a:lnTo>
                      <a:pt x="95" y="28"/>
                    </a:lnTo>
                    <a:lnTo>
                      <a:pt x="99" y="30"/>
                    </a:lnTo>
                    <a:lnTo>
                      <a:pt x="101" y="32"/>
                    </a:lnTo>
                    <a:lnTo>
                      <a:pt x="103" y="34"/>
                    </a:lnTo>
                    <a:lnTo>
                      <a:pt x="105" y="35"/>
                    </a:lnTo>
                    <a:lnTo>
                      <a:pt x="107" y="35"/>
                    </a:lnTo>
                    <a:lnTo>
                      <a:pt x="108" y="27"/>
                    </a:lnTo>
                    <a:lnTo>
                      <a:pt x="112" y="30"/>
                    </a:lnTo>
                    <a:lnTo>
                      <a:pt x="115" y="33"/>
                    </a:lnTo>
                    <a:lnTo>
                      <a:pt x="117" y="36"/>
                    </a:lnTo>
                    <a:lnTo>
                      <a:pt x="115" y="43"/>
                    </a:lnTo>
                    <a:lnTo>
                      <a:pt x="114" y="49"/>
                    </a:lnTo>
                    <a:lnTo>
                      <a:pt x="116" y="49"/>
                    </a:lnTo>
                    <a:lnTo>
                      <a:pt x="118" y="49"/>
                    </a:lnTo>
                    <a:lnTo>
                      <a:pt x="122" y="39"/>
                    </a:lnTo>
                    <a:lnTo>
                      <a:pt x="124" y="30"/>
                    </a:lnTo>
                    <a:lnTo>
                      <a:pt x="127" y="26"/>
                    </a:lnTo>
                    <a:lnTo>
                      <a:pt x="137" y="28"/>
                    </a:lnTo>
                    <a:lnTo>
                      <a:pt x="137" y="29"/>
                    </a:lnTo>
                    <a:lnTo>
                      <a:pt x="138" y="29"/>
                    </a:lnTo>
                    <a:lnTo>
                      <a:pt x="139" y="28"/>
                    </a:lnTo>
                    <a:lnTo>
                      <a:pt x="138" y="27"/>
                    </a:lnTo>
                    <a:lnTo>
                      <a:pt x="137" y="24"/>
                    </a:lnTo>
                    <a:lnTo>
                      <a:pt x="136" y="23"/>
                    </a:lnTo>
                    <a:lnTo>
                      <a:pt x="139" y="23"/>
                    </a:lnTo>
                    <a:lnTo>
                      <a:pt x="142" y="22"/>
                    </a:lnTo>
                    <a:lnTo>
                      <a:pt x="145" y="21"/>
                    </a:lnTo>
                    <a:lnTo>
                      <a:pt x="148" y="21"/>
                    </a:lnTo>
                    <a:lnTo>
                      <a:pt x="150" y="22"/>
                    </a:lnTo>
                    <a:lnTo>
                      <a:pt x="152" y="24"/>
                    </a:lnTo>
                    <a:lnTo>
                      <a:pt x="151" y="27"/>
                    </a:lnTo>
                    <a:lnTo>
                      <a:pt x="150" y="29"/>
                    </a:lnTo>
                    <a:lnTo>
                      <a:pt x="148" y="31"/>
                    </a:lnTo>
                    <a:lnTo>
                      <a:pt x="146" y="32"/>
                    </a:lnTo>
                    <a:lnTo>
                      <a:pt x="143" y="33"/>
                    </a:lnTo>
                    <a:lnTo>
                      <a:pt x="140" y="35"/>
                    </a:lnTo>
                    <a:lnTo>
                      <a:pt x="139" y="46"/>
                    </a:lnTo>
                    <a:lnTo>
                      <a:pt x="137" y="56"/>
                    </a:lnTo>
                    <a:lnTo>
                      <a:pt x="136" y="61"/>
                    </a:lnTo>
                    <a:lnTo>
                      <a:pt x="135" y="66"/>
                    </a:lnTo>
                    <a:lnTo>
                      <a:pt x="150" y="76"/>
                    </a:lnTo>
                    <a:lnTo>
                      <a:pt x="149" y="84"/>
                    </a:lnTo>
                    <a:lnTo>
                      <a:pt x="137" y="79"/>
                    </a:lnTo>
                    <a:lnTo>
                      <a:pt x="138" y="85"/>
                    </a:lnTo>
                    <a:lnTo>
                      <a:pt x="138" y="91"/>
                    </a:lnTo>
                    <a:lnTo>
                      <a:pt x="137" y="91"/>
                    </a:lnTo>
                    <a:lnTo>
                      <a:pt x="135" y="92"/>
                    </a:lnTo>
                    <a:lnTo>
                      <a:pt x="137" y="97"/>
                    </a:lnTo>
                    <a:lnTo>
                      <a:pt x="134" y="97"/>
                    </a:lnTo>
                    <a:lnTo>
                      <a:pt x="131" y="97"/>
                    </a:lnTo>
                    <a:lnTo>
                      <a:pt x="131" y="96"/>
                    </a:lnTo>
                    <a:lnTo>
                      <a:pt x="133" y="93"/>
                    </a:lnTo>
                    <a:lnTo>
                      <a:pt x="128" y="93"/>
                    </a:lnTo>
                    <a:lnTo>
                      <a:pt x="124" y="93"/>
                    </a:lnTo>
                    <a:lnTo>
                      <a:pt x="119" y="91"/>
                    </a:lnTo>
                    <a:lnTo>
                      <a:pt x="117" y="91"/>
                    </a:lnTo>
                    <a:lnTo>
                      <a:pt x="116" y="91"/>
                    </a:lnTo>
                    <a:lnTo>
                      <a:pt x="114" y="90"/>
                    </a:lnTo>
                    <a:lnTo>
                      <a:pt x="114" y="89"/>
                    </a:lnTo>
                    <a:lnTo>
                      <a:pt x="114" y="88"/>
                    </a:lnTo>
                    <a:lnTo>
                      <a:pt x="111" y="86"/>
                    </a:lnTo>
                    <a:lnTo>
                      <a:pt x="108" y="85"/>
                    </a:lnTo>
                    <a:lnTo>
                      <a:pt x="107" y="82"/>
                    </a:lnTo>
                    <a:lnTo>
                      <a:pt x="100" y="86"/>
                    </a:lnTo>
                    <a:lnTo>
                      <a:pt x="93" y="88"/>
                    </a:lnTo>
                    <a:lnTo>
                      <a:pt x="86" y="90"/>
                    </a:lnTo>
                    <a:lnTo>
                      <a:pt x="69" y="91"/>
                    </a:lnTo>
                    <a:lnTo>
                      <a:pt x="54" y="91"/>
                    </a:lnTo>
                    <a:lnTo>
                      <a:pt x="56" y="79"/>
                    </a:lnTo>
                    <a:lnTo>
                      <a:pt x="47" y="78"/>
                    </a:lnTo>
                    <a:lnTo>
                      <a:pt x="39" y="76"/>
                    </a:lnTo>
                    <a:lnTo>
                      <a:pt x="36" y="66"/>
                    </a:lnTo>
                    <a:lnTo>
                      <a:pt x="51" y="64"/>
                    </a:lnTo>
                    <a:lnTo>
                      <a:pt x="65" y="65"/>
                    </a:lnTo>
                    <a:lnTo>
                      <a:pt x="79" y="66"/>
                    </a:lnTo>
                    <a:lnTo>
                      <a:pt x="67" y="58"/>
                    </a:lnTo>
                    <a:lnTo>
                      <a:pt x="54" y="59"/>
                    </a:lnTo>
                    <a:lnTo>
                      <a:pt x="40" y="56"/>
                    </a:lnTo>
                    <a:lnTo>
                      <a:pt x="40" y="55"/>
                    </a:lnTo>
                    <a:lnTo>
                      <a:pt x="41" y="53"/>
                    </a:lnTo>
                    <a:lnTo>
                      <a:pt x="41" y="51"/>
                    </a:lnTo>
                    <a:lnTo>
                      <a:pt x="47" y="50"/>
                    </a:lnTo>
                    <a:lnTo>
                      <a:pt x="54" y="49"/>
                    </a:lnTo>
                    <a:lnTo>
                      <a:pt x="53" y="47"/>
                    </a:lnTo>
                    <a:lnTo>
                      <a:pt x="52" y="46"/>
                    </a:lnTo>
                    <a:lnTo>
                      <a:pt x="48" y="46"/>
                    </a:lnTo>
                    <a:lnTo>
                      <a:pt x="45" y="45"/>
                    </a:lnTo>
                    <a:lnTo>
                      <a:pt x="43" y="44"/>
                    </a:lnTo>
                    <a:lnTo>
                      <a:pt x="40" y="42"/>
                    </a:lnTo>
                    <a:lnTo>
                      <a:pt x="44" y="39"/>
                    </a:lnTo>
                    <a:lnTo>
                      <a:pt x="48" y="35"/>
                    </a:lnTo>
                    <a:lnTo>
                      <a:pt x="53" y="31"/>
                    </a:lnTo>
                    <a:lnTo>
                      <a:pt x="51" y="30"/>
                    </a:lnTo>
                    <a:lnTo>
                      <a:pt x="49" y="29"/>
                    </a:lnTo>
                    <a:lnTo>
                      <a:pt x="44" y="32"/>
                    </a:lnTo>
                    <a:lnTo>
                      <a:pt x="39" y="35"/>
                    </a:lnTo>
                    <a:lnTo>
                      <a:pt x="36" y="36"/>
                    </a:lnTo>
                    <a:lnTo>
                      <a:pt x="34" y="39"/>
                    </a:lnTo>
                    <a:lnTo>
                      <a:pt x="32" y="41"/>
                    </a:lnTo>
                    <a:lnTo>
                      <a:pt x="30" y="43"/>
                    </a:lnTo>
                    <a:lnTo>
                      <a:pt x="28" y="44"/>
                    </a:lnTo>
                    <a:lnTo>
                      <a:pt x="9" y="49"/>
                    </a:lnTo>
                    <a:lnTo>
                      <a:pt x="8" y="41"/>
                    </a:lnTo>
                    <a:lnTo>
                      <a:pt x="8" y="40"/>
                    </a:lnTo>
                    <a:lnTo>
                      <a:pt x="7" y="38"/>
                    </a:lnTo>
                    <a:lnTo>
                      <a:pt x="6" y="36"/>
                    </a:lnTo>
                    <a:lnTo>
                      <a:pt x="4" y="36"/>
                    </a:lnTo>
                    <a:lnTo>
                      <a:pt x="3" y="35"/>
                    </a:lnTo>
                    <a:lnTo>
                      <a:pt x="0" y="34"/>
                    </a:lnTo>
                    <a:lnTo>
                      <a:pt x="0" y="33"/>
                    </a:lnTo>
                    <a:lnTo>
                      <a:pt x="0" y="32"/>
                    </a:lnTo>
                    <a:lnTo>
                      <a:pt x="15" y="22"/>
                    </a:lnTo>
                    <a:lnTo>
                      <a:pt x="28" y="11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54" name="Google Shape;1254;p80"/>
              <p:cNvSpPr/>
              <p:nvPr/>
            </p:nvSpPr>
            <p:spPr>
              <a:xfrm>
                <a:off x="8512129" y="2083156"/>
                <a:ext cx="25443" cy="13878"/>
              </a:xfrm>
              <a:custGeom>
                <a:rect b="b" l="l" r="r" t="t"/>
                <a:pathLst>
                  <a:path extrusionOk="0" h="6" w="11">
                    <a:moveTo>
                      <a:pt x="4" y="0"/>
                    </a:moveTo>
                    <a:lnTo>
                      <a:pt x="7" y="2"/>
                    </a:lnTo>
                    <a:lnTo>
                      <a:pt x="11" y="5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3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55" name="Google Shape;1255;p80"/>
              <p:cNvSpPr/>
              <p:nvPr/>
            </p:nvSpPr>
            <p:spPr>
              <a:xfrm>
                <a:off x="8405734" y="2228871"/>
                <a:ext cx="18503" cy="20817"/>
              </a:xfrm>
              <a:custGeom>
                <a:rect b="b" l="l" r="r" t="t"/>
                <a:pathLst>
                  <a:path extrusionOk="0" h="9" w="8">
                    <a:moveTo>
                      <a:pt x="0" y="0"/>
                    </a:moveTo>
                    <a:lnTo>
                      <a:pt x="2" y="1"/>
                    </a:lnTo>
                    <a:lnTo>
                      <a:pt x="4" y="2"/>
                    </a:lnTo>
                    <a:lnTo>
                      <a:pt x="6" y="4"/>
                    </a:lnTo>
                    <a:lnTo>
                      <a:pt x="8" y="7"/>
                    </a:lnTo>
                    <a:lnTo>
                      <a:pt x="2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56" name="Google Shape;1256;p80"/>
              <p:cNvSpPr/>
              <p:nvPr/>
            </p:nvSpPr>
            <p:spPr>
              <a:xfrm>
                <a:off x="8260019" y="1812544"/>
                <a:ext cx="50884" cy="34695"/>
              </a:xfrm>
              <a:custGeom>
                <a:rect b="b" l="l" r="r" t="t"/>
                <a:pathLst>
                  <a:path extrusionOk="0" h="15" w="22">
                    <a:moveTo>
                      <a:pt x="20" y="0"/>
                    </a:moveTo>
                    <a:lnTo>
                      <a:pt x="21" y="2"/>
                    </a:lnTo>
                    <a:lnTo>
                      <a:pt x="22" y="4"/>
                    </a:lnTo>
                    <a:lnTo>
                      <a:pt x="22" y="6"/>
                    </a:lnTo>
                    <a:lnTo>
                      <a:pt x="21" y="8"/>
                    </a:lnTo>
                    <a:lnTo>
                      <a:pt x="20" y="11"/>
                    </a:lnTo>
                    <a:lnTo>
                      <a:pt x="19" y="13"/>
                    </a:lnTo>
                    <a:lnTo>
                      <a:pt x="18" y="15"/>
                    </a:lnTo>
                    <a:lnTo>
                      <a:pt x="14" y="14"/>
                    </a:lnTo>
                    <a:lnTo>
                      <a:pt x="9" y="12"/>
                    </a:lnTo>
                    <a:lnTo>
                      <a:pt x="5" y="9"/>
                    </a:lnTo>
                    <a:lnTo>
                      <a:pt x="0" y="7"/>
                    </a:lnTo>
                    <a:lnTo>
                      <a:pt x="6" y="3"/>
                    </a:lnTo>
                    <a:lnTo>
                      <a:pt x="12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57" name="Google Shape;1257;p80"/>
              <p:cNvSpPr/>
              <p:nvPr/>
            </p:nvSpPr>
            <p:spPr>
              <a:xfrm>
                <a:off x="8445054" y="2023020"/>
                <a:ext cx="30069" cy="34695"/>
              </a:xfrm>
              <a:custGeom>
                <a:rect b="b" l="l" r="r" t="t"/>
                <a:pathLst>
                  <a:path extrusionOk="0" h="15" w="13">
                    <a:moveTo>
                      <a:pt x="13" y="0"/>
                    </a:moveTo>
                    <a:lnTo>
                      <a:pt x="13" y="3"/>
                    </a:lnTo>
                    <a:lnTo>
                      <a:pt x="13" y="4"/>
                    </a:lnTo>
                    <a:lnTo>
                      <a:pt x="11" y="5"/>
                    </a:lnTo>
                    <a:lnTo>
                      <a:pt x="10" y="7"/>
                    </a:lnTo>
                    <a:lnTo>
                      <a:pt x="10" y="8"/>
                    </a:lnTo>
                    <a:lnTo>
                      <a:pt x="9" y="10"/>
                    </a:lnTo>
                    <a:lnTo>
                      <a:pt x="5" y="12"/>
                    </a:lnTo>
                    <a:lnTo>
                      <a:pt x="0" y="15"/>
                    </a:lnTo>
                    <a:lnTo>
                      <a:pt x="1" y="12"/>
                    </a:lnTo>
                    <a:lnTo>
                      <a:pt x="3" y="10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58" name="Google Shape;1258;p80"/>
              <p:cNvSpPr/>
              <p:nvPr/>
            </p:nvSpPr>
            <p:spPr>
              <a:xfrm>
                <a:off x="8428864" y="2226558"/>
                <a:ext cx="11565" cy="11565"/>
              </a:xfrm>
              <a:custGeom>
                <a:rect b="b" l="l" r="r" t="t"/>
                <a:pathLst>
                  <a:path extrusionOk="0" h="5" w="5">
                    <a:moveTo>
                      <a:pt x="2" y="0"/>
                    </a:moveTo>
                    <a:lnTo>
                      <a:pt x="3" y="0"/>
                    </a:lnTo>
                    <a:lnTo>
                      <a:pt x="5" y="2"/>
                    </a:lnTo>
                    <a:lnTo>
                      <a:pt x="5" y="3"/>
                    </a:lnTo>
                    <a:lnTo>
                      <a:pt x="5" y="5"/>
                    </a:lnTo>
                    <a:lnTo>
                      <a:pt x="3" y="5"/>
                    </a:lnTo>
                    <a:lnTo>
                      <a:pt x="1" y="5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59" name="Google Shape;1259;p80"/>
              <p:cNvSpPr/>
              <p:nvPr/>
            </p:nvSpPr>
            <p:spPr>
              <a:xfrm>
                <a:off x="8306278" y="1877306"/>
                <a:ext cx="425579" cy="430205"/>
              </a:xfrm>
              <a:custGeom>
                <a:rect b="b" l="l" r="r" t="t"/>
                <a:pathLst>
                  <a:path extrusionOk="0" h="186" w="184">
                    <a:moveTo>
                      <a:pt x="112" y="108"/>
                    </a:moveTo>
                    <a:lnTo>
                      <a:pt x="112" y="109"/>
                    </a:lnTo>
                    <a:lnTo>
                      <a:pt x="112" y="110"/>
                    </a:lnTo>
                    <a:lnTo>
                      <a:pt x="110" y="113"/>
                    </a:lnTo>
                    <a:lnTo>
                      <a:pt x="110" y="114"/>
                    </a:lnTo>
                    <a:lnTo>
                      <a:pt x="110" y="116"/>
                    </a:lnTo>
                    <a:lnTo>
                      <a:pt x="110" y="117"/>
                    </a:lnTo>
                    <a:lnTo>
                      <a:pt x="112" y="118"/>
                    </a:lnTo>
                    <a:lnTo>
                      <a:pt x="113" y="120"/>
                    </a:lnTo>
                    <a:lnTo>
                      <a:pt x="114" y="118"/>
                    </a:lnTo>
                    <a:lnTo>
                      <a:pt x="116" y="118"/>
                    </a:lnTo>
                    <a:lnTo>
                      <a:pt x="119" y="118"/>
                    </a:lnTo>
                    <a:lnTo>
                      <a:pt x="121" y="118"/>
                    </a:lnTo>
                    <a:lnTo>
                      <a:pt x="121" y="116"/>
                    </a:lnTo>
                    <a:lnTo>
                      <a:pt x="121" y="115"/>
                    </a:lnTo>
                    <a:lnTo>
                      <a:pt x="120" y="115"/>
                    </a:lnTo>
                    <a:lnTo>
                      <a:pt x="118" y="114"/>
                    </a:lnTo>
                    <a:lnTo>
                      <a:pt x="117" y="114"/>
                    </a:lnTo>
                    <a:lnTo>
                      <a:pt x="116" y="113"/>
                    </a:lnTo>
                    <a:lnTo>
                      <a:pt x="115" y="112"/>
                    </a:lnTo>
                    <a:lnTo>
                      <a:pt x="114" y="110"/>
                    </a:lnTo>
                    <a:lnTo>
                      <a:pt x="113" y="109"/>
                    </a:lnTo>
                    <a:lnTo>
                      <a:pt x="112" y="108"/>
                    </a:lnTo>
                    <a:close/>
                    <a:moveTo>
                      <a:pt x="38" y="0"/>
                    </a:moveTo>
                    <a:lnTo>
                      <a:pt x="47" y="0"/>
                    </a:lnTo>
                    <a:lnTo>
                      <a:pt x="47" y="2"/>
                    </a:lnTo>
                    <a:lnTo>
                      <a:pt x="38" y="9"/>
                    </a:lnTo>
                    <a:lnTo>
                      <a:pt x="30" y="16"/>
                    </a:lnTo>
                    <a:lnTo>
                      <a:pt x="31" y="23"/>
                    </a:lnTo>
                    <a:lnTo>
                      <a:pt x="27" y="27"/>
                    </a:lnTo>
                    <a:lnTo>
                      <a:pt x="28" y="31"/>
                    </a:lnTo>
                    <a:lnTo>
                      <a:pt x="31" y="34"/>
                    </a:lnTo>
                    <a:lnTo>
                      <a:pt x="34" y="36"/>
                    </a:lnTo>
                    <a:lnTo>
                      <a:pt x="37" y="37"/>
                    </a:lnTo>
                    <a:lnTo>
                      <a:pt x="36" y="35"/>
                    </a:lnTo>
                    <a:lnTo>
                      <a:pt x="34" y="33"/>
                    </a:lnTo>
                    <a:lnTo>
                      <a:pt x="33" y="32"/>
                    </a:lnTo>
                    <a:lnTo>
                      <a:pt x="32" y="30"/>
                    </a:lnTo>
                    <a:lnTo>
                      <a:pt x="31" y="27"/>
                    </a:lnTo>
                    <a:lnTo>
                      <a:pt x="33" y="27"/>
                    </a:lnTo>
                    <a:lnTo>
                      <a:pt x="34" y="26"/>
                    </a:lnTo>
                    <a:lnTo>
                      <a:pt x="35" y="25"/>
                    </a:lnTo>
                    <a:lnTo>
                      <a:pt x="35" y="24"/>
                    </a:lnTo>
                    <a:lnTo>
                      <a:pt x="36" y="23"/>
                    </a:lnTo>
                    <a:lnTo>
                      <a:pt x="37" y="22"/>
                    </a:lnTo>
                    <a:lnTo>
                      <a:pt x="36" y="21"/>
                    </a:lnTo>
                    <a:lnTo>
                      <a:pt x="35" y="19"/>
                    </a:lnTo>
                    <a:lnTo>
                      <a:pt x="36" y="18"/>
                    </a:lnTo>
                    <a:lnTo>
                      <a:pt x="36" y="15"/>
                    </a:lnTo>
                    <a:lnTo>
                      <a:pt x="37" y="14"/>
                    </a:lnTo>
                    <a:lnTo>
                      <a:pt x="38" y="14"/>
                    </a:lnTo>
                    <a:lnTo>
                      <a:pt x="42" y="11"/>
                    </a:lnTo>
                    <a:lnTo>
                      <a:pt x="46" y="8"/>
                    </a:lnTo>
                    <a:lnTo>
                      <a:pt x="51" y="7"/>
                    </a:lnTo>
                    <a:lnTo>
                      <a:pt x="57" y="7"/>
                    </a:lnTo>
                    <a:lnTo>
                      <a:pt x="57" y="4"/>
                    </a:lnTo>
                    <a:lnTo>
                      <a:pt x="59" y="3"/>
                    </a:lnTo>
                    <a:lnTo>
                      <a:pt x="60" y="4"/>
                    </a:lnTo>
                    <a:lnTo>
                      <a:pt x="61" y="4"/>
                    </a:lnTo>
                    <a:lnTo>
                      <a:pt x="62" y="4"/>
                    </a:lnTo>
                    <a:lnTo>
                      <a:pt x="65" y="3"/>
                    </a:lnTo>
                    <a:lnTo>
                      <a:pt x="66" y="3"/>
                    </a:lnTo>
                    <a:lnTo>
                      <a:pt x="68" y="3"/>
                    </a:lnTo>
                    <a:lnTo>
                      <a:pt x="69" y="4"/>
                    </a:lnTo>
                    <a:lnTo>
                      <a:pt x="69" y="5"/>
                    </a:lnTo>
                    <a:lnTo>
                      <a:pt x="71" y="12"/>
                    </a:lnTo>
                    <a:lnTo>
                      <a:pt x="74" y="4"/>
                    </a:lnTo>
                    <a:lnTo>
                      <a:pt x="92" y="7"/>
                    </a:lnTo>
                    <a:lnTo>
                      <a:pt x="95" y="9"/>
                    </a:lnTo>
                    <a:lnTo>
                      <a:pt x="98" y="11"/>
                    </a:lnTo>
                    <a:lnTo>
                      <a:pt x="101" y="14"/>
                    </a:lnTo>
                    <a:lnTo>
                      <a:pt x="103" y="18"/>
                    </a:lnTo>
                    <a:lnTo>
                      <a:pt x="101" y="21"/>
                    </a:lnTo>
                    <a:lnTo>
                      <a:pt x="100" y="23"/>
                    </a:lnTo>
                    <a:lnTo>
                      <a:pt x="102" y="23"/>
                    </a:lnTo>
                    <a:lnTo>
                      <a:pt x="104" y="24"/>
                    </a:lnTo>
                    <a:lnTo>
                      <a:pt x="105" y="26"/>
                    </a:lnTo>
                    <a:lnTo>
                      <a:pt x="106" y="27"/>
                    </a:lnTo>
                    <a:lnTo>
                      <a:pt x="108" y="30"/>
                    </a:lnTo>
                    <a:lnTo>
                      <a:pt x="110" y="35"/>
                    </a:lnTo>
                    <a:lnTo>
                      <a:pt x="113" y="39"/>
                    </a:lnTo>
                    <a:lnTo>
                      <a:pt x="115" y="45"/>
                    </a:lnTo>
                    <a:lnTo>
                      <a:pt x="120" y="39"/>
                    </a:lnTo>
                    <a:lnTo>
                      <a:pt x="128" y="43"/>
                    </a:lnTo>
                    <a:lnTo>
                      <a:pt x="126" y="49"/>
                    </a:lnTo>
                    <a:lnTo>
                      <a:pt x="124" y="48"/>
                    </a:lnTo>
                    <a:lnTo>
                      <a:pt x="122" y="48"/>
                    </a:lnTo>
                    <a:lnTo>
                      <a:pt x="120" y="48"/>
                    </a:lnTo>
                    <a:lnTo>
                      <a:pt x="121" y="50"/>
                    </a:lnTo>
                    <a:lnTo>
                      <a:pt x="124" y="50"/>
                    </a:lnTo>
                    <a:lnTo>
                      <a:pt x="125" y="50"/>
                    </a:lnTo>
                    <a:lnTo>
                      <a:pt x="126" y="49"/>
                    </a:lnTo>
                    <a:lnTo>
                      <a:pt x="128" y="49"/>
                    </a:lnTo>
                    <a:lnTo>
                      <a:pt x="131" y="49"/>
                    </a:lnTo>
                    <a:lnTo>
                      <a:pt x="133" y="51"/>
                    </a:lnTo>
                    <a:lnTo>
                      <a:pt x="136" y="53"/>
                    </a:lnTo>
                    <a:lnTo>
                      <a:pt x="139" y="54"/>
                    </a:lnTo>
                    <a:lnTo>
                      <a:pt x="142" y="55"/>
                    </a:lnTo>
                    <a:lnTo>
                      <a:pt x="145" y="56"/>
                    </a:lnTo>
                    <a:lnTo>
                      <a:pt x="141" y="63"/>
                    </a:lnTo>
                    <a:lnTo>
                      <a:pt x="146" y="60"/>
                    </a:lnTo>
                    <a:lnTo>
                      <a:pt x="151" y="69"/>
                    </a:lnTo>
                    <a:lnTo>
                      <a:pt x="141" y="70"/>
                    </a:lnTo>
                    <a:lnTo>
                      <a:pt x="141" y="73"/>
                    </a:lnTo>
                    <a:lnTo>
                      <a:pt x="149" y="73"/>
                    </a:lnTo>
                    <a:lnTo>
                      <a:pt x="151" y="79"/>
                    </a:lnTo>
                    <a:lnTo>
                      <a:pt x="141" y="78"/>
                    </a:lnTo>
                    <a:lnTo>
                      <a:pt x="142" y="80"/>
                    </a:lnTo>
                    <a:lnTo>
                      <a:pt x="142" y="82"/>
                    </a:lnTo>
                    <a:lnTo>
                      <a:pt x="140" y="82"/>
                    </a:lnTo>
                    <a:lnTo>
                      <a:pt x="141" y="83"/>
                    </a:lnTo>
                    <a:lnTo>
                      <a:pt x="140" y="85"/>
                    </a:lnTo>
                    <a:lnTo>
                      <a:pt x="139" y="86"/>
                    </a:lnTo>
                    <a:lnTo>
                      <a:pt x="141" y="86"/>
                    </a:lnTo>
                    <a:lnTo>
                      <a:pt x="143" y="88"/>
                    </a:lnTo>
                    <a:lnTo>
                      <a:pt x="144" y="88"/>
                    </a:lnTo>
                    <a:lnTo>
                      <a:pt x="146" y="90"/>
                    </a:lnTo>
                    <a:lnTo>
                      <a:pt x="148" y="93"/>
                    </a:lnTo>
                    <a:lnTo>
                      <a:pt x="150" y="95"/>
                    </a:lnTo>
                    <a:lnTo>
                      <a:pt x="153" y="97"/>
                    </a:lnTo>
                    <a:lnTo>
                      <a:pt x="155" y="98"/>
                    </a:lnTo>
                    <a:lnTo>
                      <a:pt x="160" y="97"/>
                    </a:lnTo>
                    <a:lnTo>
                      <a:pt x="164" y="102"/>
                    </a:lnTo>
                    <a:lnTo>
                      <a:pt x="164" y="108"/>
                    </a:lnTo>
                    <a:lnTo>
                      <a:pt x="172" y="108"/>
                    </a:lnTo>
                    <a:lnTo>
                      <a:pt x="171" y="115"/>
                    </a:lnTo>
                    <a:lnTo>
                      <a:pt x="179" y="113"/>
                    </a:lnTo>
                    <a:lnTo>
                      <a:pt x="181" y="115"/>
                    </a:lnTo>
                    <a:lnTo>
                      <a:pt x="184" y="118"/>
                    </a:lnTo>
                    <a:lnTo>
                      <a:pt x="183" y="120"/>
                    </a:lnTo>
                    <a:lnTo>
                      <a:pt x="180" y="121"/>
                    </a:lnTo>
                    <a:lnTo>
                      <a:pt x="179" y="124"/>
                    </a:lnTo>
                    <a:lnTo>
                      <a:pt x="176" y="126"/>
                    </a:lnTo>
                    <a:lnTo>
                      <a:pt x="174" y="130"/>
                    </a:lnTo>
                    <a:lnTo>
                      <a:pt x="172" y="133"/>
                    </a:lnTo>
                    <a:lnTo>
                      <a:pt x="165" y="133"/>
                    </a:lnTo>
                    <a:lnTo>
                      <a:pt x="163" y="143"/>
                    </a:lnTo>
                    <a:lnTo>
                      <a:pt x="160" y="142"/>
                    </a:lnTo>
                    <a:lnTo>
                      <a:pt x="157" y="141"/>
                    </a:lnTo>
                    <a:lnTo>
                      <a:pt x="155" y="140"/>
                    </a:lnTo>
                    <a:lnTo>
                      <a:pt x="153" y="138"/>
                    </a:lnTo>
                    <a:lnTo>
                      <a:pt x="151" y="136"/>
                    </a:lnTo>
                    <a:lnTo>
                      <a:pt x="151" y="133"/>
                    </a:lnTo>
                    <a:lnTo>
                      <a:pt x="149" y="132"/>
                    </a:lnTo>
                    <a:lnTo>
                      <a:pt x="148" y="130"/>
                    </a:lnTo>
                    <a:lnTo>
                      <a:pt x="148" y="128"/>
                    </a:lnTo>
                    <a:lnTo>
                      <a:pt x="148" y="126"/>
                    </a:lnTo>
                    <a:lnTo>
                      <a:pt x="146" y="126"/>
                    </a:lnTo>
                    <a:lnTo>
                      <a:pt x="141" y="118"/>
                    </a:lnTo>
                    <a:lnTo>
                      <a:pt x="140" y="119"/>
                    </a:lnTo>
                    <a:lnTo>
                      <a:pt x="139" y="120"/>
                    </a:lnTo>
                    <a:lnTo>
                      <a:pt x="139" y="121"/>
                    </a:lnTo>
                    <a:lnTo>
                      <a:pt x="137" y="120"/>
                    </a:lnTo>
                    <a:lnTo>
                      <a:pt x="136" y="120"/>
                    </a:lnTo>
                    <a:lnTo>
                      <a:pt x="138" y="128"/>
                    </a:lnTo>
                    <a:lnTo>
                      <a:pt x="136" y="128"/>
                    </a:lnTo>
                    <a:lnTo>
                      <a:pt x="133" y="128"/>
                    </a:lnTo>
                    <a:lnTo>
                      <a:pt x="131" y="128"/>
                    </a:lnTo>
                    <a:lnTo>
                      <a:pt x="133" y="129"/>
                    </a:lnTo>
                    <a:lnTo>
                      <a:pt x="134" y="131"/>
                    </a:lnTo>
                    <a:lnTo>
                      <a:pt x="136" y="135"/>
                    </a:lnTo>
                    <a:lnTo>
                      <a:pt x="136" y="137"/>
                    </a:lnTo>
                    <a:lnTo>
                      <a:pt x="144" y="144"/>
                    </a:lnTo>
                    <a:lnTo>
                      <a:pt x="148" y="150"/>
                    </a:lnTo>
                    <a:lnTo>
                      <a:pt x="148" y="152"/>
                    </a:lnTo>
                    <a:lnTo>
                      <a:pt x="149" y="154"/>
                    </a:lnTo>
                    <a:lnTo>
                      <a:pt x="150" y="155"/>
                    </a:lnTo>
                    <a:lnTo>
                      <a:pt x="151" y="166"/>
                    </a:lnTo>
                    <a:lnTo>
                      <a:pt x="146" y="163"/>
                    </a:lnTo>
                    <a:lnTo>
                      <a:pt x="149" y="172"/>
                    </a:lnTo>
                    <a:lnTo>
                      <a:pt x="148" y="173"/>
                    </a:lnTo>
                    <a:lnTo>
                      <a:pt x="146" y="174"/>
                    </a:lnTo>
                    <a:lnTo>
                      <a:pt x="145" y="175"/>
                    </a:lnTo>
                    <a:lnTo>
                      <a:pt x="148" y="175"/>
                    </a:lnTo>
                    <a:lnTo>
                      <a:pt x="149" y="175"/>
                    </a:lnTo>
                    <a:lnTo>
                      <a:pt x="150" y="176"/>
                    </a:lnTo>
                    <a:lnTo>
                      <a:pt x="150" y="178"/>
                    </a:lnTo>
                    <a:lnTo>
                      <a:pt x="149" y="179"/>
                    </a:lnTo>
                    <a:lnTo>
                      <a:pt x="148" y="179"/>
                    </a:lnTo>
                    <a:lnTo>
                      <a:pt x="146" y="179"/>
                    </a:lnTo>
                    <a:lnTo>
                      <a:pt x="145" y="179"/>
                    </a:lnTo>
                    <a:lnTo>
                      <a:pt x="144" y="177"/>
                    </a:lnTo>
                    <a:lnTo>
                      <a:pt x="144" y="176"/>
                    </a:lnTo>
                    <a:lnTo>
                      <a:pt x="139" y="171"/>
                    </a:lnTo>
                    <a:lnTo>
                      <a:pt x="132" y="167"/>
                    </a:lnTo>
                    <a:lnTo>
                      <a:pt x="127" y="161"/>
                    </a:lnTo>
                    <a:lnTo>
                      <a:pt x="126" y="162"/>
                    </a:lnTo>
                    <a:lnTo>
                      <a:pt x="125" y="162"/>
                    </a:lnTo>
                    <a:lnTo>
                      <a:pt x="118" y="156"/>
                    </a:lnTo>
                    <a:lnTo>
                      <a:pt x="119" y="160"/>
                    </a:lnTo>
                    <a:lnTo>
                      <a:pt x="120" y="162"/>
                    </a:lnTo>
                    <a:lnTo>
                      <a:pt x="121" y="165"/>
                    </a:lnTo>
                    <a:lnTo>
                      <a:pt x="129" y="172"/>
                    </a:lnTo>
                    <a:lnTo>
                      <a:pt x="137" y="180"/>
                    </a:lnTo>
                    <a:lnTo>
                      <a:pt x="134" y="186"/>
                    </a:lnTo>
                    <a:lnTo>
                      <a:pt x="113" y="177"/>
                    </a:lnTo>
                    <a:lnTo>
                      <a:pt x="110" y="175"/>
                    </a:lnTo>
                    <a:lnTo>
                      <a:pt x="108" y="172"/>
                    </a:lnTo>
                    <a:lnTo>
                      <a:pt x="105" y="170"/>
                    </a:lnTo>
                    <a:lnTo>
                      <a:pt x="104" y="172"/>
                    </a:lnTo>
                    <a:lnTo>
                      <a:pt x="102" y="172"/>
                    </a:lnTo>
                    <a:lnTo>
                      <a:pt x="98" y="172"/>
                    </a:lnTo>
                    <a:lnTo>
                      <a:pt x="96" y="164"/>
                    </a:lnTo>
                    <a:lnTo>
                      <a:pt x="95" y="164"/>
                    </a:lnTo>
                    <a:lnTo>
                      <a:pt x="96" y="155"/>
                    </a:lnTo>
                    <a:lnTo>
                      <a:pt x="94" y="155"/>
                    </a:lnTo>
                    <a:lnTo>
                      <a:pt x="91" y="154"/>
                    </a:lnTo>
                    <a:lnTo>
                      <a:pt x="85" y="142"/>
                    </a:lnTo>
                    <a:lnTo>
                      <a:pt x="78" y="142"/>
                    </a:lnTo>
                    <a:lnTo>
                      <a:pt x="70" y="142"/>
                    </a:lnTo>
                    <a:lnTo>
                      <a:pt x="65" y="143"/>
                    </a:lnTo>
                    <a:lnTo>
                      <a:pt x="58" y="144"/>
                    </a:lnTo>
                    <a:lnTo>
                      <a:pt x="54" y="143"/>
                    </a:lnTo>
                    <a:lnTo>
                      <a:pt x="50" y="141"/>
                    </a:lnTo>
                    <a:lnTo>
                      <a:pt x="53" y="132"/>
                    </a:lnTo>
                    <a:lnTo>
                      <a:pt x="57" y="130"/>
                    </a:lnTo>
                    <a:lnTo>
                      <a:pt x="60" y="128"/>
                    </a:lnTo>
                    <a:lnTo>
                      <a:pt x="66" y="128"/>
                    </a:lnTo>
                    <a:lnTo>
                      <a:pt x="70" y="129"/>
                    </a:lnTo>
                    <a:lnTo>
                      <a:pt x="75" y="129"/>
                    </a:lnTo>
                    <a:lnTo>
                      <a:pt x="80" y="129"/>
                    </a:lnTo>
                    <a:lnTo>
                      <a:pt x="84" y="128"/>
                    </a:lnTo>
                    <a:lnTo>
                      <a:pt x="89" y="127"/>
                    </a:lnTo>
                    <a:lnTo>
                      <a:pt x="86" y="123"/>
                    </a:lnTo>
                    <a:lnTo>
                      <a:pt x="85" y="117"/>
                    </a:lnTo>
                    <a:lnTo>
                      <a:pt x="95" y="110"/>
                    </a:lnTo>
                    <a:lnTo>
                      <a:pt x="105" y="104"/>
                    </a:lnTo>
                    <a:lnTo>
                      <a:pt x="104" y="97"/>
                    </a:lnTo>
                    <a:lnTo>
                      <a:pt x="102" y="90"/>
                    </a:lnTo>
                    <a:lnTo>
                      <a:pt x="98" y="88"/>
                    </a:lnTo>
                    <a:lnTo>
                      <a:pt x="95" y="84"/>
                    </a:lnTo>
                    <a:lnTo>
                      <a:pt x="92" y="81"/>
                    </a:lnTo>
                    <a:lnTo>
                      <a:pt x="90" y="77"/>
                    </a:lnTo>
                    <a:lnTo>
                      <a:pt x="80" y="82"/>
                    </a:lnTo>
                    <a:lnTo>
                      <a:pt x="80" y="80"/>
                    </a:lnTo>
                    <a:lnTo>
                      <a:pt x="80" y="78"/>
                    </a:lnTo>
                    <a:lnTo>
                      <a:pt x="79" y="75"/>
                    </a:lnTo>
                    <a:lnTo>
                      <a:pt x="87" y="75"/>
                    </a:lnTo>
                    <a:lnTo>
                      <a:pt x="86" y="74"/>
                    </a:lnTo>
                    <a:lnTo>
                      <a:pt x="86" y="72"/>
                    </a:lnTo>
                    <a:lnTo>
                      <a:pt x="80" y="68"/>
                    </a:lnTo>
                    <a:lnTo>
                      <a:pt x="80" y="66"/>
                    </a:lnTo>
                    <a:lnTo>
                      <a:pt x="81" y="65"/>
                    </a:lnTo>
                    <a:lnTo>
                      <a:pt x="79" y="65"/>
                    </a:lnTo>
                    <a:lnTo>
                      <a:pt x="75" y="63"/>
                    </a:lnTo>
                    <a:lnTo>
                      <a:pt x="78" y="59"/>
                    </a:lnTo>
                    <a:lnTo>
                      <a:pt x="70" y="55"/>
                    </a:lnTo>
                    <a:lnTo>
                      <a:pt x="69" y="62"/>
                    </a:lnTo>
                    <a:lnTo>
                      <a:pt x="68" y="62"/>
                    </a:lnTo>
                    <a:lnTo>
                      <a:pt x="66" y="62"/>
                    </a:lnTo>
                    <a:lnTo>
                      <a:pt x="63" y="62"/>
                    </a:lnTo>
                    <a:lnTo>
                      <a:pt x="63" y="63"/>
                    </a:lnTo>
                    <a:lnTo>
                      <a:pt x="65" y="66"/>
                    </a:lnTo>
                    <a:lnTo>
                      <a:pt x="56" y="68"/>
                    </a:lnTo>
                    <a:lnTo>
                      <a:pt x="50" y="60"/>
                    </a:lnTo>
                    <a:lnTo>
                      <a:pt x="46" y="61"/>
                    </a:lnTo>
                    <a:lnTo>
                      <a:pt x="43" y="61"/>
                    </a:lnTo>
                    <a:lnTo>
                      <a:pt x="39" y="59"/>
                    </a:lnTo>
                    <a:lnTo>
                      <a:pt x="23" y="56"/>
                    </a:lnTo>
                    <a:lnTo>
                      <a:pt x="7" y="51"/>
                    </a:lnTo>
                    <a:lnTo>
                      <a:pt x="4" y="49"/>
                    </a:lnTo>
                    <a:lnTo>
                      <a:pt x="2" y="47"/>
                    </a:lnTo>
                    <a:lnTo>
                      <a:pt x="1" y="45"/>
                    </a:lnTo>
                    <a:lnTo>
                      <a:pt x="1" y="42"/>
                    </a:lnTo>
                    <a:lnTo>
                      <a:pt x="1" y="39"/>
                    </a:lnTo>
                    <a:lnTo>
                      <a:pt x="9" y="42"/>
                    </a:lnTo>
                    <a:lnTo>
                      <a:pt x="15" y="43"/>
                    </a:lnTo>
                    <a:lnTo>
                      <a:pt x="13" y="40"/>
                    </a:lnTo>
                    <a:lnTo>
                      <a:pt x="10" y="38"/>
                    </a:lnTo>
                    <a:lnTo>
                      <a:pt x="7" y="37"/>
                    </a:lnTo>
                    <a:lnTo>
                      <a:pt x="3" y="36"/>
                    </a:lnTo>
                    <a:lnTo>
                      <a:pt x="0" y="35"/>
                    </a:lnTo>
                    <a:lnTo>
                      <a:pt x="7" y="22"/>
                    </a:lnTo>
                    <a:lnTo>
                      <a:pt x="15" y="10"/>
                    </a:lnTo>
                    <a:lnTo>
                      <a:pt x="19" y="8"/>
                    </a:lnTo>
                    <a:lnTo>
                      <a:pt x="22" y="4"/>
                    </a:lnTo>
                    <a:lnTo>
                      <a:pt x="25" y="3"/>
                    </a:lnTo>
                    <a:lnTo>
                      <a:pt x="30" y="2"/>
                    </a:lnTo>
                    <a:lnTo>
                      <a:pt x="30" y="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60" name="Google Shape;1260;p80"/>
              <p:cNvSpPr/>
              <p:nvPr/>
            </p:nvSpPr>
            <p:spPr>
              <a:xfrm>
                <a:off x="8144373" y="1800979"/>
                <a:ext cx="20817" cy="20817"/>
              </a:xfrm>
              <a:custGeom>
                <a:rect b="b" l="l" r="r" t="t"/>
                <a:pathLst>
                  <a:path extrusionOk="0" h="9" w="9">
                    <a:moveTo>
                      <a:pt x="8" y="0"/>
                    </a:moveTo>
                    <a:lnTo>
                      <a:pt x="8" y="1"/>
                    </a:lnTo>
                    <a:lnTo>
                      <a:pt x="8" y="5"/>
                    </a:lnTo>
                    <a:lnTo>
                      <a:pt x="9" y="6"/>
                    </a:lnTo>
                    <a:lnTo>
                      <a:pt x="8" y="7"/>
                    </a:lnTo>
                    <a:lnTo>
                      <a:pt x="6" y="8"/>
                    </a:lnTo>
                    <a:lnTo>
                      <a:pt x="5" y="9"/>
                    </a:lnTo>
                    <a:lnTo>
                      <a:pt x="3" y="8"/>
                    </a:lnTo>
                    <a:lnTo>
                      <a:pt x="1" y="7"/>
                    </a:lnTo>
                    <a:lnTo>
                      <a:pt x="0" y="6"/>
                    </a:lnTo>
                    <a:lnTo>
                      <a:pt x="5" y="2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61" name="Google Shape;1261;p80"/>
              <p:cNvSpPr/>
              <p:nvPr/>
            </p:nvSpPr>
            <p:spPr>
              <a:xfrm>
                <a:off x="8565326" y="2344518"/>
                <a:ext cx="9252" cy="11565"/>
              </a:xfrm>
              <a:custGeom>
                <a:rect b="b" l="l" r="r" t="t"/>
                <a:pathLst>
                  <a:path extrusionOk="0" h="5" w="4">
                    <a:moveTo>
                      <a:pt x="2" y="0"/>
                    </a:moveTo>
                    <a:lnTo>
                      <a:pt x="4" y="1"/>
                    </a:lnTo>
                    <a:lnTo>
                      <a:pt x="4" y="3"/>
                    </a:lnTo>
                    <a:lnTo>
                      <a:pt x="4" y="5"/>
                    </a:lnTo>
                    <a:lnTo>
                      <a:pt x="2" y="5"/>
                    </a:lnTo>
                    <a:lnTo>
                      <a:pt x="1" y="5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62" name="Google Shape;1262;p80"/>
              <p:cNvSpPr/>
              <p:nvPr/>
            </p:nvSpPr>
            <p:spPr>
              <a:xfrm>
                <a:off x="8132809" y="1854177"/>
                <a:ext cx="101769" cy="97143"/>
              </a:xfrm>
              <a:custGeom>
                <a:rect b="b" l="l" r="r" t="t"/>
                <a:pathLst>
                  <a:path extrusionOk="0" h="42" w="44">
                    <a:moveTo>
                      <a:pt x="42" y="0"/>
                    </a:moveTo>
                    <a:lnTo>
                      <a:pt x="43" y="5"/>
                    </a:lnTo>
                    <a:lnTo>
                      <a:pt x="44" y="8"/>
                    </a:lnTo>
                    <a:lnTo>
                      <a:pt x="40" y="10"/>
                    </a:lnTo>
                    <a:lnTo>
                      <a:pt x="37" y="12"/>
                    </a:lnTo>
                    <a:lnTo>
                      <a:pt x="32" y="14"/>
                    </a:lnTo>
                    <a:lnTo>
                      <a:pt x="37" y="19"/>
                    </a:lnTo>
                    <a:lnTo>
                      <a:pt x="40" y="24"/>
                    </a:lnTo>
                    <a:lnTo>
                      <a:pt x="37" y="30"/>
                    </a:lnTo>
                    <a:lnTo>
                      <a:pt x="35" y="35"/>
                    </a:lnTo>
                    <a:lnTo>
                      <a:pt x="25" y="37"/>
                    </a:lnTo>
                    <a:lnTo>
                      <a:pt x="16" y="42"/>
                    </a:lnTo>
                    <a:lnTo>
                      <a:pt x="14" y="37"/>
                    </a:lnTo>
                    <a:lnTo>
                      <a:pt x="12" y="34"/>
                    </a:lnTo>
                    <a:lnTo>
                      <a:pt x="11" y="31"/>
                    </a:lnTo>
                    <a:lnTo>
                      <a:pt x="7" y="28"/>
                    </a:lnTo>
                    <a:lnTo>
                      <a:pt x="5" y="25"/>
                    </a:lnTo>
                    <a:lnTo>
                      <a:pt x="3" y="23"/>
                    </a:lnTo>
                    <a:lnTo>
                      <a:pt x="1" y="20"/>
                    </a:lnTo>
                    <a:lnTo>
                      <a:pt x="1" y="18"/>
                    </a:lnTo>
                    <a:lnTo>
                      <a:pt x="0" y="14"/>
                    </a:lnTo>
                    <a:lnTo>
                      <a:pt x="7" y="12"/>
                    </a:lnTo>
                    <a:lnTo>
                      <a:pt x="10" y="18"/>
                    </a:lnTo>
                    <a:lnTo>
                      <a:pt x="12" y="18"/>
                    </a:lnTo>
                    <a:lnTo>
                      <a:pt x="14" y="18"/>
                    </a:lnTo>
                    <a:lnTo>
                      <a:pt x="15" y="18"/>
                    </a:lnTo>
                    <a:lnTo>
                      <a:pt x="17" y="12"/>
                    </a:lnTo>
                    <a:lnTo>
                      <a:pt x="14" y="8"/>
                    </a:lnTo>
                    <a:lnTo>
                      <a:pt x="16" y="6"/>
                    </a:lnTo>
                    <a:lnTo>
                      <a:pt x="20" y="2"/>
                    </a:lnTo>
                    <a:lnTo>
                      <a:pt x="24" y="3"/>
                    </a:lnTo>
                    <a:lnTo>
                      <a:pt x="27" y="3"/>
                    </a:lnTo>
                    <a:lnTo>
                      <a:pt x="30" y="3"/>
                    </a:lnTo>
                    <a:lnTo>
                      <a:pt x="34" y="1"/>
                    </a:lnTo>
                    <a:lnTo>
                      <a:pt x="38" y="0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63" name="Google Shape;1263;p80"/>
              <p:cNvSpPr/>
              <p:nvPr/>
            </p:nvSpPr>
            <p:spPr>
              <a:xfrm>
                <a:off x="8172128" y="1761660"/>
                <a:ext cx="99457" cy="64762"/>
              </a:xfrm>
              <a:custGeom>
                <a:rect b="b" l="l" r="r" t="t"/>
                <a:pathLst>
                  <a:path extrusionOk="0" h="28" w="43">
                    <a:moveTo>
                      <a:pt x="8" y="0"/>
                    </a:moveTo>
                    <a:lnTo>
                      <a:pt x="10" y="3"/>
                    </a:lnTo>
                    <a:lnTo>
                      <a:pt x="11" y="5"/>
                    </a:lnTo>
                    <a:lnTo>
                      <a:pt x="11" y="8"/>
                    </a:lnTo>
                    <a:lnTo>
                      <a:pt x="11" y="12"/>
                    </a:lnTo>
                    <a:lnTo>
                      <a:pt x="12" y="13"/>
                    </a:lnTo>
                    <a:lnTo>
                      <a:pt x="14" y="14"/>
                    </a:lnTo>
                    <a:lnTo>
                      <a:pt x="15" y="13"/>
                    </a:lnTo>
                    <a:lnTo>
                      <a:pt x="15" y="6"/>
                    </a:lnTo>
                    <a:lnTo>
                      <a:pt x="19" y="6"/>
                    </a:lnTo>
                    <a:lnTo>
                      <a:pt x="21" y="6"/>
                    </a:lnTo>
                    <a:lnTo>
                      <a:pt x="25" y="12"/>
                    </a:lnTo>
                    <a:lnTo>
                      <a:pt x="24" y="2"/>
                    </a:lnTo>
                    <a:lnTo>
                      <a:pt x="30" y="3"/>
                    </a:lnTo>
                    <a:lnTo>
                      <a:pt x="35" y="5"/>
                    </a:lnTo>
                    <a:lnTo>
                      <a:pt x="41" y="4"/>
                    </a:lnTo>
                    <a:lnTo>
                      <a:pt x="43" y="7"/>
                    </a:lnTo>
                    <a:lnTo>
                      <a:pt x="43" y="11"/>
                    </a:lnTo>
                    <a:lnTo>
                      <a:pt x="42" y="14"/>
                    </a:lnTo>
                    <a:lnTo>
                      <a:pt x="39" y="17"/>
                    </a:lnTo>
                    <a:lnTo>
                      <a:pt x="38" y="20"/>
                    </a:lnTo>
                    <a:lnTo>
                      <a:pt x="33" y="24"/>
                    </a:lnTo>
                    <a:lnTo>
                      <a:pt x="34" y="25"/>
                    </a:lnTo>
                    <a:lnTo>
                      <a:pt x="35" y="27"/>
                    </a:lnTo>
                    <a:lnTo>
                      <a:pt x="25" y="28"/>
                    </a:lnTo>
                    <a:lnTo>
                      <a:pt x="15" y="27"/>
                    </a:lnTo>
                    <a:lnTo>
                      <a:pt x="15" y="25"/>
                    </a:lnTo>
                    <a:lnTo>
                      <a:pt x="17" y="23"/>
                    </a:lnTo>
                    <a:lnTo>
                      <a:pt x="18" y="20"/>
                    </a:lnTo>
                    <a:lnTo>
                      <a:pt x="20" y="19"/>
                    </a:lnTo>
                    <a:lnTo>
                      <a:pt x="22" y="18"/>
                    </a:lnTo>
                    <a:lnTo>
                      <a:pt x="24" y="17"/>
                    </a:lnTo>
                    <a:lnTo>
                      <a:pt x="21" y="17"/>
                    </a:lnTo>
                    <a:lnTo>
                      <a:pt x="17" y="18"/>
                    </a:lnTo>
                    <a:lnTo>
                      <a:pt x="13" y="18"/>
                    </a:lnTo>
                    <a:lnTo>
                      <a:pt x="10" y="18"/>
                    </a:lnTo>
                    <a:lnTo>
                      <a:pt x="11" y="19"/>
                    </a:lnTo>
                    <a:lnTo>
                      <a:pt x="9" y="19"/>
                    </a:lnTo>
                    <a:lnTo>
                      <a:pt x="7" y="18"/>
                    </a:lnTo>
                    <a:lnTo>
                      <a:pt x="5" y="18"/>
                    </a:lnTo>
                    <a:lnTo>
                      <a:pt x="5" y="10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2" y="1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64" name="Google Shape;1264;p80"/>
              <p:cNvSpPr/>
              <p:nvPr/>
            </p:nvSpPr>
            <p:spPr>
              <a:xfrm>
                <a:off x="7961652" y="1750094"/>
                <a:ext cx="187348" cy="74014"/>
              </a:xfrm>
              <a:custGeom>
                <a:rect b="b" l="l" r="r" t="t"/>
                <a:pathLst>
                  <a:path extrusionOk="0" h="32" w="81">
                    <a:moveTo>
                      <a:pt x="29" y="0"/>
                    </a:moveTo>
                    <a:lnTo>
                      <a:pt x="30" y="0"/>
                    </a:lnTo>
                    <a:lnTo>
                      <a:pt x="32" y="1"/>
                    </a:lnTo>
                    <a:lnTo>
                      <a:pt x="32" y="3"/>
                    </a:lnTo>
                    <a:lnTo>
                      <a:pt x="33" y="5"/>
                    </a:lnTo>
                    <a:lnTo>
                      <a:pt x="33" y="7"/>
                    </a:lnTo>
                    <a:lnTo>
                      <a:pt x="39" y="5"/>
                    </a:lnTo>
                    <a:lnTo>
                      <a:pt x="44" y="13"/>
                    </a:lnTo>
                    <a:lnTo>
                      <a:pt x="44" y="15"/>
                    </a:lnTo>
                    <a:lnTo>
                      <a:pt x="43" y="17"/>
                    </a:lnTo>
                    <a:lnTo>
                      <a:pt x="51" y="18"/>
                    </a:lnTo>
                    <a:lnTo>
                      <a:pt x="58" y="19"/>
                    </a:lnTo>
                    <a:lnTo>
                      <a:pt x="57" y="17"/>
                    </a:lnTo>
                    <a:lnTo>
                      <a:pt x="56" y="15"/>
                    </a:lnTo>
                    <a:lnTo>
                      <a:pt x="56" y="13"/>
                    </a:lnTo>
                    <a:lnTo>
                      <a:pt x="56" y="11"/>
                    </a:lnTo>
                    <a:lnTo>
                      <a:pt x="57" y="10"/>
                    </a:lnTo>
                    <a:lnTo>
                      <a:pt x="57" y="6"/>
                    </a:lnTo>
                    <a:lnTo>
                      <a:pt x="62" y="4"/>
                    </a:lnTo>
                    <a:lnTo>
                      <a:pt x="66" y="1"/>
                    </a:lnTo>
                    <a:lnTo>
                      <a:pt x="71" y="0"/>
                    </a:lnTo>
                    <a:lnTo>
                      <a:pt x="69" y="7"/>
                    </a:lnTo>
                    <a:lnTo>
                      <a:pt x="68" y="12"/>
                    </a:lnTo>
                    <a:lnTo>
                      <a:pt x="70" y="13"/>
                    </a:lnTo>
                    <a:lnTo>
                      <a:pt x="71" y="13"/>
                    </a:lnTo>
                    <a:lnTo>
                      <a:pt x="74" y="13"/>
                    </a:lnTo>
                    <a:lnTo>
                      <a:pt x="76" y="13"/>
                    </a:lnTo>
                    <a:lnTo>
                      <a:pt x="78" y="13"/>
                    </a:lnTo>
                    <a:lnTo>
                      <a:pt x="79" y="13"/>
                    </a:lnTo>
                    <a:lnTo>
                      <a:pt x="81" y="15"/>
                    </a:lnTo>
                    <a:lnTo>
                      <a:pt x="81" y="16"/>
                    </a:lnTo>
                    <a:lnTo>
                      <a:pt x="81" y="18"/>
                    </a:lnTo>
                    <a:lnTo>
                      <a:pt x="71" y="28"/>
                    </a:lnTo>
                    <a:lnTo>
                      <a:pt x="51" y="27"/>
                    </a:lnTo>
                    <a:lnTo>
                      <a:pt x="50" y="28"/>
                    </a:lnTo>
                    <a:lnTo>
                      <a:pt x="49" y="29"/>
                    </a:lnTo>
                    <a:lnTo>
                      <a:pt x="46" y="29"/>
                    </a:lnTo>
                    <a:lnTo>
                      <a:pt x="44" y="29"/>
                    </a:lnTo>
                    <a:lnTo>
                      <a:pt x="43" y="29"/>
                    </a:lnTo>
                    <a:lnTo>
                      <a:pt x="41" y="28"/>
                    </a:lnTo>
                    <a:lnTo>
                      <a:pt x="34" y="31"/>
                    </a:lnTo>
                    <a:lnTo>
                      <a:pt x="27" y="32"/>
                    </a:lnTo>
                    <a:lnTo>
                      <a:pt x="18" y="32"/>
                    </a:lnTo>
                    <a:lnTo>
                      <a:pt x="14" y="27"/>
                    </a:lnTo>
                    <a:lnTo>
                      <a:pt x="35" y="24"/>
                    </a:lnTo>
                    <a:lnTo>
                      <a:pt x="35" y="22"/>
                    </a:lnTo>
                    <a:lnTo>
                      <a:pt x="23" y="22"/>
                    </a:lnTo>
                    <a:lnTo>
                      <a:pt x="11" y="21"/>
                    </a:lnTo>
                    <a:lnTo>
                      <a:pt x="0" y="19"/>
                    </a:lnTo>
                    <a:lnTo>
                      <a:pt x="7" y="12"/>
                    </a:lnTo>
                    <a:lnTo>
                      <a:pt x="10" y="10"/>
                    </a:lnTo>
                    <a:lnTo>
                      <a:pt x="12" y="8"/>
                    </a:lnTo>
                    <a:lnTo>
                      <a:pt x="15" y="6"/>
                    </a:lnTo>
                    <a:lnTo>
                      <a:pt x="20" y="5"/>
                    </a:lnTo>
                    <a:lnTo>
                      <a:pt x="24" y="4"/>
                    </a:lnTo>
                    <a:lnTo>
                      <a:pt x="24" y="1"/>
                    </a:lnTo>
                    <a:lnTo>
                      <a:pt x="27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65" name="Google Shape;1265;p80"/>
              <p:cNvSpPr/>
              <p:nvPr/>
            </p:nvSpPr>
            <p:spPr>
              <a:xfrm>
                <a:off x="8229952" y="1724653"/>
                <a:ext cx="23129" cy="11565"/>
              </a:xfrm>
              <a:custGeom>
                <a:rect b="b" l="l" r="r" t="t"/>
                <a:pathLst>
                  <a:path extrusionOk="0" h="5" w="10">
                    <a:moveTo>
                      <a:pt x="0" y="0"/>
                    </a:moveTo>
                    <a:lnTo>
                      <a:pt x="8" y="0"/>
                    </a:lnTo>
                    <a:lnTo>
                      <a:pt x="9" y="2"/>
                    </a:lnTo>
                    <a:lnTo>
                      <a:pt x="9" y="4"/>
                    </a:lnTo>
                    <a:lnTo>
                      <a:pt x="10" y="5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66" name="Google Shape;1266;p80"/>
              <p:cNvSpPr/>
              <p:nvPr/>
            </p:nvSpPr>
            <p:spPr>
              <a:xfrm>
                <a:off x="8183693" y="1722339"/>
                <a:ext cx="13878" cy="25443"/>
              </a:xfrm>
              <a:custGeom>
                <a:rect b="b" l="l" r="r" t="t"/>
                <a:pathLst>
                  <a:path extrusionOk="0" h="11" w="6">
                    <a:moveTo>
                      <a:pt x="0" y="0"/>
                    </a:moveTo>
                    <a:lnTo>
                      <a:pt x="2" y="3"/>
                    </a:lnTo>
                    <a:lnTo>
                      <a:pt x="4" y="5"/>
                    </a:lnTo>
                    <a:lnTo>
                      <a:pt x="5" y="8"/>
                    </a:lnTo>
                    <a:lnTo>
                      <a:pt x="6" y="11"/>
                    </a:lnTo>
                    <a:lnTo>
                      <a:pt x="4" y="11"/>
                    </a:lnTo>
                    <a:lnTo>
                      <a:pt x="1" y="11"/>
                    </a:lnTo>
                    <a:lnTo>
                      <a:pt x="0" y="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67" name="Google Shape;1267;p80"/>
              <p:cNvSpPr/>
              <p:nvPr/>
            </p:nvSpPr>
            <p:spPr>
              <a:xfrm>
                <a:off x="8213761" y="1671455"/>
                <a:ext cx="69388" cy="64762"/>
              </a:xfrm>
              <a:custGeom>
                <a:rect b="b" l="l" r="r" t="t"/>
                <a:pathLst>
                  <a:path extrusionOk="0" h="28" w="30">
                    <a:moveTo>
                      <a:pt x="15" y="0"/>
                    </a:moveTo>
                    <a:lnTo>
                      <a:pt x="19" y="6"/>
                    </a:lnTo>
                    <a:lnTo>
                      <a:pt x="21" y="6"/>
                    </a:lnTo>
                    <a:lnTo>
                      <a:pt x="25" y="7"/>
                    </a:lnTo>
                    <a:lnTo>
                      <a:pt x="30" y="12"/>
                    </a:lnTo>
                    <a:lnTo>
                      <a:pt x="30" y="19"/>
                    </a:lnTo>
                    <a:lnTo>
                      <a:pt x="30" y="25"/>
                    </a:lnTo>
                    <a:lnTo>
                      <a:pt x="29" y="27"/>
                    </a:lnTo>
                    <a:lnTo>
                      <a:pt x="27" y="28"/>
                    </a:lnTo>
                    <a:lnTo>
                      <a:pt x="26" y="28"/>
                    </a:lnTo>
                    <a:lnTo>
                      <a:pt x="24" y="28"/>
                    </a:lnTo>
                    <a:lnTo>
                      <a:pt x="20" y="23"/>
                    </a:lnTo>
                    <a:lnTo>
                      <a:pt x="18" y="20"/>
                    </a:lnTo>
                    <a:lnTo>
                      <a:pt x="12" y="20"/>
                    </a:lnTo>
                    <a:lnTo>
                      <a:pt x="11" y="18"/>
                    </a:lnTo>
                    <a:lnTo>
                      <a:pt x="1" y="20"/>
                    </a:lnTo>
                    <a:lnTo>
                      <a:pt x="0" y="12"/>
                    </a:lnTo>
                    <a:lnTo>
                      <a:pt x="7" y="14"/>
                    </a:lnTo>
                    <a:lnTo>
                      <a:pt x="5" y="9"/>
                    </a:lnTo>
                    <a:lnTo>
                      <a:pt x="2" y="6"/>
                    </a:lnTo>
                    <a:lnTo>
                      <a:pt x="2" y="5"/>
                    </a:lnTo>
                    <a:lnTo>
                      <a:pt x="2" y="3"/>
                    </a:lnTo>
                    <a:lnTo>
                      <a:pt x="6" y="2"/>
                    </a:lnTo>
                    <a:lnTo>
                      <a:pt x="11" y="2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1268" name="Google Shape;1268;p80"/>
          <p:cNvSpPr/>
          <p:nvPr/>
        </p:nvSpPr>
        <p:spPr>
          <a:xfrm>
            <a:off x="702362" y="72034"/>
            <a:ext cx="371353" cy="252520"/>
          </a:xfrm>
          <a:custGeom>
            <a:rect b="b" l="l" r="r" t="t"/>
            <a:pathLst>
              <a:path extrusionOk="0" h="1171" w="1726">
                <a:moveTo>
                  <a:pt x="1726" y="829"/>
                </a:moveTo>
                <a:lnTo>
                  <a:pt x="1725" y="865"/>
                </a:lnTo>
                <a:lnTo>
                  <a:pt x="1712" y="931"/>
                </a:lnTo>
                <a:lnTo>
                  <a:pt x="1686" y="993"/>
                </a:lnTo>
                <a:lnTo>
                  <a:pt x="1649" y="1048"/>
                </a:lnTo>
                <a:lnTo>
                  <a:pt x="1604" y="1094"/>
                </a:lnTo>
                <a:lnTo>
                  <a:pt x="1549" y="1130"/>
                </a:lnTo>
                <a:lnTo>
                  <a:pt x="1489" y="1156"/>
                </a:lnTo>
                <a:lnTo>
                  <a:pt x="1423" y="1170"/>
                </a:lnTo>
                <a:lnTo>
                  <a:pt x="1387" y="1171"/>
                </a:lnTo>
                <a:lnTo>
                  <a:pt x="340" y="1171"/>
                </a:lnTo>
                <a:lnTo>
                  <a:pt x="304" y="1170"/>
                </a:lnTo>
                <a:lnTo>
                  <a:pt x="237" y="1156"/>
                </a:lnTo>
                <a:lnTo>
                  <a:pt x="177" y="1130"/>
                </a:lnTo>
                <a:lnTo>
                  <a:pt x="122" y="1094"/>
                </a:lnTo>
                <a:lnTo>
                  <a:pt x="78" y="1048"/>
                </a:lnTo>
                <a:lnTo>
                  <a:pt x="40" y="993"/>
                </a:lnTo>
                <a:lnTo>
                  <a:pt x="14" y="931"/>
                </a:lnTo>
                <a:lnTo>
                  <a:pt x="1" y="865"/>
                </a:lnTo>
                <a:lnTo>
                  <a:pt x="0" y="829"/>
                </a:lnTo>
                <a:lnTo>
                  <a:pt x="1" y="797"/>
                </a:lnTo>
                <a:lnTo>
                  <a:pt x="12" y="737"/>
                </a:lnTo>
                <a:lnTo>
                  <a:pt x="33" y="681"/>
                </a:lnTo>
                <a:lnTo>
                  <a:pt x="63" y="629"/>
                </a:lnTo>
                <a:lnTo>
                  <a:pt x="102" y="584"/>
                </a:lnTo>
                <a:lnTo>
                  <a:pt x="147" y="547"/>
                </a:lnTo>
                <a:lnTo>
                  <a:pt x="199" y="518"/>
                </a:lnTo>
                <a:lnTo>
                  <a:pt x="256" y="498"/>
                </a:lnTo>
                <a:lnTo>
                  <a:pt x="286" y="492"/>
                </a:lnTo>
                <a:lnTo>
                  <a:pt x="283" y="474"/>
                </a:lnTo>
                <a:lnTo>
                  <a:pt x="282" y="455"/>
                </a:lnTo>
                <a:lnTo>
                  <a:pt x="283" y="433"/>
                </a:lnTo>
                <a:lnTo>
                  <a:pt x="292" y="390"/>
                </a:lnTo>
                <a:lnTo>
                  <a:pt x="308" y="351"/>
                </a:lnTo>
                <a:lnTo>
                  <a:pt x="331" y="317"/>
                </a:lnTo>
                <a:lnTo>
                  <a:pt x="360" y="288"/>
                </a:lnTo>
                <a:lnTo>
                  <a:pt x="394" y="265"/>
                </a:lnTo>
                <a:lnTo>
                  <a:pt x="433" y="248"/>
                </a:lnTo>
                <a:lnTo>
                  <a:pt x="475" y="239"/>
                </a:lnTo>
                <a:lnTo>
                  <a:pt x="498" y="239"/>
                </a:lnTo>
                <a:lnTo>
                  <a:pt x="516" y="239"/>
                </a:lnTo>
                <a:lnTo>
                  <a:pt x="554" y="246"/>
                </a:lnTo>
                <a:lnTo>
                  <a:pt x="607" y="268"/>
                </a:lnTo>
                <a:lnTo>
                  <a:pt x="636" y="291"/>
                </a:lnTo>
                <a:lnTo>
                  <a:pt x="662" y="233"/>
                </a:lnTo>
                <a:lnTo>
                  <a:pt x="708" y="156"/>
                </a:lnTo>
                <a:lnTo>
                  <a:pt x="745" y="110"/>
                </a:lnTo>
                <a:lnTo>
                  <a:pt x="790" y="69"/>
                </a:lnTo>
                <a:lnTo>
                  <a:pt x="843" y="38"/>
                </a:lnTo>
                <a:lnTo>
                  <a:pt x="908" y="15"/>
                </a:lnTo>
                <a:lnTo>
                  <a:pt x="984" y="2"/>
                </a:lnTo>
                <a:lnTo>
                  <a:pt x="1029" y="0"/>
                </a:lnTo>
                <a:lnTo>
                  <a:pt x="1082" y="3"/>
                </a:lnTo>
                <a:lnTo>
                  <a:pt x="1175" y="22"/>
                </a:lnTo>
                <a:lnTo>
                  <a:pt x="1257" y="59"/>
                </a:lnTo>
                <a:lnTo>
                  <a:pt x="1324" y="113"/>
                </a:lnTo>
                <a:lnTo>
                  <a:pt x="1377" y="177"/>
                </a:lnTo>
                <a:lnTo>
                  <a:pt x="1416" y="252"/>
                </a:lnTo>
                <a:lnTo>
                  <a:pt x="1443" y="334"/>
                </a:lnTo>
                <a:lnTo>
                  <a:pt x="1456" y="420"/>
                </a:lnTo>
                <a:lnTo>
                  <a:pt x="1456" y="465"/>
                </a:lnTo>
                <a:lnTo>
                  <a:pt x="1456" y="481"/>
                </a:lnTo>
                <a:lnTo>
                  <a:pt x="1456" y="495"/>
                </a:lnTo>
                <a:lnTo>
                  <a:pt x="1485" y="501"/>
                </a:lnTo>
                <a:lnTo>
                  <a:pt x="1538" y="523"/>
                </a:lnTo>
                <a:lnTo>
                  <a:pt x="1587" y="553"/>
                </a:lnTo>
                <a:lnTo>
                  <a:pt x="1630" y="590"/>
                </a:lnTo>
                <a:lnTo>
                  <a:pt x="1666" y="635"/>
                </a:lnTo>
                <a:lnTo>
                  <a:pt x="1695" y="685"/>
                </a:lnTo>
                <a:lnTo>
                  <a:pt x="1715" y="740"/>
                </a:lnTo>
                <a:lnTo>
                  <a:pt x="1725" y="799"/>
                </a:lnTo>
                <a:lnTo>
                  <a:pt x="1726" y="82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9" name="Google Shape;1269;p80"/>
          <p:cNvSpPr/>
          <p:nvPr/>
        </p:nvSpPr>
        <p:spPr>
          <a:xfrm>
            <a:off x="1073713" y="455980"/>
            <a:ext cx="168087" cy="114298"/>
          </a:xfrm>
          <a:custGeom>
            <a:rect b="b" l="l" r="r" t="t"/>
            <a:pathLst>
              <a:path extrusionOk="0" h="1171" w="1726">
                <a:moveTo>
                  <a:pt x="1726" y="829"/>
                </a:moveTo>
                <a:lnTo>
                  <a:pt x="1725" y="865"/>
                </a:lnTo>
                <a:lnTo>
                  <a:pt x="1712" y="931"/>
                </a:lnTo>
                <a:lnTo>
                  <a:pt x="1686" y="993"/>
                </a:lnTo>
                <a:lnTo>
                  <a:pt x="1649" y="1048"/>
                </a:lnTo>
                <a:lnTo>
                  <a:pt x="1604" y="1094"/>
                </a:lnTo>
                <a:lnTo>
                  <a:pt x="1549" y="1130"/>
                </a:lnTo>
                <a:lnTo>
                  <a:pt x="1489" y="1156"/>
                </a:lnTo>
                <a:lnTo>
                  <a:pt x="1423" y="1170"/>
                </a:lnTo>
                <a:lnTo>
                  <a:pt x="1387" y="1171"/>
                </a:lnTo>
                <a:lnTo>
                  <a:pt x="340" y="1171"/>
                </a:lnTo>
                <a:lnTo>
                  <a:pt x="304" y="1170"/>
                </a:lnTo>
                <a:lnTo>
                  <a:pt x="237" y="1156"/>
                </a:lnTo>
                <a:lnTo>
                  <a:pt x="177" y="1130"/>
                </a:lnTo>
                <a:lnTo>
                  <a:pt x="122" y="1094"/>
                </a:lnTo>
                <a:lnTo>
                  <a:pt x="78" y="1048"/>
                </a:lnTo>
                <a:lnTo>
                  <a:pt x="40" y="993"/>
                </a:lnTo>
                <a:lnTo>
                  <a:pt x="14" y="931"/>
                </a:lnTo>
                <a:lnTo>
                  <a:pt x="1" y="865"/>
                </a:lnTo>
                <a:lnTo>
                  <a:pt x="0" y="829"/>
                </a:lnTo>
                <a:lnTo>
                  <a:pt x="1" y="797"/>
                </a:lnTo>
                <a:lnTo>
                  <a:pt x="12" y="737"/>
                </a:lnTo>
                <a:lnTo>
                  <a:pt x="33" y="681"/>
                </a:lnTo>
                <a:lnTo>
                  <a:pt x="63" y="629"/>
                </a:lnTo>
                <a:lnTo>
                  <a:pt x="102" y="584"/>
                </a:lnTo>
                <a:lnTo>
                  <a:pt x="147" y="547"/>
                </a:lnTo>
                <a:lnTo>
                  <a:pt x="199" y="518"/>
                </a:lnTo>
                <a:lnTo>
                  <a:pt x="256" y="498"/>
                </a:lnTo>
                <a:lnTo>
                  <a:pt x="286" y="492"/>
                </a:lnTo>
                <a:lnTo>
                  <a:pt x="283" y="474"/>
                </a:lnTo>
                <a:lnTo>
                  <a:pt x="282" y="455"/>
                </a:lnTo>
                <a:lnTo>
                  <a:pt x="283" y="433"/>
                </a:lnTo>
                <a:lnTo>
                  <a:pt x="292" y="390"/>
                </a:lnTo>
                <a:lnTo>
                  <a:pt x="308" y="351"/>
                </a:lnTo>
                <a:lnTo>
                  <a:pt x="331" y="317"/>
                </a:lnTo>
                <a:lnTo>
                  <a:pt x="360" y="288"/>
                </a:lnTo>
                <a:lnTo>
                  <a:pt x="394" y="265"/>
                </a:lnTo>
                <a:lnTo>
                  <a:pt x="433" y="248"/>
                </a:lnTo>
                <a:lnTo>
                  <a:pt x="475" y="239"/>
                </a:lnTo>
                <a:lnTo>
                  <a:pt x="498" y="239"/>
                </a:lnTo>
                <a:lnTo>
                  <a:pt x="516" y="239"/>
                </a:lnTo>
                <a:lnTo>
                  <a:pt x="554" y="246"/>
                </a:lnTo>
                <a:lnTo>
                  <a:pt x="607" y="268"/>
                </a:lnTo>
                <a:lnTo>
                  <a:pt x="636" y="291"/>
                </a:lnTo>
                <a:lnTo>
                  <a:pt x="662" y="233"/>
                </a:lnTo>
                <a:lnTo>
                  <a:pt x="708" y="156"/>
                </a:lnTo>
                <a:lnTo>
                  <a:pt x="745" y="110"/>
                </a:lnTo>
                <a:lnTo>
                  <a:pt x="790" y="69"/>
                </a:lnTo>
                <a:lnTo>
                  <a:pt x="843" y="38"/>
                </a:lnTo>
                <a:lnTo>
                  <a:pt x="908" y="15"/>
                </a:lnTo>
                <a:lnTo>
                  <a:pt x="984" y="2"/>
                </a:lnTo>
                <a:lnTo>
                  <a:pt x="1029" y="0"/>
                </a:lnTo>
                <a:lnTo>
                  <a:pt x="1082" y="3"/>
                </a:lnTo>
                <a:lnTo>
                  <a:pt x="1175" y="22"/>
                </a:lnTo>
                <a:lnTo>
                  <a:pt x="1257" y="59"/>
                </a:lnTo>
                <a:lnTo>
                  <a:pt x="1324" y="113"/>
                </a:lnTo>
                <a:lnTo>
                  <a:pt x="1377" y="177"/>
                </a:lnTo>
                <a:lnTo>
                  <a:pt x="1416" y="252"/>
                </a:lnTo>
                <a:lnTo>
                  <a:pt x="1443" y="334"/>
                </a:lnTo>
                <a:lnTo>
                  <a:pt x="1456" y="420"/>
                </a:lnTo>
                <a:lnTo>
                  <a:pt x="1456" y="465"/>
                </a:lnTo>
                <a:lnTo>
                  <a:pt x="1456" y="481"/>
                </a:lnTo>
                <a:lnTo>
                  <a:pt x="1456" y="495"/>
                </a:lnTo>
                <a:lnTo>
                  <a:pt x="1485" y="501"/>
                </a:lnTo>
                <a:lnTo>
                  <a:pt x="1538" y="523"/>
                </a:lnTo>
                <a:lnTo>
                  <a:pt x="1587" y="553"/>
                </a:lnTo>
                <a:lnTo>
                  <a:pt x="1630" y="590"/>
                </a:lnTo>
                <a:lnTo>
                  <a:pt x="1666" y="635"/>
                </a:lnTo>
                <a:lnTo>
                  <a:pt x="1695" y="685"/>
                </a:lnTo>
                <a:lnTo>
                  <a:pt x="1715" y="740"/>
                </a:lnTo>
                <a:lnTo>
                  <a:pt x="1725" y="799"/>
                </a:lnTo>
                <a:lnTo>
                  <a:pt x="1726" y="82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0" name="Google Shape;1270;p80"/>
          <p:cNvSpPr/>
          <p:nvPr/>
        </p:nvSpPr>
        <p:spPr>
          <a:xfrm>
            <a:off x="256644" y="549034"/>
            <a:ext cx="168087" cy="114298"/>
          </a:xfrm>
          <a:custGeom>
            <a:rect b="b" l="l" r="r" t="t"/>
            <a:pathLst>
              <a:path extrusionOk="0" h="1171" w="1726">
                <a:moveTo>
                  <a:pt x="1726" y="829"/>
                </a:moveTo>
                <a:lnTo>
                  <a:pt x="1725" y="865"/>
                </a:lnTo>
                <a:lnTo>
                  <a:pt x="1712" y="931"/>
                </a:lnTo>
                <a:lnTo>
                  <a:pt x="1686" y="993"/>
                </a:lnTo>
                <a:lnTo>
                  <a:pt x="1649" y="1048"/>
                </a:lnTo>
                <a:lnTo>
                  <a:pt x="1604" y="1094"/>
                </a:lnTo>
                <a:lnTo>
                  <a:pt x="1549" y="1130"/>
                </a:lnTo>
                <a:lnTo>
                  <a:pt x="1489" y="1156"/>
                </a:lnTo>
                <a:lnTo>
                  <a:pt x="1423" y="1170"/>
                </a:lnTo>
                <a:lnTo>
                  <a:pt x="1387" y="1171"/>
                </a:lnTo>
                <a:lnTo>
                  <a:pt x="340" y="1171"/>
                </a:lnTo>
                <a:lnTo>
                  <a:pt x="304" y="1170"/>
                </a:lnTo>
                <a:lnTo>
                  <a:pt x="237" y="1156"/>
                </a:lnTo>
                <a:lnTo>
                  <a:pt x="177" y="1130"/>
                </a:lnTo>
                <a:lnTo>
                  <a:pt x="122" y="1094"/>
                </a:lnTo>
                <a:lnTo>
                  <a:pt x="78" y="1048"/>
                </a:lnTo>
                <a:lnTo>
                  <a:pt x="40" y="993"/>
                </a:lnTo>
                <a:lnTo>
                  <a:pt x="14" y="931"/>
                </a:lnTo>
                <a:lnTo>
                  <a:pt x="1" y="865"/>
                </a:lnTo>
                <a:lnTo>
                  <a:pt x="0" y="829"/>
                </a:lnTo>
                <a:lnTo>
                  <a:pt x="1" y="797"/>
                </a:lnTo>
                <a:lnTo>
                  <a:pt x="12" y="737"/>
                </a:lnTo>
                <a:lnTo>
                  <a:pt x="33" y="681"/>
                </a:lnTo>
                <a:lnTo>
                  <a:pt x="63" y="629"/>
                </a:lnTo>
                <a:lnTo>
                  <a:pt x="102" y="584"/>
                </a:lnTo>
                <a:lnTo>
                  <a:pt x="147" y="547"/>
                </a:lnTo>
                <a:lnTo>
                  <a:pt x="199" y="518"/>
                </a:lnTo>
                <a:lnTo>
                  <a:pt x="256" y="498"/>
                </a:lnTo>
                <a:lnTo>
                  <a:pt x="286" y="492"/>
                </a:lnTo>
                <a:lnTo>
                  <a:pt x="283" y="474"/>
                </a:lnTo>
                <a:lnTo>
                  <a:pt x="282" y="455"/>
                </a:lnTo>
                <a:lnTo>
                  <a:pt x="283" y="433"/>
                </a:lnTo>
                <a:lnTo>
                  <a:pt x="292" y="390"/>
                </a:lnTo>
                <a:lnTo>
                  <a:pt x="308" y="351"/>
                </a:lnTo>
                <a:lnTo>
                  <a:pt x="331" y="317"/>
                </a:lnTo>
                <a:lnTo>
                  <a:pt x="360" y="288"/>
                </a:lnTo>
                <a:lnTo>
                  <a:pt x="394" y="265"/>
                </a:lnTo>
                <a:lnTo>
                  <a:pt x="433" y="248"/>
                </a:lnTo>
                <a:lnTo>
                  <a:pt x="475" y="239"/>
                </a:lnTo>
                <a:lnTo>
                  <a:pt x="498" y="239"/>
                </a:lnTo>
                <a:lnTo>
                  <a:pt x="516" y="239"/>
                </a:lnTo>
                <a:lnTo>
                  <a:pt x="554" y="246"/>
                </a:lnTo>
                <a:lnTo>
                  <a:pt x="607" y="268"/>
                </a:lnTo>
                <a:lnTo>
                  <a:pt x="636" y="291"/>
                </a:lnTo>
                <a:lnTo>
                  <a:pt x="662" y="233"/>
                </a:lnTo>
                <a:lnTo>
                  <a:pt x="708" y="156"/>
                </a:lnTo>
                <a:lnTo>
                  <a:pt x="745" y="110"/>
                </a:lnTo>
                <a:lnTo>
                  <a:pt x="790" y="69"/>
                </a:lnTo>
                <a:lnTo>
                  <a:pt x="843" y="38"/>
                </a:lnTo>
                <a:lnTo>
                  <a:pt x="908" y="15"/>
                </a:lnTo>
                <a:lnTo>
                  <a:pt x="984" y="2"/>
                </a:lnTo>
                <a:lnTo>
                  <a:pt x="1029" y="0"/>
                </a:lnTo>
                <a:lnTo>
                  <a:pt x="1082" y="3"/>
                </a:lnTo>
                <a:lnTo>
                  <a:pt x="1175" y="22"/>
                </a:lnTo>
                <a:lnTo>
                  <a:pt x="1257" y="59"/>
                </a:lnTo>
                <a:lnTo>
                  <a:pt x="1324" y="113"/>
                </a:lnTo>
                <a:lnTo>
                  <a:pt x="1377" y="177"/>
                </a:lnTo>
                <a:lnTo>
                  <a:pt x="1416" y="252"/>
                </a:lnTo>
                <a:lnTo>
                  <a:pt x="1443" y="334"/>
                </a:lnTo>
                <a:lnTo>
                  <a:pt x="1456" y="420"/>
                </a:lnTo>
                <a:lnTo>
                  <a:pt x="1456" y="465"/>
                </a:lnTo>
                <a:lnTo>
                  <a:pt x="1456" y="481"/>
                </a:lnTo>
                <a:lnTo>
                  <a:pt x="1456" y="495"/>
                </a:lnTo>
                <a:lnTo>
                  <a:pt x="1485" y="501"/>
                </a:lnTo>
                <a:lnTo>
                  <a:pt x="1538" y="523"/>
                </a:lnTo>
                <a:lnTo>
                  <a:pt x="1587" y="553"/>
                </a:lnTo>
                <a:lnTo>
                  <a:pt x="1630" y="590"/>
                </a:lnTo>
                <a:lnTo>
                  <a:pt x="1666" y="635"/>
                </a:lnTo>
                <a:lnTo>
                  <a:pt x="1695" y="685"/>
                </a:lnTo>
                <a:lnTo>
                  <a:pt x="1715" y="740"/>
                </a:lnTo>
                <a:lnTo>
                  <a:pt x="1725" y="799"/>
                </a:lnTo>
                <a:lnTo>
                  <a:pt x="1726" y="82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1" name="Google Shape;1271;p80"/>
          <p:cNvSpPr txBox="1"/>
          <p:nvPr>
            <p:ph type="title"/>
          </p:nvPr>
        </p:nvSpPr>
        <p:spPr>
          <a:xfrm>
            <a:off x="1616350" y="2150850"/>
            <a:ext cx="3361800" cy="841800"/>
          </a:xfrm>
          <a:prstGeom prst="rect">
            <a:avLst/>
          </a:prstGeom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200"/>
              <a:t>Owner</a:t>
            </a:r>
            <a:endParaRPr sz="7200"/>
          </a:p>
        </p:txBody>
      </p:sp>
      <p:pic>
        <p:nvPicPr>
          <p:cNvPr id="1272" name="Google Shape;127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0350" y="1146600"/>
            <a:ext cx="1839601" cy="18396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3" name="Google Shape;1273;p80"/>
          <p:cNvGrpSpPr/>
          <p:nvPr/>
        </p:nvGrpSpPr>
        <p:grpSpPr>
          <a:xfrm>
            <a:off x="424725" y="212400"/>
            <a:ext cx="360000" cy="369275"/>
            <a:chOff x="424725" y="212400"/>
            <a:chExt cx="360000" cy="369275"/>
          </a:xfrm>
        </p:grpSpPr>
        <p:pic>
          <p:nvPicPr>
            <p:cNvPr id="1274" name="Google Shape;1274;p8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4725" y="22167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5" name="Google Shape;1275;p8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9200" y="212400"/>
              <a:ext cx="147600" cy="20837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276" name="Google Shape;1276;p80"/>
          <p:cNvCxnSpPr/>
          <p:nvPr/>
        </p:nvCxnSpPr>
        <p:spPr>
          <a:xfrm>
            <a:off x="1922725" y="3044450"/>
            <a:ext cx="5334000" cy="0"/>
          </a:xfrm>
          <a:prstGeom prst="straightConnector1">
            <a:avLst/>
          </a:prstGeom>
          <a:noFill/>
          <a:ln cap="flat" cmpd="sng" w="76200">
            <a:solidFill>
              <a:srgbClr val="D4DB6E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1" name="Google Shape;1281;p81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OW_MA_00_a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가게주인메인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Owner&gt;</a:t>
                      </a:r>
                      <a:r>
                        <a:rPr lang="ko" sz="800"/>
                        <a:t>main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ownerMain.html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가게주인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김덕현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82" name="Google Shape;1282;p81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567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 주인의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비활성화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페이지(가게 운영) 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91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설명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내정보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: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로그아웃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:공통의 메인페이지(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CM_MA_01_a)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이동된다.</a:t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C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가게페이지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가게 등록 완료시 활성화가 되어진다.</a:t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가게등록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가게 등록 창(OW_MA_00_b)으로 이동한다.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83" name="Google Shape;1283;p81"/>
          <p:cNvSpPr/>
          <p:nvPr/>
        </p:nvSpPr>
        <p:spPr>
          <a:xfrm>
            <a:off x="5825450" y="1144500"/>
            <a:ext cx="969600" cy="2424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4" name="Google Shape;128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83825"/>
            <a:ext cx="7033326" cy="4259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5" name="Google Shape;1285;p81"/>
          <p:cNvGrpSpPr/>
          <p:nvPr/>
        </p:nvGrpSpPr>
        <p:grpSpPr>
          <a:xfrm>
            <a:off x="227425" y="966475"/>
            <a:ext cx="6605425" cy="4018425"/>
            <a:chOff x="227425" y="966475"/>
            <a:chExt cx="6605425" cy="4018425"/>
          </a:xfrm>
        </p:grpSpPr>
        <p:sp>
          <p:nvSpPr>
            <p:cNvPr id="1286" name="Google Shape;1286;p81"/>
            <p:cNvSpPr/>
            <p:nvPr/>
          </p:nvSpPr>
          <p:spPr>
            <a:xfrm>
              <a:off x="227425" y="1596400"/>
              <a:ext cx="6605400" cy="3388500"/>
            </a:xfrm>
            <a:prstGeom prst="rect">
              <a:avLst/>
            </a:prstGeom>
            <a:noFill/>
            <a:ln cap="flat" cmpd="sng" w="19050">
              <a:solidFill>
                <a:srgbClr val="4A86E8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81"/>
            <p:cNvSpPr/>
            <p:nvPr/>
          </p:nvSpPr>
          <p:spPr>
            <a:xfrm>
              <a:off x="5787650" y="966475"/>
              <a:ext cx="1045200" cy="627900"/>
            </a:xfrm>
            <a:prstGeom prst="rect">
              <a:avLst/>
            </a:prstGeom>
            <a:noFill/>
            <a:ln cap="flat" cmpd="sng" w="19050">
              <a:solidFill>
                <a:srgbClr val="4A86E8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8" name="Google Shape;1288;p81"/>
          <p:cNvSpPr/>
          <p:nvPr/>
        </p:nvSpPr>
        <p:spPr>
          <a:xfrm>
            <a:off x="5008378" y="1055421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1289" name="Google Shape;1289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19650"/>
            <a:ext cx="7033325" cy="5055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90" name="Google Shape;1290;p81"/>
          <p:cNvSpPr/>
          <p:nvPr/>
        </p:nvSpPr>
        <p:spPr>
          <a:xfrm>
            <a:off x="5703306" y="830481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C</a:t>
            </a:r>
            <a:endParaRPr sz="1000">
              <a:solidFill>
                <a:srgbClr val="FFFFFF"/>
              </a:solidFill>
            </a:endParaRPr>
          </a:p>
        </p:txBody>
      </p:sp>
      <p:grpSp>
        <p:nvGrpSpPr>
          <p:cNvPr id="1291" name="Google Shape;1291;p81"/>
          <p:cNvGrpSpPr/>
          <p:nvPr/>
        </p:nvGrpSpPr>
        <p:grpSpPr>
          <a:xfrm>
            <a:off x="39835" y="459562"/>
            <a:ext cx="837807" cy="467023"/>
            <a:chOff x="5083200" y="292200"/>
            <a:chExt cx="891000" cy="824400"/>
          </a:xfrm>
        </p:grpSpPr>
        <p:sp>
          <p:nvSpPr>
            <p:cNvPr id="1292" name="Google Shape;1292;p81"/>
            <p:cNvSpPr/>
            <p:nvPr/>
          </p:nvSpPr>
          <p:spPr>
            <a:xfrm>
              <a:off x="5272244" y="475415"/>
              <a:ext cx="495000" cy="4581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81"/>
            <p:cNvSpPr/>
            <p:nvPr/>
          </p:nvSpPr>
          <p:spPr>
            <a:xfrm>
              <a:off x="5083200" y="292200"/>
              <a:ext cx="891000" cy="824400"/>
            </a:xfrm>
            <a:prstGeom prst="mathMultiply">
              <a:avLst>
                <a:gd fmla="val 0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4" name="Google Shape;1294;p81"/>
          <p:cNvSpPr/>
          <p:nvPr/>
        </p:nvSpPr>
        <p:spPr>
          <a:xfrm>
            <a:off x="5760000" y="1501225"/>
            <a:ext cx="1044000" cy="209400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81"/>
          <p:cNvSpPr/>
          <p:nvPr/>
        </p:nvSpPr>
        <p:spPr>
          <a:xfrm>
            <a:off x="6312906" y="449481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296" name="Google Shape;1296;p81"/>
          <p:cNvSpPr/>
          <p:nvPr/>
        </p:nvSpPr>
        <p:spPr>
          <a:xfrm>
            <a:off x="5855706" y="449481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1297" name="Google Shape;1297;p81"/>
          <p:cNvCxnSpPr/>
          <p:nvPr/>
        </p:nvCxnSpPr>
        <p:spPr>
          <a:xfrm rot="10800000">
            <a:off x="4822350" y="691113"/>
            <a:ext cx="1127700" cy="3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1298" name="Google Shape;1298;p81"/>
          <p:cNvGraphicFramePr/>
          <p:nvPr/>
        </p:nvGraphicFramePr>
        <p:xfrm>
          <a:off x="952500" y="238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239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299" name="Google Shape;1299;p81"/>
          <p:cNvGraphicFramePr/>
          <p:nvPr/>
        </p:nvGraphicFramePr>
        <p:xfrm>
          <a:off x="4071075" y="484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51275"/>
              </a:tblGrid>
              <a:tr h="285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정보수정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4" name="Google Shape;1304;p82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OW_MA_00_a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가게주인메인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Owner&gt;main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ownerMain.html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가게주인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김덕현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05" name="Google Shape;1305;p82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567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 주인의 비활성화 페이지(가게 운영) 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91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설명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내정보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: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로그아웃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:공통의 메인페이지(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CM_MA_01_a)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이동된다.</a:t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C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가게페이지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가게 등록 완료시 활성화가 되어진다.</a:t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가게등록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가게 등록 창(OW_MA_00_b)으로 이동한다.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06" name="Google Shape;1306;p82"/>
          <p:cNvSpPr/>
          <p:nvPr/>
        </p:nvSpPr>
        <p:spPr>
          <a:xfrm>
            <a:off x="5825450" y="1144500"/>
            <a:ext cx="969600" cy="2424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7" name="Google Shape;130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83825"/>
            <a:ext cx="7033326" cy="4259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8" name="Google Shape;1308;p82"/>
          <p:cNvGrpSpPr/>
          <p:nvPr/>
        </p:nvGrpSpPr>
        <p:grpSpPr>
          <a:xfrm>
            <a:off x="227425" y="966475"/>
            <a:ext cx="6605425" cy="4018425"/>
            <a:chOff x="227425" y="966475"/>
            <a:chExt cx="6605425" cy="4018425"/>
          </a:xfrm>
        </p:grpSpPr>
        <p:sp>
          <p:nvSpPr>
            <p:cNvPr id="1309" name="Google Shape;1309;p82"/>
            <p:cNvSpPr/>
            <p:nvPr/>
          </p:nvSpPr>
          <p:spPr>
            <a:xfrm>
              <a:off x="227425" y="1596400"/>
              <a:ext cx="6605400" cy="3388500"/>
            </a:xfrm>
            <a:prstGeom prst="rect">
              <a:avLst/>
            </a:prstGeom>
            <a:noFill/>
            <a:ln cap="flat" cmpd="sng" w="19050">
              <a:solidFill>
                <a:srgbClr val="4A86E8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82"/>
            <p:cNvSpPr/>
            <p:nvPr/>
          </p:nvSpPr>
          <p:spPr>
            <a:xfrm>
              <a:off x="5787650" y="966475"/>
              <a:ext cx="1045200" cy="627900"/>
            </a:xfrm>
            <a:prstGeom prst="rect">
              <a:avLst/>
            </a:prstGeom>
            <a:noFill/>
            <a:ln cap="flat" cmpd="sng" w="19050">
              <a:solidFill>
                <a:srgbClr val="4A86E8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1" name="Google Shape;1311;p82"/>
          <p:cNvSpPr/>
          <p:nvPr/>
        </p:nvSpPr>
        <p:spPr>
          <a:xfrm>
            <a:off x="5008378" y="1055421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1312" name="Google Shape;1312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19650"/>
            <a:ext cx="7033325" cy="5055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13" name="Google Shape;1313;p82"/>
          <p:cNvSpPr/>
          <p:nvPr/>
        </p:nvSpPr>
        <p:spPr>
          <a:xfrm>
            <a:off x="5703306" y="830481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C</a:t>
            </a:r>
            <a:endParaRPr sz="1000">
              <a:solidFill>
                <a:srgbClr val="FFFFFF"/>
              </a:solidFill>
            </a:endParaRPr>
          </a:p>
        </p:txBody>
      </p:sp>
      <p:grpSp>
        <p:nvGrpSpPr>
          <p:cNvPr id="1314" name="Google Shape;1314;p82"/>
          <p:cNvGrpSpPr/>
          <p:nvPr/>
        </p:nvGrpSpPr>
        <p:grpSpPr>
          <a:xfrm>
            <a:off x="39835" y="459562"/>
            <a:ext cx="837807" cy="467023"/>
            <a:chOff x="5083200" y="292200"/>
            <a:chExt cx="891000" cy="824400"/>
          </a:xfrm>
        </p:grpSpPr>
        <p:sp>
          <p:nvSpPr>
            <p:cNvPr id="1315" name="Google Shape;1315;p82"/>
            <p:cNvSpPr/>
            <p:nvPr/>
          </p:nvSpPr>
          <p:spPr>
            <a:xfrm>
              <a:off x="5272244" y="475415"/>
              <a:ext cx="495000" cy="4581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82"/>
            <p:cNvSpPr/>
            <p:nvPr/>
          </p:nvSpPr>
          <p:spPr>
            <a:xfrm>
              <a:off x="5083200" y="292200"/>
              <a:ext cx="891000" cy="824400"/>
            </a:xfrm>
            <a:prstGeom prst="mathMultiply">
              <a:avLst>
                <a:gd fmla="val 0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7" name="Google Shape;1317;p82"/>
          <p:cNvSpPr/>
          <p:nvPr/>
        </p:nvSpPr>
        <p:spPr>
          <a:xfrm>
            <a:off x="5760000" y="1501225"/>
            <a:ext cx="1044000" cy="209400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82"/>
          <p:cNvSpPr/>
          <p:nvPr/>
        </p:nvSpPr>
        <p:spPr>
          <a:xfrm>
            <a:off x="6312906" y="449481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319" name="Google Shape;1319;p82"/>
          <p:cNvSpPr/>
          <p:nvPr/>
        </p:nvSpPr>
        <p:spPr>
          <a:xfrm>
            <a:off x="5855706" y="449481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1320" name="Google Shape;1320;p82"/>
          <p:cNvCxnSpPr/>
          <p:nvPr/>
        </p:nvCxnSpPr>
        <p:spPr>
          <a:xfrm rot="10800000">
            <a:off x="4822350" y="691113"/>
            <a:ext cx="1127700" cy="3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1321" name="Google Shape;1321;p82"/>
          <p:cNvGraphicFramePr/>
          <p:nvPr/>
        </p:nvGraphicFramePr>
        <p:xfrm>
          <a:off x="952500" y="238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239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322" name="Google Shape;1322;p82"/>
          <p:cNvGraphicFramePr/>
          <p:nvPr/>
        </p:nvGraphicFramePr>
        <p:xfrm>
          <a:off x="4071075" y="484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51275"/>
              </a:tblGrid>
              <a:tr h="285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정보수정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/>
          <p:nvPr/>
        </p:nvSpPr>
        <p:spPr>
          <a:xfrm>
            <a:off x="4608000" y="0"/>
            <a:ext cx="4536000" cy="62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7" name="Google Shape;132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7700"/>
            <a:ext cx="7033325" cy="4755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28" name="Google Shape;1328;p83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OW_MA_00_b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가게등록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Owner&gt;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main&gt;reg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ownerMain.html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가게주인&gt;가게등록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김덕현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329" name="Google Shape;1329;p83"/>
          <p:cNvPicPr preferRelativeResize="0"/>
          <p:nvPr/>
        </p:nvPicPr>
        <p:blipFill rotWithShape="1">
          <a:blip r:embed="rId4">
            <a:alphaModFix/>
          </a:blip>
          <a:srcRect b="5560" l="3670" r="51510" t="3736"/>
          <a:stretch/>
        </p:blipFill>
        <p:spPr>
          <a:xfrm>
            <a:off x="1652650" y="960775"/>
            <a:ext cx="3863700" cy="36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0" name="Google Shape;1330;p83"/>
          <p:cNvSpPr/>
          <p:nvPr/>
        </p:nvSpPr>
        <p:spPr>
          <a:xfrm>
            <a:off x="3183250" y="11850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grpSp>
        <p:nvGrpSpPr>
          <p:cNvPr id="1331" name="Google Shape;1331;p83"/>
          <p:cNvGrpSpPr/>
          <p:nvPr/>
        </p:nvGrpSpPr>
        <p:grpSpPr>
          <a:xfrm>
            <a:off x="1652650" y="960775"/>
            <a:ext cx="3863700" cy="3944700"/>
            <a:chOff x="1563550" y="932200"/>
            <a:chExt cx="3863700" cy="3944700"/>
          </a:xfrm>
        </p:grpSpPr>
        <p:pic>
          <p:nvPicPr>
            <p:cNvPr id="1332" name="Google Shape;1332;p83"/>
            <p:cNvPicPr preferRelativeResize="0"/>
            <p:nvPr/>
          </p:nvPicPr>
          <p:blipFill rotWithShape="1">
            <a:blip r:embed="rId5">
              <a:alphaModFix/>
            </a:blip>
            <a:srcRect b="3987" l="51289" r="2822" t="4336"/>
            <a:stretch/>
          </p:blipFill>
          <p:spPr>
            <a:xfrm>
              <a:off x="1563550" y="932200"/>
              <a:ext cx="3863700" cy="3944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3" name="Google Shape;1333;p83"/>
            <p:cNvSpPr/>
            <p:nvPr/>
          </p:nvSpPr>
          <p:spPr>
            <a:xfrm>
              <a:off x="2636100" y="3117000"/>
              <a:ext cx="2280900" cy="418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4" name="Google Shape;1334;p83"/>
          <p:cNvSpPr/>
          <p:nvPr/>
        </p:nvSpPr>
        <p:spPr>
          <a:xfrm>
            <a:off x="2725200" y="2535975"/>
            <a:ext cx="2280900" cy="418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83"/>
          <p:cNvSpPr/>
          <p:nvPr/>
        </p:nvSpPr>
        <p:spPr>
          <a:xfrm>
            <a:off x="2725200" y="2002575"/>
            <a:ext cx="2280900" cy="418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83"/>
          <p:cNvSpPr/>
          <p:nvPr/>
        </p:nvSpPr>
        <p:spPr>
          <a:xfrm>
            <a:off x="2725200" y="1392975"/>
            <a:ext cx="2280900" cy="418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7" name="Google Shape;1337;p83"/>
          <p:cNvGrpSpPr/>
          <p:nvPr/>
        </p:nvGrpSpPr>
        <p:grpSpPr>
          <a:xfrm>
            <a:off x="1547925" y="960235"/>
            <a:ext cx="3960143" cy="3959804"/>
            <a:chOff x="1968550" y="988900"/>
            <a:chExt cx="3862800" cy="3945600"/>
          </a:xfrm>
        </p:grpSpPr>
        <p:pic>
          <p:nvPicPr>
            <p:cNvPr id="1338" name="Google Shape;1338;p83"/>
            <p:cNvPicPr preferRelativeResize="0"/>
            <p:nvPr/>
          </p:nvPicPr>
          <p:blipFill rotWithShape="1">
            <a:blip r:embed="rId6">
              <a:alphaModFix/>
            </a:blip>
            <a:srcRect b="3957" l="3003" r="58733" t="4223"/>
            <a:stretch/>
          </p:blipFill>
          <p:spPr>
            <a:xfrm>
              <a:off x="1968550" y="988900"/>
              <a:ext cx="3862800" cy="3945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9" name="Google Shape;1339;p83"/>
            <p:cNvSpPr/>
            <p:nvPr/>
          </p:nvSpPr>
          <p:spPr>
            <a:xfrm>
              <a:off x="3572350" y="1458300"/>
              <a:ext cx="1287900" cy="1863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83"/>
            <p:cNvSpPr/>
            <p:nvPr/>
          </p:nvSpPr>
          <p:spPr>
            <a:xfrm>
              <a:off x="3572350" y="1732200"/>
              <a:ext cx="1287900" cy="1863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83"/>
            <p:cNvSpPr/>
            <p:nvPr/>
          </p:nvSpPr>
          <p:spPr>
            <a:xfrm>
              <a:off x="3572350" y="2006100"/>
              <a:ext cx="1287900" cy="1863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83"/>
            <p:cNvSpPr/>
            <p:nvPr/>
          </p:nvSpPr>
          <p:spPr>
            <a:xfrm>
              <a:off x="3572350" y="2280000"/>
              <a:ext cx="1287900" cy="1863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83"/>
            <p:cNvSpPr/>
            <p:nvPr/>
          </p:nvSpPr>
          <p:spPr>
            <a:xfrm>
              <a:off x="3572350" y="2553900"/>
              <a:ext cx="1287900" cy="1863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83"/>
            <p:cNvSpPr/>
            <p:nvPr/>
          </p:nvSpPr>
          <p:spPr>
            <a:xfrm>
              <a:off x="3572350" y="2865900"/>
              <a:ext cx="1287900" cy="1863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83"/>
            <p:cNvSpPr/>
            <p:nvPr/>
          </p:nvSpPr>
          <p:spPr>
            <a:xfrm>
              <a:off x="3572350" y="3139800"/>
              <a:ext cx="1287900" cy="1863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83"/>
            <p:cNvSpPr/>
            <p:nvPr/>
          </p:nvSpPr>
          <p:spPr>
            <a:xfrm>
              <a:off x="3572350" y="3432750"/>
              <a:ext cx="1287900" cy="1863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83"/>
            <p:cNvSpPr/>
            <p:nvPr/>
          </p:nvSpPr>
          <p:spPr>
            <a:xfrm>
              <a:off x="3572350" y="3725700"/>
              <a:ext cx="1287900" cy="1863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83"/>
            <p:cNvSpPr/>
            <p:nvPr/>
          </p:nvSpPr>
          <p:spPr>
            <a:xfrm>
              <a:off x="3572350" y="3999600"/>
              <a:ext cx="1287900" cy="1863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9" name="Google Shape;1349;p83"/>
          <p:cNvSpPr/>
          <p:nvPr/>
        </p:nvSpPr>
        <p:spPr>
          <a:xfrm>
            <a:off x="2878450" y="43467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350" name="Google Shape;1350;p83"/>
          <p:cNvSpPr txBox="1"/>
          <p:nvPr/>
        </p:nvSpPr>
        <p:spPr>
          <a:xfrm>
            <a:off x="1895650" y="1037500"/>
            <a:ext cx="3240000" cy="29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54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가게등록</a:t>
            </a:r>
            <a:endParaRPr/>
          </a:p>
        </p:txBody>
      </p:sp>
      <p:pic>
        <p:nvPicPr>
          <p:cNvPr id="1351" name="Google Shape;1351;p83"/>
          <p:cNvPicPr preferRelativeResize="0"/>
          <p:nvPr/>
        </p:nvPicPr>
        <p:blipFill rotWithShape="1">
          <a:blip r:embed="rId7">
            <a:alphaModFix/>
          </a:blip>
          <a:srcRect b="4158" l="3035" r="51664" t="4249"/>
          <a:stretch/>
        </p:blipFill>
        <p:spPr>
          <a:xfrm>
            <a:off x="1535650" y="953113"/>
            <a:ext cx="3960000" cy="3960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52" name="Google Shape;1352;p83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5596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가게등록 modal창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65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52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창닫기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:modal창을 닫고 Owner&gt;main(OW_MA_00_a)으로 이동한다.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추가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:가게에 대한 입력한 정보를 추가하고 Owner&gt;main(OW_MA_01_a)으로 이동한다.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C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취소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:Owner&gt;main(OW_MA_00_a)으로 이동한다.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1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353" name="Google Shape;1353;p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35650" y="960138"/>
            <a:ext cx="3960000" cy="39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4" name="Google Shape;1354;p8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48000" y="953113"/>
            <a:ext cx="3960000" cy="39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5" name="Google Shape;1355;p83"/>
          <p:cNvSpPr/>
          <p:nvPr/>
        </p:nvSpPr>
        <p:spPr>
          <a:xfrm>
            <a:off x="4173850" y="43467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C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356" name="Google Shape;1356;p83"/>
          <p:cNvSpPr/>
          <p:nvPr/>
        </p:nvSpPr>
        <p:spPr>
          <a:xfrm>
            <a:off x="1964050" y="432942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357" name="Google Shape;1357;p83"/>
          <p:cNvSpPr txBox="1"/>
          <p:nvPr/>
        </p:nvSpPr>
        <p:spPr>
          <a:xfrm>
            <a:off x="2947150" y="3359588"/>
            <a:ext cx="28269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0000"/>
                </a:solidFill>
              </a:rPr>
              <a:t>사진은 최대 5장이며 첫 사진이 대표 사진으로 사용됩니다.</a:t>
            </a:r>
            <a:endParaRPr sz="700">
              <a:solidFill>
                <a:srgbClr val="FF0000"/>
              </a:solidFill>
            </a:endParaRPr>
          </a:p>
        </p:txBody>
      </p:sp>
      <p:sp>
        <p:nvSpPr>
          <p:cNvPr id="1358" name="Google Shape;1358;p83"/>
          <p:cNvSpPr/>
          <p:nvPr/>
        </p:nvSpPr>
        <p:spPr>
          <a:xfrm>
            <a:off x="4935850" y="97662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3" name="Google Shape;1363;p84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OW_MA_01_a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가게주인메인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Owner&gt;main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ownerMain.html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가게주인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김덕현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64" name="Google Shape;1364;p84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567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 주인의 활성화 페이지(가게 운영) 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91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설명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차트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</a:t>
                      </a:r>
                      <a:r>
                        <a:rPr lang="ko" sz="800"/>
                        <a:t>가게를 이용하는 인원의 정보를 가져와 성별,나이,연령대를 차트로 보여준다.</a:t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순위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</a:t>
                      </a:r>
                      <a:r>
                        <a:rPr lang="ko" sz="800"/>
                        <a:t>전체 가게 중 순위(좋아요,리뷰,별점 순)를 보여준다.</a:t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가게수정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: </a:t>
                      </a:r>
                      <a:r>
                        <a:rPr lang="ko" sz="800"/>
                        <a:t>가게 수정페이지(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OW_MA_01_b</a:t>
                      </a:r>
                      <a:r>
                        <a:rPr lang="ko" sz="800"/>
                        <a:t>)로 이동한다.</a:t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2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가게페이지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가게 정보페이지(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US_FS_01_a</a:t>
                      </a:r>
                      <a:r>
                        <a:rPr lang="ko" sz="800"/>
                        <a:t>)로 이동한다.</a:t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3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예약신청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예약 확인 및 접수 확인페이지(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OW_MA_01_c)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로 이동한다.</a:t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4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당일 예약확인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예약팀 확인 페이지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(OW_MA_01_c)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로 이동한다.</a:t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5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대기 확인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현재 대기중인 팀 확인 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OW_MA_01_f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)로 이동한다.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365" name="Google Shape;136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9650"/>
            <a:ext cx="7033325" cy="4723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6" name="Google Shape;1366;p84"/>
          <p:cNvCxnSpPr/>
          <p:nvPr/>
        </p:nvCxnSpPr>
        <p:spPr>
          <a:xfrm>
            <a:off x="1439900" y="2674225"/>
            <a:ext cx="7500" cy="206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367" name="Google Shape;1367;p84"/>
          <p:cNvCxnSpPr/>
          <p:nvPr/>
        </p:nvCxnSpPr>
        <p:spPr>
          <a:xfrm>
            <a:off x="2392175" y="2674225"/>
            <a:ext cx="7500" cy="206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368" name="Google Shape;1368;p84"/>
          <p:cNvSpPr txBox="1"/>
          <p:nvPr/>
        </p:nvSpPr>
        <p:spPr>
          <a:xfrm>
            <a:off x="1023500" y="4742125"/>
            <a:ext cx="840300" cy="1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2019-11-19</a:t>
            </a:r>
            <a:endParaRPr sz="1000"/>
          </a:p>
        </p:txBody>
      </p:sp>
      <p:sp>
        <p:nvSpPr>
          <p:cNvPr id="1369" name="Google Shape;1369;p84"/>
          <p:cNvSpPr txBox="1"/>
          <p:nvPr/>
        </p:nvSpPr>
        <p:spPr>
          <a:xfrm>
            <a:off x="1975775" y="4742125"/>
            <a:ext cx="840300" cy="1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2019-11-20</a:t>
            </a:r>
            <a:endParaRPr sz="1000"/>
          </a:p>
        </p:txBody>
      </p:sp>
      <p:cxnSp>
        <p:nvCxnSpPr>
          <p:cNvPr id="1370" name="Google Shape;1370;p84"/>
          <p:cNvCxnSpPr/>
          <p:nvPr/>
        </p:nvCxnSpPr>
        <p:spPr>
          <a:xfrm flipH="1" rot="10800000">
            <a:off x="500150" y="3863300"/>
            <a:ext cx="962100" cy="36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1" name="Google Shape;1371;p84"/>
          <p:cNvCxnSpPr/>
          <p:nvPr/>
        </p:nvCxnSpPr>
        <p:spPr>
          <a:xfrm flipH="1" rot="10800000">
            <a:off x="1447025" y="3007250"/>
            <a:ext cx="946800" cy="871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2" name="Google Shape;1372;p84"/>
          <p:cNvCxnSpPr/>
          <p:nvPr/>
        </p:nvCxnSpPr>
        <p:spPr>
          <a:xfrm>
            <a:off x="2393825" y="3007250"/>
            <a:ext cx="992400" cy="530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3" name="Google Shape;1373;p84"/>
          <p:cNvCxnSpPr/>
          <p:nvPr/>
        </p:nvCxnSpPr>
        <p:spPr>
          <a:xfrm flipH="1" rot="10800000">
            <a:off x="507725" y="3356475"/>
            <a:ext cx="939300" cy="14007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4" name="Google Shape;1374;p84"/>
          <p:cNvCxnSpPr/>
          <p:nvPr/>
        </p:nvCxnSpPr>
        <p:spPr>
          <a:xfrm>
            <a:off x="1447025" y="3371575"/>
            <a:ext cx="954600" cy="6819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5" name="Google Shape;1375;p84"/>
          <p:cNvCxnSpPr/>
          <p:nvPr/>
        </p:nvCxnSpPr>
        <p:spPr>
          <a:xfrm flipH="1" rot="10800000">
            <a:off x="2409075" y="2818700"/>
            <a:ext cx="939300" cy="12498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6" name="Google Shape;1376;p84"/>
          <p:cNvCxnSpPr/>
          <p:nvPr/>
        </p:nvCxnSpPr>
        <p:spPr>
          <a:xfrm>
            <a:off x="3658950" y="3226750"/>
            <a:ext cx="1062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7" name="Google Shape;1377;p84"/>
          <p:cNvCxnSpPr/>
          <p:nvPr/>
        </p:nvCxnSpPr>
        <p:spPr>
          <a:xfrm>
            <a:off x="3658950" y="3613850"/>
            <a:ext cx="106200" cy="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8" name="Google Shape;1378;p84"/>
          <p:cNvSpPr/>
          <p:nvPr/>
        </p:nvSpPr>
        <p:spPr>
          <a:xfrm>
            <a:off x="5008378" y="674421"/>
            <a:ext cx="195300" cy="209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379" name="Google Shape;1379;p84"/>
          <p:cNvSpPr/>
          <p:nvPr/>
        </p:nvSpPr>
        <p:spPr>
          <a:xfrm>
            <a:off x="207778" y="1360221"/>
            <a:ext cx="195300" cy="209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3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380" name="Google Shape;1380;p84"/>
          <p:cNvSpPr/>
          <p:nvPr/>
        </p:nvSpPr>
        <p:spPr>
          <a:xfrm>
            <a:off x="2417578" y="1360221"/>
            <a:ext cx="195300" cy="209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4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381" name="Google Shape;1381;p84"/>
          <p:cNvSpPr/>
          <p:nvPr/>
        </p:nvSpPr>
        <p:spPr>
          <a:xfrm>
            <a:off x="4627378" y="1360221"/>
            <a:ext cx="195300" cy="209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5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382" name="Google Shape;1382;p84"/>
          <p:cNvSpPr/>
          <p:nvPr/>
        </p:nvSpPr>
        <p:spPr>
          <a:xfrm>
            <a:off x="451850" y="2278150"/>
            <a:ext cx="3691800" cy="2789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84"/>
          <p:cNvSpPr/>
          <p:nvPr/>
        </p:nvSpPr>
        <p:spPr>
          <a:xfrm>
            <a:off x="4431600" y="2606125"/>
            <a:ext cx="2211900" cy="2461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84"/>
          <p:cNvSpPr/>
          <p:nvPr/>
        </p:nvSpPr>
        <p:spPr>
          <a:xfrm>
            <a:off x="4340406" y="2549131"/>
            <a:ext cx="195300" cy="2094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385" name="Google Shape;1385;p84"/>
          <p:cNvSpPr/>
          <p:nvPr/>
        </p:nvSpPr>
        <p:spPr>
          <a:xfrm>
            <a:off x="378006" y="2168131"/>
            <a:ext cx="195300" cy="2094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386" name="Google Shape;1386;p84"/>
          <p:cNvSpPr txBox="1"/>
          <p:nvPr/>
        </p:nvSpPr>
        <p:spPr>
          <a:xfrm>
            <a:off x="3727575" y="3089950"/>
            <a:ext cx="462000" cy="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여자</a:t>
            </a:r>
            <a:endParaRPr sz="800"/>
          </a:p>
        </p:txBody>
      </p:sp>
      <p:sp>
        <p:nvSpPr>
          <p:cNvPr id="1387" name="Google Shape;1387;p84"/>
          <p:cNvSpPr txBox="1"/>
          <p:nvPr/>
        </p:nvSpPr>
        <p:spPr>
          <a:xfrm>
            <a:off x="3727575" y="3470950"/>
            <a:ext cx="462000" cy="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남자</a:t>
            </a:r>
            <a:endParaRPr sz="800"/>
          </a:p>
        </p:txBody>
      </p:sp>
      <p:sp>
        <p:nvSpPr>
          <p:cNvPr id="1388" name="Google Shape;1388;p84"/>
          <p:cNvSpPr/>
          <p:nvPr/>
        </p:nvSpPr>
        <p:spPr>
          <a:xfrm>
            <a:off x="5770378" y="674421"/>
            <a:ext cx="195300" cy="209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2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389" name="Google Shape;1389;p84"/>
          <p:cNvSpPr/>
          <p:nvPr/>
        </p:nvSpPr>
        <p:spPr>
          <a:xfrm>
            <a:off x="500575" y="2405500"/>
            <a:ext cx="939300" cy="268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성별</a:t>
            </a:r>
            <a:endParaRPr sz="1000"/>
          </a:p>
        </p:txBody>
      </p:sp>
      <p:sp>
        <p:nvSpPr>
          <p:cNvPr id="1390" name="Google Shape;1390;p84"/>
          <p:cNvSpPr/>
          <p:nvPr/>
        </p:nvSpPr>
        <p:spPr>
          <a:xfrm>
            <a:off x="1450775" y="2405500"/>
            <a:ext cx="939300" cy="2688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나이</a:t>
            </a:r>
            <a:endParaRPr sz="1000"/>
          </a:p>
        </p:txBody>
      </p:sp>
      <p:sp>
        <p:nvSpPr>
          <p:cNvPr id="1391" name="Google Shape;1391;p84"/>
          <p:cNvSpPr/>
          <p:nvPr/>
        </p:nvSpPr>
        <p:spPr>
          <a:xfrm>
            <a:off x="2409075" y="2405500"/>
            <a:ext cx="939300" cy="2688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연령대</a:t>
            </a:r>
            <a:endParaRPr sz="10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6" name="Google Shape;139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419650"/>
            <a:ext cx="7033299" cy="47238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97" name="Google Shape;1397;p85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OW_MA_01_b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가게수정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Owner&gt;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main&gt;upreg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ownerMain.html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가게주인&gt;가게수정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김덕현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398" name="Google Shape;1398;p85"/>
          <p:cNvPicPr preferRelativeResize="0"/>
          <p:nvPr/>
        </p:nvPicPr>
        <p:blipFill rotWithShape="1">
          <a:blip r:embed="rId4">
            <a:alphaModFix/>
          </a:blip>
          <a:srcRect b="5560" l="3670" r="51510" t="3736"/>
          <a:stretch/>
        </p:blipFill>
        <p:spPr>
          <a:xfrm>
            <a:off x="1652650" y="960775"/>
            <a:ext cx="3863700" cy="36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9" name="Google Shape;1399;p85"/>
          <p:cNvSpPr/>
          <p:nvPr/>
        </p:nvSpPr>
        <p:spPr>
          <a:xfrm>
            <a:off x="3183250" y="11850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grpSp>
        <p:nvGrpSpPr>
          <p:cNvPr id="1400" name="Google Shape;1400;p85"/>
          <p:cNvGrpSpPr/>
          <p:nvPr/>
        </p:nvGrpSpPr>
        <p:grpSpPr>
          <a:xfrm>
            <a:off x="1652650" y="960775"/>
            <a:ext cx="3863700" cy="3944700"/>
            <a:chOff x="1563550" y="932200"/>
            <a:chExt cx="3863700" cy="3944700"/>
          </a:xfrm>
        </p:grpSpPr>
        <p:pic>
          <p:nvPicPr>
            <p:cNvPr id="1401" name="Google Shape;1401;p85"/>
            <p:cNvPicPr preferRelativeResize="0"/>
            <p:nvPr/>
          </p:nvPicPr>
          <p:blipFill rotWithShape="1">
            <a:blip r:embed="rId5">
              <a:alphaModFix/>
            </a:blip>
            <a:srcRect b="3987" l="51289" r="2822" t="4336"/>
            <a:stretch/>
          </p:blipFill>
          <p:spPr>
            <a:xfrm>
              <a:off x="1563550" y="932200"/>
              <a:ext cx="3863700" cy="3944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2" name="Google Shape;1402;p85"/>
            <p:cNvSpPr/>
            <p:nvPr/>
          </p:nvSpPr>
          <p:spPr>
            <a:xfrm>
              <a:off x="2636100" y="3117000"/>
              <a:ext cx="2280900" cy="418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3" name="Google Shape;1403;p85"/>
          <p:cNvSpPr/>
          <p:nvPr/>
        </p:nvSpPr>
        <p:spPr>
          <a:xfrm>
            <a:off x="2725200" y="2535975"/>
            <a:ext cx="2280900" cy="418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85"/>
          <p:cNvSpPr/>
          <p:nvPr/>
        </p:nvSpPr>
        <p:spPr>
          <a:xfrm>
            <a:off x="2725200" y="2002575"/>
            <a:ext cx="2280900" cy="418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p85"/>
          <p:cNvSpPr/>
          <p:nvPr/>
        </p:nvSpPr>
        <p:spPr>
          <a:xfrm>
            <a:off x="2725200" y="1392975"/>
            <a:ext cx="2280900" cy="418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6" name="Google Shape;1406;p85"/>
          <p:cNvGrpSpPr/>
          <p:nvPr/>
        </p:nvGrpSpPr>
        <p:grpSpPr>
          <a:xfrm>
            <a:off x="1547925" y="960235"/>
            <a:ext cx="3960143" cy="3959804"/>
            <a:chOff x="1968550" y="988900"/>
            <a:chExt cx="3862800" cy="3945600"/>
          </a:xfrm>
        </p:grpSpPr>
        <p:pic>
          <p:nvPicPr>
            <p:cNvPr id="1407" name="Google Shape;1407;p85"/>
            <p:cNvPicPr preferRelativeResize="0"/>
            <p:nvPr/>
          </p:nvPicPr>
          <p:blipFill rotWithShape="1">
            <a:blip r:embed="rId6">
              <a:alphaModFix/>
            </a:blip>
            <a:srcRect b="3957" l="3003" r="58733" t="4223"/>
            <a:stretch/>
          </p:blipFill>
          <p:spPr>
            <a:xfrm>
              <a:off x="1968550" y="988900"/>
              <a:ext cx="3862800" cy="3945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8" name="Google Shape;1408;p85"/>
            <p:cNvSpPr/>
            <p:nvPr/>
          </p:nvSpPr>
          <p:spPr>
            <a:xfrm>
              <a:off x="3572350" y="1458300"/>
              <a:ext cx="1287900" cy="1863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85"/>
            <p:cNvSpPr/>
            <p:nvPr/>
          </p:nvSpPr>
          <p:spPr>
            <a:xfrm>
              <a:off x="3572350" y="1732200"/>
              <a:ext cx="1287900" cy="1863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85"/>
            <p:cNvSpPr/>
            <p:nvPr/>
          </p:nvSpPr>
          <p:spPr>
            <a:xfrm>
              <a:off x="3572350" y="2006100"/>
              <a:ext cx="1287900" cy="1863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85"/>
            <p:cNvSpPr/>
            <p:nvPr/>
          </p:nvSpPr>
          <p:spPr>
            <a:xfrm>
              <a:off x="3572350" y="2280000"/>
              <a:ext cx="1287900" cy="1863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85"/>
            <p:cNvSpPr/>
            <p:nvPr/>
          </p:nvSpPr>
          <p:spPr>
            <a:xfrm>
              <a:off x="3572350" y="2553900"/>
              <a:ext cx="1287900" cy="1863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85"/>
            <p:cNvSpPr/>
            <p:nvPr/>
          </p:nvSpPr>
          <p:spPr>
            <a:xfrm>
              <a:off x="3572350" y="2865900"/>
              <a:ext cx="1287900" cy="1863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85"/>
            <p:cNvSpPr/>
            <p:nvPr/>
          </p:nvSpPr>
          <p:spPr>
            <a:xfrm>
              <a:off x="3572350" y="3139800"/>
              <a:ext cx="1287900" cy="1863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85"/>
            <p:cNvSpPr/>
            <p:nvPr/>
          </p:nvSpPr>
          <p:spPr>
            <a:xfrm>
              <a:off x="3572350" y="3432750"/>
              <a:ext cx="1287900" cy="1863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85"/>
            <p:cNvSpPr/>
            <p:nvPr/>
          </p:nvSpPr>
          <p:spPr>
            <a:xfrm>
              <a:off x="3572350" y="3725700"/>
              <a:ext cx="1287900" cy="1863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85"/>
            <p:cNvSpPr/>
            <p:nvPr/>
          </p:nvSpPr>
          <p:spPr>
            <a:xfrm>
              <a:off x="3572350" y="3999600"/>
              <a:ext cx="1287900" cy="1863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8" name="Google Shape;1418;p85"/>
          <p:cNvSpPr/>
          <p:nvPr/>
        </p:nvSpPr>
        <p:spPr>
          <a:xfrm>
            <a:off x="2878450" y="43467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419" name="Google Shape;1419;p85"/>
          <p:cNvSpPr txBox="1"/>
          <p:nvPr/>
        </p:nvSpPr>
        <p:spPr>
          <a:xfrm>
            <a:off x="1895650" y="1037500"/>
            <a:ext cx="3240000" cy="29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54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가게수정</a:t>
            </a:r>
            <a:endParaRPr/>
          </a:p>
        </p:txBody>
      </p:sp>
      <p:sp>
        <p:nvSpPr>
          <p:cNvPr id="1420" name="Google Shape;1420;p85"/>
          <p:cNvSpPr/>
          <p:nvPr/>
        </p:nvSpPr>
        <p:spPr>
          <a:xfrm>
            <a:off x="2726050" y="44229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graphicFrame>
        <p:nvGraphicFramePr>
          <p:cNvPr id="1421" name="Google Shape;1421;p85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5507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가게수정 modal창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35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522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창닫기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:modal창을 닫고 Owner&gt;main(OW_MA_01_a)으로 이동한다.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2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수정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음식점 정보를 수정하고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Owner&gt;main(OW_MA_01_a)으로 이동한다.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c</a:t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취소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Owner&gt;main(OW_MA_01_a)으로 이동한다.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22" name="Google Shape;1422;p85"/>
          <p:cNvSpPr/>
          <p:nvPr/>
        </p:nvSpPr>
        <p:spPr>
          <a:xfrm>
            <a:off x="1760850" y="1811775"/>
            <a:ext cx="3437100" cy="65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85"/>
          <p:cNvSpPr/>
          <p:nvPr/>
        </p:nvSpPr>
        <p:spPr>
          <a:xfrm>
            <a:off x="5164450" y="35847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C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1424" name="Google Shape;1424;p85"/>
          <p:cNvPicPr preferRelativeResize="0"/>
          <p:nvPr/>
        </p:nvPicPr>
        <p:blipFill rotWithShape="1">
          <a:blip r:embed="rId7">
            <a:alphaModFix/>
          </a:blip>
          <a:srcRect b="3995" l="51208" r="4016" t="4370"/>
          <a:stretch/>
        </p:blipFill>
        <p:spPr>
          <a:xfrm>
            <a:off x="1548073" y="960166"/>
            <a:ext cx="3959860" cy="395993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</p:pic>
      <p:pic>
        <p:nvPicPr>
          <p:cNvPr id="1425" name="Google Shape;1425;p8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48000" y="960138"/>
            <a:ext cx="3960000" cy="39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6" name="Google Shape;1426;p8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48000" y="960138"/>
            <a:ext cx="3960000" cy="39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7" name="Google Shape;1427;p85"/>
          <p:cNvSpPr/>
          <p:nvPr/>
        </p:nvSpPr>
        <p:spPr>
          <a:xfrm>
            <a:off x="4173850" y="43467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C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428" name="Google Shape;1428;p85"/>
          <p:cNvSpPr/>
          <p:nvPr/>
        </p:nvSpPr>
        <p:spPr>
          <a:xfrm>
            <a:off x="1991575" y="4346707"/>
            <a:ext cx="174000" cy="1701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lt1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429" name="Google Shape;1429;p85"/>
          <p:cNvSpPr txBox="1"/>
          <p:nvPr/>
        </p:nvSpPr>
        <p:spPr>
          <a:xfrm>
            <a:off x="2870950" y="3359588"/>
            <a:ext cx="28269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0000"/>
                </a:solidFill>
              </a:rPr>
              <a:t>사진은 최대 5장</a:t>
            </a:r>
            <a:r>
              <a:rPr lang="ko" sz="700">
                <a:solidFill>
                  <a:srgbClr val="FF0000"/>
                </a:solidFill>
              </a:rPr>
              <a:t>이며</a:t>
            </a:r>
            <a:r>
              <a:rPr lang="ko" sz="700">
                <a:solidFill>
                  <a:srgbClr val="FF0000"/>
                </a:solidFill>
              </a:rPr>
              <a:t> 첫 사진이 대표 사진으로 사용됩니다.</a:t>
            </a:r>
            <a:endParaRPr sz="700">
              <a:solidFill>
                <a:srgbClr val="FF0000"/>
              </a:solidFill>
            </a:endParaRPr>
          </a:p>
        </p:txBody>
      </p:sp>
      <p:sp>
        <p:nvSpPr>
          <p:cNvPr id="1430" name="Google Shape;1430;p85"/>
          <p:cNvSpPr/>
          <p:nvPr/>
        </p:nvSpPr>
        <p:spPr>
          <a:xfrm>
            <a:off x="4963375" y="993907"/>
            <a:ext cx="174000" cy="1701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5" name="Google Shape;143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419650"/>
            <a:ext cx="7033299" cy="47238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36" name="Google Shape;1436;p86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OW_MA_01_c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가게예약목록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Owner&gt;main&gt;allres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ownerMain.html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가게주인</a:t>
                      </a:r>
                      <a:r>
                        <a:rPr lang="ko" sz="800"/>
                        <a:t>&gt;예약보기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김덕현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437" name="Google Shape;1437;p86"/>
          <p:cNvPicPr preferRelativeResize="0"/>
          <p:nvPr/>
        </p:nvPicPr>
        <p:blipFill rotWithShape="1">
          <a:blip r:embed="rId4">
            <a:alphaModFix/>
          </a:blip>
          <a:srcRect b="5560" l="3670" r="51510" t="3736"/>
          <a:stretch/>
        </p:blipFill>
        <p:spPr>
          <a:xfrm>
            <a:off x="1652650" y="960775"/>
            <a:ext cx="3863700" cy="36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8" name="Google Shape;1438;p86"/>
          <p:cNvSpPr/>
          <p:nvPr/>
        </p:nvSpPr>
        <p:spPr>
          <a:xfrm>
            <a:off x="3183250" y="11850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grpSp>
        <p:nvGrpSpPr>
          <p:cNvPr id="1439" name="Google Shape;1439;p86"/>
          <p:cNvGrpSpPr/>
          <p:nvPr/>
        </p:nvGrpSpPr>
        <p:grpSpPr>
          <a:xfrm>
            <a:off x="1620000" y="900000"/>
            <a:ext cx="3960046" cy="3959915"/>
            <a:chOff x="1733650" y="980100"/>
            <a:chExt cx="4122901" cy="3952800"/>
          </a:xfrm>
        </p:grpSpPr>
        <p:pic>
          <p:nvPicPr>
            <p:cNvPr id="1440" name="Google Shape;1440;p86"/>
            <p:cNvPicPr preferRelativeResize="0"/>
            <p:nvPr/>
          </p:nvPicPr>
          <p:blipFill rotWithShape="1">
            <a:blip r:embed="rId5">
              <a:alphaModFix/>
            </a:blip>
            <a:srcRect b="1651" l="1143" r="1909" t="1776"/>
            <a:stretch/>
          </p:blipFill>
          <p:spPr>
            <a:xfrm>
              <a:off x="1733650" y="980100"/>
              <a:ext cx="4122901" cy="3952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1" name="Google Shape;1441;p86"/>
            <p:cNvSpPr/>
            <p:nvPr/>
          </p:nvSpPr>
          <p:spPr>
            <a:xfrm>
              <a:off x="2364750" y="1713600"/>
              <a:ext cx="2608800" cy="3600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86"/>
            <p:cNvSpPr/>
            <p:nvPr/>
          </p:nvSpPr>
          <p:spPr>
            <a:xfrm>
              <a:off x="2364750" y="2170800"/>
              <a:ext cx="2608800" cy="3600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86"/>
            <p:cNvSpPr/>
            <p:nvPr/>
          </p:nvSpPr>
          <p:spPr>
            <a:xfrm>
              <a:off x="2364750" y="2628000"/>
              <a:ext cx="2608800" cy="3600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86"/>
            <p:cNvSpPr/>
            <p:nvPr/>
          </p:nvSpPr>
          <p:spPr>
            <a:xfrm>
              <a:off x="2364750" y="3085200"/>
              <a:ext cx="2608800" cy="3600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86"/>
            <p:cNvSpPr/>
            <p:nvPr/>
          </p:nvSpPr>
          <p:spPr>
            <a:xfrm>
              <a:off x="2364750" y="3542400"/>
              <a:ext cx="2608800" cy="3600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86"/>
            <p:cNvSpPr/>
            <p:nvPr/>
          </p:nvSpPr>
          <p:spPr>
            <a:xfrm>
              <a:off x="2364750" y="3999600"/>
              <a:ext cx="2608800" cy="3600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86"/>
            <p:cNvSpPr/>
            <p:nvPr/>
          </p:nvSpPr>
          <p:spPr>
            <a:xfrm>
              <a:off x="2274150" y="1626000"/>
              <a:ext cx="2788500" cy="28776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8" name="Google Shape;1448;p86"/>
          <p:cNvSpPr/>
          <p:nvPr/>
        </p:nvSpPr>
        <p:spPr>
          <a:xfrm>
            <a:off x="3411850" y="11850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449" name="Google Shape;1449;p86"/>
          <p:cNvSpPr/>
          <p:nvPr/>
        </p:nvSpPr>
        <p:spPr>
          <a:xfrm>
            <a:off x="4631050" y="14898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2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1450" name="Google Shape;1450;p86"/>
          <p:cNvPicPr preferRelativeResize="0"/>
          <p:nvPr/>
        </p:nvPicPr>
        <p:blipFill rotWithShape="1">
          <a:blip r:embed="rId6">
            <a:alphaModFix/>
          </a:blip>
          <a:srcRect b="4719" l="3772" r="51153" t="4337"/>
          <a:stretch/>
        </p:blipFill>
        <p:spPr>
          <a:xfrm>
            <a:off x="1620000" y="899963"/>
            <a:ext cx="3960048" cy="3960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51" name="Google Shape;1451;p86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567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접수 된 예약을 보여주는 modal 창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(예약한 고객 목록이 시간 순으로 출력된다)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91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창닫기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:modal창을 닫고 Owner&gt;main(OW_MA_01_a)으로 이동한다.</a:t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날짜선택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캘린더 창이 누르고 날짜를 선택할수 있다.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날짜에 맞춰 예약한 손님들의 리스트가 보여진다.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3</a:t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상세보기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예약 클릭시 자세한 내용을 볼 수 있는 창(OW_MA_01_d)으로 이동한다.</a:t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7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452" name="Google Shape;1452;p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20025" y="899963"/>
            <a:ext cx="3960000" cy="39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3" name="Google Shape;1453;p8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20012" y="899975"/>
            <a:ext cx="3960000" cy="39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4" name="Google Shape;1454;p86"/>
          <p:cNvSpPr/>
          <p:nvPr/>
        </p:nvSpPr>
        <p:spPr>
          <a:xfrm>
            <a:off x="2892606" y="4301731"/>
            <a:ext cx="195300" cy="2094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C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1455" name="Google Shape;1455;p8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04487" y="899975"/>
            <a:ext cx="3960000" cy="39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6" name="Google Shape;1456;p8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04500" y="899963"/>
            <a:ext cx="3960000" cy="39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7" name="Google Shape;1457;p86"/>
          <p:cNvSpPr/>
          <p:nvPr/>
        </p:nvSpPr>
        <p:spPr>
          <a:xfrm>
            <a:off x="2058550" y="1593425"/>
            <a:ext cx="2882700" cy="2638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86"/>
          <p:cNvSpPr/>
          <p:nvPr/>
        </p:nvSpPr>
        <p:spPr>
          <a:xfrm>
            <a:off x="2402625" y="115725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459" name="Google Shape;1459;p86"/>
          <p:cNvSpPr/>
          <p:nvPr/>
        </p:nvSpPr>
        <p:spPr>
          <a:xfrm flipH="1">
            <a:off x="1978200" y="15006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2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460" name="Google Shape;1460;p86"/>
          <p:cNvSpPr/>
          <p:nvPr/>
        </p:nvSpPr>
        <p:spPr>
          <a:xfrm>
            <a:off x="2517850" y="1291800"/>
            <a:ext cx="754800" cy="247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1" name="Google Shape;1461;p8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067548" y="472835"/>
            <a:ext cx="1008950" cy="105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2" name="Google Shape;1462;p86"/>
          <p:cNvCxnSpPr/>
          <p:nvPr/>
        </p:nvCxnSpPr>
        <p:spPr>
          <a:xfrm>
            <a:off x="3272650" y="1415700"/>
            <a:ext cx="785700" cy="2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3" name="Google Shape;1463;p86"/>
          <p:cNvSpPr/>
          <p:nvPr/>
        </p:nvSpPr>
        <p:spPr>
          <a:xfrm flipH="1">
            <a:off x="2130600" y="18054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3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464" name="Google Shape;1464;p86"/>
          <p:cNvSpPr/>
          <p:nvPr/>
        </p:nvSpPr>
        <p:spPr>
          <a:xfrm>
            <a:off x="5039575" y="917707"/>
            <a:ext cx="174000" cy="1701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9" name="Google Shape;146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419650"/>
            <a:ext cx="7033299" cy="47238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70" name="Google Shape;1470;p87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OW_MA_01_d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가게예약신청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Owner&gt;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main&gt;oneres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ownerMain.html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가게주인</a:t>
                      </a:r>
                      <a:r>
                        <a:rPr lang="ko" sz="800"/>
                        <a:t>&gt;예약신청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김덕현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471" name="Google Shape;1471;p87"/>
          <p:cNvPicPr preferRelativeResize="0"/>
          <p:nvPr/>
        </p:nvPicPr>
        <p:blipFill rotWithShape="1">
          <a:blip r:embed="rId4">
            <a:alphaModFix/>
          </a:blip>
          <a:srcRect b="5560" l="3670" r="51510" t="3736"/>
          <a:stretch/>
        </p:blipFill>
        <p:spPr>
          <a:xfrm>
            <a:off x="1652650" y="960775"/>
            <a:ext cx="3863700" cy="36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2" name="Google Shape;1472;p87"/>
          <p:cNvSpPr/>
          <p:nvPr/>
        </p:nvSpPr>
        <p:spPr>
          <a:xfrm>
            <a:off x="3183250" y="11850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1473" name="Google Shape;1473;p87"/>
          <p:cNvPicPr preferRelativeResize="0"/>
          <p:nvPr/>
        </p:nvPicPr>
        <p:blipFill rotWithShape="1">
          <a:blip r:embed="rId5">
            <a:alphaModFix/>
          </a:blip>
          <a:srcRect b="4577" l="55393" r="3858" t="4239"/>
          <a:stretch/>
        </p:blipFill>
        <p:spPr>
          <a:xfrm>
            <a:off x="1620000" y="900000"/>
            <a:ext cx="3960000" cy="39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4" name="Google Shape;1474;p87"/>
          <p:cNvSpPr/>
          <p:nvPr/>
        </p:nvSpPr>
        <p:spPr>
          <a:xfrm>
            <a:off x="4707250" y="11463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475" name="Google Shape;1475;p87"/>
          <p:cNvSpPr/>
          <p:nvPr/>
        </p:nvSpPr>
        <p:spPr>
          <a:xfrm>
            <a:off x="2345050" y="38895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476" name="Google Shape;1476;p87"/>
          <p:cNvSpPr txBox="1"/>
          <p:nvPr/>
        </p:nvSpPr>
        <p:spPr>
          <a:xfrm>
            <a:off x="4887250" y="1280500"/>
            <a:ext cx="445500" cy="54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87"/>
          <p:cNvSpPr/>
          <p:nvPr/>
        </p:nvSpPr>
        <p:spPr>
          <a:xfrm>
            <a:off x="1801075" y="3669300"/>
            <a:ext cx="3437100" cy="874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87"/>
          <p:cNvSpPr/>
          <p:nvPr/>
        </p:nvSpPr>
        <p:spPr>
          <a:xfrm>
            <a:off x="4707250" y="11463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479" name="Google Shape;1479;p87"/>
          <p:cNvSpPr/>
          <p:nvPr/>
        </p:nvSpPr>
        <p:spPr>
          <a:xfrm>
            <a:off x="1801075" y="3669300"/>
            <a:ext cx="3437100" cy="874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87"/>
          <p:cNvSpPr/>
          <p:nvPr/>
        </p:nvSpPr>
        <p:spPr>
          <a:xfrm>
            <a:off x="1735450" y="35847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  <p:graphicFrame>
        <p:nvGraphicFramePr>
          <p:cNvPr id="1481" name="Google Shape;1481;p87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5316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예약 신청 수락/거부 modal 창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772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434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노쇼확인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예약 신청을 한 사용자가 노쇼 이력이 1회가 있으면 해당 이미지를 출력한다.</a:t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3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창닫기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:modal창을 닫고 Owner&gt;main(OW_MA_01_a)으로 이동한다.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9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C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확인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버튼을 누르면 예약 신청이 온 해당 날짜와 시간에 예약이 되고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Owner&gt;main(OW_MA_01_a)으로 이동한다.</a:t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4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D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취소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예약 거부 사유 작성창(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OW_MA_01_e</a:t>
                      </a:r>
                      <a:r>
                        <a:rPr lang="ko" sz="800"/>
                        <a:t>)으로 이동한다.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4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4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4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4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82" name="Google Shape;1482;p87"/>
          <p:cNvSpPr/>
          <p:nvPr/>
        </p:nvSpPr>
        <p:spPr>
          <a:xfrm>
            <a:off x="1801075" y="3669300"/>
            <a:ext cx="3437100" cy="87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87"/>
          <p:cNvSpPr/>
          <p:nvPr/>
        </p:nvSpPr>
        <p:spPr>
          <a:xfrm>
            <a:off x="2345050" y="38895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484" name="Google Shape;1484;p87"/>
          <p:cNvSpPr/>
          <p:nvPr/>
        </p:nvSpPr>
        <p:spPr>
          <a:xfrm>
            <a:off x="1735450" y="35847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C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1485" name="Google Shape;1485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04488" y="899988"/>
            <a:ext cx="3960000" cy="39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6" name="Google Shape;1486;p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21500" y="1280511"/>
            <a:ext cx="209550" cy="268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7" name="Google Shape;1487;p8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19997" y="900000"/>
            <a:ext cx="3960000" cy="39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8" name="Google Shape;1488;p8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04500" y="899988"/>
            <a:ext cx="3960000" cy="39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9" name="Google Shape;1489;p87"/>
          <p:cNvSpPr/>
          <p:nvPr/>
        </p:nvSpPr>
        <p:spPr>
          <a:xfrm>
            <a:off x="4279850" y="947950"/>
            <a:ext cx="465300" cy="478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87"/>
          <p:cNvSpPr/>
          <p:nvPr/>
        </p:nvSpPr>
        <p:spPr>
          <a:xfrm>
            <a:off x="4173850" y="8415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491" name="Google Shape;1491;p87"/>
          <p:cNvSpPr/>
          <p:nvPr/>
        </p:nvSpPr>
        <p:spPr>
          <a:xfrm>
            <a:off x="2345050" y="38895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C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492" name="Google Shape;1492;p87"/>
          <p:cNvSpPr/>
          <p:nvPr/>
        </p:nvSpPr>
        <p:spPr>
          <a:xfrm>
            <a:off x="3792850" y="38895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D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1493" name="Google Shape;1493;p8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40100" y="953675"/>
            <a:ext cx="476250" cy="4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Google Shape;1494;p87"/>
          <p:cNvSpPr/>
          <p:nvPr/>
        </p:nvSpPr>
        <p:spPr>
          <a:xfrm>
            <a:off x="5012050" y="9177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9" name="Google Shape;149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419650"/>
            <a:ext cx="7033299" cy="47238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00" name="Google Shape;1500;p88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OW_MA_01_e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가게예약거부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⋯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main&gt;oneres&gt;reject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ownerMain.html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가게주인&gt;예약거부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김덕현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501" name="Google Shape;1501;p88"/>
          <p:cNvPicPr preferRelativeResize="0"/>
          <p:nvPr/>
        </p:nvPicPr>
        <p:blipFill rotWithShape="1">
          <a:blip r:embed="rId4">
            <a:alphaModFix/>
          </a:blip>
          <a:srcRect b="5560" l="3670" r="51510" t="3736"/>
          <a:stretch/>
        </p:blipFill>
        <p:spPr>
          <a:xfrm>
            <a:off x="1652650" y="960775"/>
            <a:ext cx="3863700" cy="36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2" name="Google Shape;1502;p88"/>
          <p:cNvSpPr/>
          <p:nvPr/>
        </p:nvSpPr>
        <p:spPr>
          <a:xfrm>
            <a:off x="3183250" y="11850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1503" name="Google Shape;1503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0000" y="900000"/>
            <a:ext cx="3960000" cy="396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</p:pic>
      <p:sp>
        <p:nvSpPr>
          <p:cNvPr id="1504" name="Google Shape;1504;p88"/>
          <p:cNvSpPr/>
          <p:nvPr/>
        </p:nvSpPr>
        <p:spPr>
          <a:xfrm>
            <a:off x="2114350" y="1466250"/>
            <a:ext cx="2948400" cy="2567400"/>
          </a:xfrm>
          <a:prstGeom prst="roundRect">
            <a:avLst>
              <a:gd fmla="val 27007" name="adj"/>
            </a:avLst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88"/>
          <p:cNvSpPr/>
          <p:nvPr/>
        </p:nvSpPr>
        <p:spPr>
          <a:xfrm>
            <a:off x="2345050" y="41181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1506" name="Google Shape;1506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20000" y="874975"/>
            <a:ext cx="3960001" cy="396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</p:pic>
      <p:sp>
        <p:nvSpPr>
          <p:cNvPr id="1507" name="Google Shape;1507;p88"/>
          <p:cNvSpPr/>
          <p:nvPr/>
        </p:nvSpPr>
        <p:spPr>
          <a:xfrm>
            <a:off x="2090650" y="1488900"/>
            <a:ext cx="2987700" cy="2505300"/>
          </a:xfrm>
          <a:prstGeom prst="roundRect">
            <a:avLst>
              <a:gd fmla="val 0" name="adj"/>
            </a:avLst>
          </a:prstGeom>
          <a:noFill/>
          <a:ln cap="flat" cmpd="sng" w="19050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508" name="Google Shape;1508;p88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5453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손님에게 예약 거부사유를 적어서 보내는 modal 창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17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446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창닫기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:modal창을 닫고 Owner&gt;main(OW_MA_01_a)으로 이동한다.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7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입력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예약 거부 사유를 Owner가 작성하는 창이다.</a:t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C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전송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예약신청 고객에게 예약거부사유를 카톡으로 전송한후 Owner&gt;main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(OW_MA_01_a)</a:t>
                      </a:r>
                      <a:r>
                        <a:rPr lang="ko" sz="800"/>
                        <a:t>창으로 이동한다.</a:t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6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D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취소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Owner&gt;main(OW_MA_01_a)창으로 이동한다.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6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6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6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6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6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09" name="Google Shape;1509;p88"/>
          <p:cNvSpPr/>
          <p:nvPr/>
        </p:nvSpPr>
        <p:spPr>
          <a:xfrm>
            <a:off x="2345050" y="41181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C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510" name="Google Shape;1510;p88"/>
          <p:cNvSpPr/>
          <p:nvPr/>
        </p:nvSpPr>
        <p:spPr>
          <a:xfrm>
            <a:off x="3792850" y="41181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D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511" name="Google Shape;1511;p88"/>
          <p:cNvSpPr/>
          <p:nvPr/>
        </p:nvSpPr>
        <p:spPr>
          <a:xfrm>
            <a:off x="1964050" y="13749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1512" name="Google Shape;1512;p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40100" y="937163"/>
            <a:ext cx="476250" cy="4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3" name="Google Shape;1513;p88"/>
          <p:cNvSpPr/>
          <p:nvPr/>
        </p:nvSpPr>
        <p:spPr>
          <a:xfrm>
            <a:off x="5012050" y="9177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8" name="Google Shape;151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419650"/>
            <a:ext cx="7033299" cy="47238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19" name="Google Shape;1519;p89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OW_MA_01_f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가게</a:t>
                      </a:r>
                      <a:r>
                        <a:rPr lang="ko" sz="800"/>
                        <a:t>예약목록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Owner&gt;</a:t>
                      </a:r>
                      <a:r>
                        <a:rPr lang="ko" sz="800"/>
                        <a:t>main&gt;allres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ownerMain.html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가게주인</a:t>
                      </a:r>
                      <a:r>
                        <a:rPr lang="ko" sz="800"/>
                        <a:t>&gt;</a:t>
                      </a:r>
                      <a:r>
                        <a:rPr lang="ko" sz="800"/>
                        <a:t>예약보기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김덕현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520" name="Google Shape;1520;p89"/>
          <p:cNvPicPr preferRelativeResize="0"/>
          <p:nvPr/>
        </p:nvPicPr>
        <p:blipFill rotWithShape="1">
          <a:blip r:embed="rId4">
            <a:alphaModFix/>
          </a:blip>
          <a:srcRect b="5560" l="3670" r="51510" t="3736"/>
          <a:stretch/>
        </p:blipFill>
        <p:spPr>
          <a:xfrm>
            <a:off x="1652650" y="960775"/>
            <a:ext cx="3863700" cy="36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1" name="Google Shape;1521;p89"/>
          <p:cNvSpPr/>
          <p:nvPr/>
        </p:nvSpPr>
        <p:spPr>
          <a:xfrm>
            <a:off x="3183250" y="11850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grpSp>
        <p:nvGrpSpPr>
          <p:cNvPr id="1522" name="Google Shape;1522;p89"/>
          <p:cNvGrpSpPr/>
          <p:nvPr/>
        </p:nvGrpSpPr>
        <p:grpSpPr>
          <a:xfrm>
            <a:off x="1620000" y="900000"/>
            <a:ext cx="3960046" cy="3959915"/>
            <a:chOff x="1733650" y="980100"/>
            <a:chExt cx="4122901" cy="3952800"/>
          </a:xfrm>
        </p:grpSpPr>
        <p:pic>
          <p:nvPicPr>
            <p:cNvPr id="1523" name="Google Shape;1523;p89"/>
            <p:cNvPicPr preferRelativeResize="0"/>
            <p:nvPr/>
          </p:nvPicPr>
          <p:blipFill rotWithShape="1">
            <a:blip r:embed="rId5">
              <a:alphaModFix/>
            </a:blip>
            <a:srcRect b="1651" l="1143" r="1909" t="1776"/>
            <a:stretch/>
          </p:blipFill>
          <p:spPr>
            <a:xfrm>
              <a:off x="1733650" y="980100"/>
              <a:ext cx="4122901" cy="3952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4" name="Google Shape;1524;p89"/>
            <p:cNvSpPr/>
            <p:nvPr/>
          </p:nvSpPr>
          <p:spPr>
            <a:xfrm>
              <a:off x="2364750" y="1713600"/>
              <a:ext cx="2608800" cy="3600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89"/>
            <p:cNvSpPr/>
            <p:nvPr/>
          </p:nvSpPr>
          <p:spPr>
            <a:xfrm>
              <a:off x="2364750" y="2170800"/>
              <a:ext cx="2608800" cy="3600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89"/>
            <p:cNvSpPr/>
            <p:nvPr/>
          </p:nvSpPr>
          <p:spPr>
            <a:xfrm>
              <a:off x="2364750" y="2628000"/>
              <a:ext cx="2608800" cy="3600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89"/>
            <p:cNvSpPr/>
            <p:nvPr/>
          </p:nvSpPr>
          <p:spPr>
            <a:xfrm>
              <a:off x="2364750" y="3085200"/>
              <a:ext cx="2608800" cy="3600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89"/>
            <p:cNvSpPr/>
            <p:nvPr/>
          </p:nvSpPr>
          <p:spPr>
            <a:xfrm>
              <a:off x="2364750" y="3542400"/>
              <a:ext cx="2608800" cy="3600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89"/>
            <p:cNvSpPr/>
            <p:nvPr/>
          </p:nvSpPr>
          <p:spPr>
            <a:xfrm>
              <a:off x="2364750" y="3999600"/>
              <a:ext cx="2608800" cy="3600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89"/>
            <p:cNvSpPr/>
            <p:nvPr/>
          </p:nvSpPr>
          <p:spPr>
            <a:xfrm>
              <a:off x="2274150" y="1626000"/>
              <a:ext cx="2788500" cy="28776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1" name="Google Shape;1531;p89"/>
          <p:cNvSpPr/>
          <p:nvPr/>
        </p:nvSpPr>
        <p:spPr>
          <a:xfrm>
            <a:off x="3411850" y="11850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532" name="Google Shape;1532;p89"/>
          <p:cNvSpPr/>
          <p:nvPr/>
        </p:nvSpPr>
        <p:spPr>
          <a:xfrm>
            <a:off x="4631050" y="14898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2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1533" name="Google Shape;1533;p89"/>
          <p:cNvPicPr preferRelativeResize="0"/>
          <p:nvPr/>
        </p:nvPicPr>
        <p:blipFill rotWithShape="1">
          <a:blip r:embed="rId6">
            <a:alphaModFix/>
          </a:blip>
          <a:srcRect b="4719" l="3772" r="51153" t="4337"/>
          <a:stretch/>
        </p:blipFill>
        <p:spPr>
          <a:xfrm>
            <a:off x="1620000" y="899963"/>
            <a:ext cx="3960048" cy="3960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34" name="Google Shape;1534;p89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567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접수 된 예약을 보여주는 modal 창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예약한 고객 목록이 시간 순으로 출력된다)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91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창닫기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:modal창을 닫고 Owner&gt;main(OW_MA_01_a)으로 이동한다.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입장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해당 손님이 입장처리 되고 예약이 없어진다.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C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노쇼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해당 손님이 노쇼처리 되고 예약이 없어진다.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D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확인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클릭시 메인페이지(OW_MA_01_a)로 이동한다.</a:t>
                      </a:r>
                      <a:endParaRPr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날짜에 맞춰 예약한 손님들의 리스트가 보여진다.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2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상세보기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예약 클릭시 자세한 내용을 볼 수 있는 창(OW_MA_01_d)으로 이동한다.</a:t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535" name="Google Shape;1535;p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20025" y="899963"/>
            <a:ext cx="3960000" cy="39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8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04487" y="899975"/>
            <a:ext cx="3960000" cy="39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7" name="Google Shape;1537;p89"/>
          <p:cNvSpPr/>
          <p:nvPr/>
        </p:nvSpPr>
        <p:spPr>
          <a:xfrm>
            <a:off x="1847050" y="1489800"/>
            <a:ext cx="2202000" cy="2725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8" name="Google Shape;1538;p89"/>
          <p:cNvSpPr/>
          <p:nvPr/>
        </p:nvSpPr>
        <p:spPr>
          <a:xfrm>
            <a:off x="1793025" y="138585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539" name="Google Shape;1539;p89"/>
          <p:cNvSpPr/>
          <p:nvPr/>
        </p:nvSpPr>
        <p:spPr>
          <a:xfrm>
            <a:off x="4111806" y="4225531"/>
            <a:ext cx="195300" cy="2094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D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540" name="Google Shape;1540;p89"/>
          <p:cNvSpPr/>
          <p:nvPr/>
        </p:nvSpPr>
        <p:spPr>
          <a:xfrm>
            <a:off x="1874400" y="18054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2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541" name="Google Shape;1541;p89"/>
          <p:cNvSpPr/>
          <p:nvPr/>
        </p:nvSpPr>
        <p:spPr>
          <a:xfrm>
            <a:off x="4572000" y="1531300"/>
            <a:ext cx="405300" cy="2415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2" name="Google Shape;1542;p89"/>
          <p:cNvSpPr/>
          <p:nvPr/>
        </p:nvSpPr>
        <p:spPr>
          <a:xfrm>
            <a:off x="4157350" y="1531300"/>
            <a:ext cx="330300" cy="2415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3" name="Google Shape;1543;p89"/>
          <p:cNvSpPr/>
          <p:nvPr/>
        </p:nvSpPr>
        <p:spPr>
          <a:xfrm>
            <a:off x="4097650" y="14511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544" name="Google Shape;1544;p89"/>
          <p:cNvSpPr/>
          <p:nvPr/>
        </p:nvSpPr>
        <p:spPr>
          <a:xfrm>
            <a:off x="4554850" y="14511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C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545" name="Google Shape;1545;p89"/>
          <p:cNvSpPr/>
          <p:nvPr/>
        </p:nvSpPr>
        <p:spPr>
          <a:xfrm>
            <a:off x="5088250" y="9177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0" name="Google Shape;155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419650"/>
            <a:ext cx="7033299" cy="47238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51" name="Google Shape;1551;p90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OW_MA_01_g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가게예약확인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Owner&gt;main&gt;oneres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ownerMain.html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가게주인</a:t>
                      </a:r>
                      <a:r>
                        <a:rPr lang="ko" sz="800"/>
                        <a:t>&gt;예약신청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김덕현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552" name="Google Shape;1552;p90"/>
          <p:cNvPicPr preferRelativeResize="0"/>
          <p:nvPr/>
        </p:nvPicPr>
        <p:blipFill rotWithShape="1">
          <a:blip r:embed="rId4">
            <a:alphaModFix/>
          </a:blip>
          <a:srcRect b="5560" l="3670" r="51510" t="3736"/>
          <a:stretch/>
        </p:blipFill>
        <p:spPr>
          <a:xfrm>
            <a:off x="1652650" y="960775"/>
            <a:ext cx="3863700" cy="36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3" name="Google Shape;1553;p90"/>
          <p:cNvSpPr/>
          <p:nvPr/>
        </p:nvSpPr>
        <p:spPr>
          <a:xfrm>
            <a:off x="3183250" y="11850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1554" name="Google Shape;1554;p90"/>
          <p:cNvPicPr preferRelativeResize="0"/>
          <p:nvPr/>
        </p:nvPicPr>
        <p:blipFill rotWithShape="1">
          <a:blip r:embed="rId5">
            <a:alphaModFix/>
          </a:blip>
          <a:srcRect b="4577" l="55393" r="3858" t="4239"/>
          <a:stretch/>
        </p:blipFill>
        <p:spPr>
          <a:xfrm>
            <a:off x="1620000" y="900000"/>
            <a:ext cx="3960000" cy="39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5" name="Google Shape;1555;p90"/>
          <p:cNvSpPr/>
          <p:nvPr/>
        </p:nvSpPr>
        <p:spPr>
          <a:xfrm>
            <a:off x="4707250" y="11463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556" name="Google Shape;1556;p90"/>
          <p:cNvSpPr/>
          <p:nvPr/>
        </p:nvSpPr>
        <p:spPr>
          <a:xfrm>
            <a:off x="2345050" y="38895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557" name="Google Shape;1557;p90"/>
          <p:cNvSpPr txBox="1"/>
          <p:nvPr/>
        </p:nvSpPr>
        <p:spPr>
          <a:xfrm>
            <a:off x="4887250" y="1280500"/>
            <a:ext cx="445500" cy="54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90"/>
          <p:cNvSpPr/>
          <p:nvPr/>
        </p:nvSpPr>
        <p:spPr>
          <a:xfrm>
            <a:off x="1801075" y="3669300"/>
            <a:ext cx="3437100" cy="874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90"/>
          <p:cNvSpPr/>
          <p:nvPr/>
        </p:nvSpPr>
        <p:spPr>
          <a:xfrm>
            <a:off x="4707250" y="11463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560" name="Google Shape;1560;p90"/>
          <p:cNvSpPr/>
          <p:nvPr/>
        </p:nvSpPr>
        <p:spPr>
          <a:xfrm>
            <a:off x="1801075" y="3669300"/>
            <a:ext cx="3437100" cy="874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90"/>
          <p:cNvSpPr/>
          <p:nvPr/>
        </p:nvSpPr>
        <p:spPr>
          <a:xfrm>
            <a:off x="1735450" y="35847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  <p:graphicFrame>
        <p:nvGraphicFramePr>
          <p:cNvPr id="1562" name="Google Shape;1562;p90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553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예약 신청 수락/거부 modal 창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44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45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노쇼확인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예약 신청을 한 사용자가 노쇼 이력이 1회가 있으면 해당 이미지를 출력한다.</a:t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9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창닫기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:modal창을 닫고 Owner&gt;main(OW_MA_01_a)으로 이동한다.</a:t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C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확인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버튼을 누르면 가계예약 목록페이지(OW_MA_01_f)로 이동한다.</a:t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7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7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63" name="Google Shape;1563;p90"/>
          <p:cNvSpPr/>
          <p:nvPr/>
        </p:nvSpPr>
        <p:spPr>
          <a:xfrm>
            <a:off x="1801075" y="3669300"/>
            <a:ext cx="3437100" cy="87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90"/>
          <p:cNvSpPr/>
          <p:nvPr/>
        </p:nvSpPr>
        <p:spPr>
          <a:xfrm>
            <a:off x="2345050" y="38895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565" name="Google Shape;1565;p90"/>
          <p:cNvSpPr/>
          <p:nvPr/>
        </p:nvSpPr>
        <p:spPr>
          <a:xfrm>
            <a:off x="1735450" y="35847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C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1566" name="Google Shape;1566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04488" y="899988"/>
            <a:ext cx="3960000" cy="39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7" name="Google Shape;1567;p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21500" y="1280511"/>
            <a:ext cx="209550" cy="268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8" name="Google Shape;1568;p9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19997" y="900000"/>
            <a:ext cx="3960000" cy="39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9" name="Google Shape;1569;p9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04500" y="899988"/>
            <a:ext cx="3960000" cy="39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0" name="Google Shape;1570;p9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19987" y="900000"/>
            <a:ext cx="3960000" cy="39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1" name="Google Shape;1571;p90"/>
          <p:cNvSpPr/>
          <p:nvPr/>
        </p:nvSpPr>
        <p:spPr>
          <a:xfrm>
            <a:off x="4279850" y="947950"/>
            <a:ext cx="465300" cy="478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90"/>
          <p:cNvSpPr/>
          <p:nvPr/>
        </p:nvSpPr>
        <p:spPr>
          <a:xfrm>
            <a:off x="4173850" y="8415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573" name="Google Shape;1573;p90"/>
          <p:cNvSpPr/>
          <p:nvPr/>
        </p:nvSpPr>
        <p:spPr>
          <a:xfrm>
            <a:off x="3945250" y="38895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C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1574" name="Google Shape;1574;p9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088250" y="976188"/>
            <a:ext cx="476250" cy="4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5" name="Google Shape;1575;p90"/>
          <p:cNvSpPr/>
          <p:nvPr/>
        </p:nvSpPr>
        <p:spPr>
          <a:xfrm>
            <a:off x="5088250" y="9177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0" name="Google Shape;158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419650"/>
            <a:ext cx="7033299" cy="47238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81" name="Google Shape;1581;p91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OW_MA_01_h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가게대기목록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Owner&gt;main&gt;wait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ownerMain.html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가게주인&gt;대기목록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김덕현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582" name="Google Shape;1582;p91"/>
          <p:cNvPicPr preferRelativeResize="0"/>
          <p:nvPr/>
        </p:nvPicPr>
        <p:blipFill rotWithShape="1">
          <a:blip r:embed="rId4">
            <a:alphaModFix/>
          </a:blip>
          <a:srcRect b="5560" l="3670" r="51510" t="3736"/>
          <a:stretch/>
        </p:blipFill>
        <p:spPr>
          <a:xfrm>
            <a:off x="1652650" y="960775"/>
            <a:ext cx="3863700" cy="36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3" name="Google Shape;1583;p91"/>
          <p:cNvSpPr/>
          <p:nvPr/>
        </p:nvSpPr>
        <p:spPr>
          <a:xfrm>
            <a:off x="3183250" y="11850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grpSp>
        <p:nvGrpSpPr>
          <p:cNvPr id="1584" name="Google Shape;1584;p91"/>
          <p:cNvGrpSpPr/>
          <p:nvPr/>
        </p:nvGrpSpPr>
        <p:grpSpPr>
          <a:xfrm>
            <a:off x="1652679" y="960770"/>
            <a:ext cx="3959996" cy="3960077"/>
            <a:chOff x="1660750" y="997000"/>
            <a:chExt cx="4195800" cy="3871800"/>
          </a:xfrm>
        </p:grpSpPr>
        <p:pic>
          <p:nvPicPr>
            <p:cNvPr id="1585" name="Google Shape;1585;p91"/>
            <p:cNvPicPr preferRelativeResize="0"/>
            <p:nvPr/>
          </p:nvPicPr>
          <p:blipFill rotWithShape="1">
            <a:blip r:embed="rId5">
              <a:alphaModFix/>
            </a:blip>
            <a:srcRect b="4242" l="2156" r="51959" t="4324"/>
            <a:stretch/>
          </p:blipFill>
          <p:spPr>
            <a:xfrm>
              <a:off x="1660750" y="997000"/>
              <a:ext cx="4195800" cy="3871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6" name="Google Shape;1586;p91"/>
            <p:cNvSpPr/>
            <p:nvPr/>
          </p:nvSpPr>
          <p:spPr>
            <a:xfrm>
              <a:off x="4867650" y="1405800"/>
              <a:ext cx="519000" cy="2361300"/>
            </a:xfrm>
            <a:prstGeom prst="rect">
              <a:avLst/>
            </a:prstGeom>
            <a:noFill/>
            <a:ln cap="flat" cmpd="sng" w="9525">
              <a:solidFill>
                <a:srgbClr val="4A86E8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7" name="Google Shape;1587;p91"/>
          <p:cNvSpPr/>
          <p:nvPr/>
        </p:nvSpPr>
        <p:spPr>
          <a:xfrm>
            <a:off x="3030850" y="41568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graphicFrame>
        <p:nvGraphicFramePr>
          <p:cNvPr id="1588" name="Google Shape;1588;p91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5305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대기하고 있는 손님에게 카톡을 전송 하고, 대기를 삭제하며, 현장대기추가 페이지로 이동한다.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768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530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창닫기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:modal창을 닫고 Owner&gt;main(OW_MA_01_a)으로 이동한다.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.</a:t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카톡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현재대기나 원격대기를 한 손님에게 시간에 맞춰 올 수 있도록 카톡을 보낸다.</a:t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3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C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입장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해당 손님이 입장처리 되고 대기가 없어진다.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3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D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노쇼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해당 손님이 노쇼처리 되고 대기가 없어진다.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E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닫기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Owner&gt;main(OW_MA_01_a)창으로 이동한다.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대기추가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현장 대기 추가 창(OW_MA_01_i)으로 이동한다</a:t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3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3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3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89" name="Google Shape;1589;p91"/>
          <p:cNvSpPr/>
          <p:nvPr/>
        </p:nvSpPr>
        <p:spPr>
          <a:xfrm>
            <a:off x="2345050" y="41568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2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590" name="Google Shape;1590;p91"/>
          <p:cNvSpPr/>
          <p:nvPr/>
        </p:nvSpPr>
        <p:spPr>
          <a:xfrm>
            <a:off x="4277650" y="1378900"/>
            <a:ext cx="358200" cy="2415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91"/>
          <p:cNvSpPr/>
          <p:nvPr/>
        </p:nvSpPr>
        <p:spPr>
          <a:xfrm>
            <a:off x="3792850" y="41943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E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592" name="Google Shape;1592;p91"/>
          <p:cNvSpPr/>
          <p:nvPr/>
        </p:nvSpPr>
        <p:spPr>
          <a:xfrm>
            <a:off x="4173850" y="12987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593" name="Google Shape;1593;p91"/>
          <p:cNvSpPr/>
          <p:nvPr/>
        </p:nvSpPr>
        <p:spPr>
          <a:xfrm>
            <a:off x="4478650" y="16422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1594" name="Google Shape;1594;p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52662" y="960800"/>
            <a:ext cx="3960000" cy="39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52663" y="960788"/>
            <a:ext cx="3960000" cy="39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6" name="Google Shape;1596;p91"/>
          <p:cNvSpPr/>
          <p:nvPr/>
        </p:nvSpPr>
        <p:spPr>
          <a:xfrm>
            <a:off x="3820450" y="1378900"/>
            <a:ext cx="358200" cy="2415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91"/>
          <p:cNvSpPr/>
          <p:nvPr/>
        </p:nvSpPr>
        <p:spPr>
          <a:xfrm>
            <a:off x="3792850" y="12225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598" name="Google Shape;1598;p91"/>
          <p:cNvSpPr/>
          <p:nvPr/>
        </p:nvSpPr>
        <p:spPr>
          <a:xfrm>
            <a:off x="4711250" y="1378900"/>
            <a:ext cx="358200" cy="2415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91"/>
          <p:cNvSpPr/>
          <p:nvPr/>
        </p:nvSpPr>
        <p:spPr>
          <a:xfrm>
            <a:off x="4707250" y="12225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D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600" name="Google Shape;1600;p91"/>
          <p:cNvSpPr/>
          <p:nvPr/>
        </p:nvSpPr>
        <p:spPr>
          <a:xfrm>
            <a:off x="4273250" y="1378900"/>
            <a:ext cx="310500" cy="2415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91"/>
          <p:cNvSpPr/>
          <p:nvPr/>
        </p:nvSpPr>
        <p:spPr>
          <a:xfrm>
            <a:off x="4250050" y="12225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C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602" name="Google Shape;1602;p91"/>
          <p:cNvSpPr/>
          <p:nvPr/>
        </p:nvSpPr>
        <p:spPr>
          <a:xfrm flipH="1">
            <a:off x="2334000" y="4186525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603" name="Google Shape;1603;p91"/>
          <p:cNvSpPr/>
          <p:nvPr/>
        </p:nvSpPr>
        <p:spPr>
          <a:xfrm>
            <a:off x="3792850" y="41943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E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604" name="Google Shape;1604;p91"/>
          <p:cNvSpPr/>
          <p:nvPr/>
        </p:nvSpPr>
        <p:spPr>
          <a:xfrm>
            <a:off x="5088250" y="9939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9" name="Google Shape;160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419650"/>
            <a:ext cx="7033299" cy="47238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10" name="Google Shape;1610;p92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OW_MA_01_i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가게현장대기접수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⋯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main&gt;wait&gt;addwait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ownerMain.html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가게주인&gt;현장접수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김덕현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611" name="Google Shape;1611;p92"/>
          <p:cNvPicPr preferRelativeResize="0"/>
          <p:nvPr/>
        </p:nvPicPr>
        <p:blipFill rotWithShape="1">
          <a:blip r:embed="rId4">
            <a:alphaModFix/>
          </a:blip>
          <a:srcRect b="5560" l="3670" r="51510" t="3736"/>
          <a:stretch/>
        </p:blipFill>
        <p:spPr>
          <a:xfrm>
            <a:off x="1652650" y="960775"/>
            <a:ext cx="3863700" cy="36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2" name="Google Shape;1612;p92"/>
          <p:cNvSpPr/>
          <p:nvPr/>
        </p:nvSpPr>
        <p:spPr>
          <a:xfrm>
            <a:off x="3183250" y="11850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grpSp>
        <p:nvGrpSpPr>
          <p:cNvPr id="1613" name="Google Shape;1613;p92"/>
          <p:cNvGrpSpPr/>
          <p:nvPr/>
        </p:nvGrpSpPr>
        <p:grpSpPr>
          <a:xfrm>
            <a:off x="1652681" y="960730"/>
            <a:ext cx="3863912" cy="3673177"/>
            <a:chOff x="1660750" y="997000"/>
            <a:chExt cx="4195800" cy="3871800"/>
          </a:xfrm>
        </p:grpSpPr>
        <p:pic>
          <p:nvPicPr>
            <p:cNvPr id="1614" name="Google Shape;1614;p92"/>
            <p:cNvPicPr preferRelativeResize="0"/>
            <p:nvPr/>
          </p:nvPicPr>
          <p:blipFill rotWithShape="1">
            <a:blip r:embed="rId5">
              <a:alphaModFix/>
            </a:blip>
            <a:srcRect b="4242" l="2156" r="51959" t="4324"/>
            <a:stretch/>
          </p:blipFill>
          <p:spPr>
            <a:xfrm>
              <a:off x="1660750" y="997000"/>
              <a:ext cx="4195800" cy="3871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5" name="Google Shape;1615;p92"/>
            <p:cNvSpPr/>
            <p:nvPr/>
          </p:nvSpPr>
          <p:spPr>
            <a:xfrm>
              <a:off x="4867650" y="1405800"/>
              <a:ext cx="519000" cy="2361300"/>
            </a:xfrm>
            <a:prstGeom prst="rect">
              <a:avLst/>
            </a:prstGeom>
            <a:noFill/>
            <a:ln cap="flat" cmpd="sng" w="9525">
              <a:solidFill>
                <a:srgbClr val="4A86E8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6" name="Google Shape;1616;p92"/>
          <p:cNvSpPr/>
          <p:nvPr/>
        </p:nvSpPr>
        <p:spPr>
          <a:xfrm>
            <a:off x="5012050" y="12225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617" name="Google Shape;1617;p92"/>
          <p:cNvSpPr/>
          <p:nvPr/>
        </p:nvSpPr>
        <p:spPr>
          <a:xfrm>
            <a:off x="3030850" y="39282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1618" name="Google Shape;1618;p92"/>
          <p:cNvPicPr preferRelativeResize="0"/>
          <p:nvPr/>
        </p:nvPicPr>
        <p:blipFill rotWithShape="1">
          <a:blip r:embed="rId6">
            <a:alphaModFix/>
          </a:blip>
          <a:srcRect b="3901" l="51458" r="2687" t="3864"/>
          <a:stretch/>
        </p:blipFill>
        <p:spPr>
          <a:xfrm>
            <a:off x="1653236" y="956450"/>
            <a:ext cx="3960000" cy="396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</p:pic>
      <p:sp>
        <p:nvSpPr>
          <p:cNvPr id="1619" name="Google Shape;1619;p92"/>
          <p:cNvSpPr/>
          <p:nvPr/>
        </p:nvSpPr>
        <p:spPr>
          <a:xfrm>
            <a:off x="2497450" y="40419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1620" name="Google Shape;1620;p92"/>
          <p:cNvPicPr preferRelativeResize="0"/>
          <p:nvPr/>
        </p:nvPicPr>
        <p:blipFill rotWithShape="1">
          <a:blip r:embed="rId7">
            <a:alphaModFix/>
          </a:blip>
          <a:srcRect b="3904" l="51380" r="2821" t="4217"/>
          <a:stretch/>
        </p:blipFill>
        <p:spPr>
          <a:xfrm>
            <a:off x="1653225" y="956450"/>
            <a:ext cx="3960000" cy="396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</p:pic>
      <p:sp>
        <p:nvSpPr>
          <p:cNvPr id="1621" name="Google Shape;1621;p92"/>
          <p:cNvSpPr/>
          <p:nvPr/>
        </p:nvSpPr>
        <p:spPr>
          <a:xfrm>
            <a:off x="4113400" y="40618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  <p:graphicFrame>
        <p:nvGraphicFramePr>
          <p:cNvPr id="1622" name="Google Shape;1622;p92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567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현장대기추가 modal 창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91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창닫기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:modal창을 닫고 Owner&gt;main(OW_MA_01_a)으로 이동한다.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추가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현장에 오신 손님에 맞춰 현장대기 추가하고 Owner&gt;main(OW_MA_01_a)창으로 이동한다.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C</a:t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취소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Owner&gt;main(OW_MA_01_a)창으로 이동한다.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3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23" name="Google Shape;1623;p92"/>
          <p:cNvSpPr/>
          <p:nvPr/>
        </p:nvSpPr>
        <p:spPr>
          <a:xfrm>
            <a:off x="2421250" y="40419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624" name="Google Shape;1624;p92"/>
          <p:cNvSpPr txBox="1"/>
          <p:nvPr/>
        </p:nvSpPr>
        <p:spPr>
          <a:xfrm>
            <a:off x="3030850" y="999050"/>
            <a:ext cx="13707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현장대기추가</a:t>
            </a:r>
            <a:endParaRPr b="1"/>
          </a:p>
        </p:txBody>
      </p:sp>
      <p:pic>
        <p:nvPicPr>
          <p:cNvPr id="1625" name="Google Shape;1625;p9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95275" y="999038"/>
            <a:ext cx="476250" cy="4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6" name="Google Shape;1626;p92"/>
          <p:cNvSpPr/>
          <p:nvPr/>
        </p:nvSpPr>
        <p:spPr>
          <a:xfrm>
            <a:off x="5088250" y="9939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/>
          <p:nvPr/>
        </p:nvSpPr>
        <p:spPr>
          <a:xfrm>
            <a:off x="4643100" y="0"/>
            <a:ext cx="4500900" cy="584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4DB6E"/>
        </a:solidFill>
      </p:bgPr>
    </p:bg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93"/>
          <p:cNvSpPr/>
          <p:nvPr/>
        </p:nvSpPr>
        <p:spPr>
          <a:xfrm>
            <a:off x="419469" y="368845"/>
            <a:ext cx="8376000" cy="4471800"/>
          </a:xfrm>
          <a:prstGeom prst="roundRect">
            <a:avLst>
              <a:gd fmla="val 7859" name="adj"/>
            </a:avLst>
          </a:prstGeom>
          <a:solidFill>
            <a:schemeClr val="lt1">
              <a:alpha val="95690"/>
            </a:schemeClr>
          </a:solidFill>
          <a:ln cap="rnd" cmpd="sng" w="63500">
            <a:solidFill>
              <a:srgbClr val="666666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32" name="Google Shape;1632;p93"/>
          <p:cNvGrpSpPr/>
          <p:nvPr/>
        </p:nvGrpSpPr>
        <p:grpSpPr>
          <a:xfrm>
            <a:off x="899937" y="815742"/>
            <a:ext cx="7222282" cy="3559700"/>
            <a:chOff x="2085182" y="1407822"/>
            <a:chExt cx="7940064" cy="3913478"/>
          </a:xfrm>
        </p:grpSpPr>
        <p:grpSp>
          <p:nvGrpSpPr>
            <p:cNvPr id="1633" name="Google Shape;1633;p93"/>
            <p:cNvGrpSpPr/>
            <p:nvPr/>
          </p:nvGrpSpPr>
          <p:grpSpPr>
            <a:xfrm>
              <a:off x="2085182" y="1407822"/>
              <a:ext cx="4743821" cy="3913478"/>
              <a:chOff x="1666082" y="1407822"/>
              <a:chExt cx="4743821" cy="3913478"/>
            </a:xfrm>
          </p:grpSpPr>
          <p:sp>
            <p:nvSpPr>
              <p:cNvPr id="1634" name="Google Shape;1634;p93"/>
              <p:cNvSpPr/>
              <p:nvPr/>
            </p:nvSpPr>
            <p:spPr>
              <a:xfrm>
                <a:off x="2887309" y="3073132"/>
                <a:ext cx="11565" cy="11565"/>
              </a:xfrm>
              <a:custGeom>
                <a:rect b="b" l="l" r="r" t="t"/>
                <a:pathLst>
                  <a:path extrusionOk="0" h="5" w="5">
                    <a:moveTo>
                      <a:pt x="3" y="0"/>
                    </a:moveTo>
                    <a:lnTo>
                      <a:pt x="5" y="1"/>
                    </a:lnTo>
                    <a:lnTo>
                      <a:pt x="5" y="2"/>
                    </a:lnTo>
                    <a:lnTo>
                      <a:pt x="5" y="3"/>
                    </a:lnTo>
                    <a:lnTo>
                      <a:pt x="3" y="4"/>
                    </a:lnTo>
                    <a:lnTo>
                      <a:pt x="2" y="5"/>
                    </a:lnTo>
                    <a:lnTo>
                      <a:pt x="1" y="5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2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35" name="Google Shape;1635;p93"/>
              <p:cNvSpPr/>
              <p:nvPr/>
            </p:nvSpPr>
            <p:spPr>
              <a:xfrm>
                <a:off x="2780914" y="3093947"/>
                <a:ext cx="74014" cy="23129"/>
              </a:xfrm>
              <a:custGeom>
                <a:rect b="b" l="l" r="r" t="t"/>
                <a:pathLst>
                  <a:path extrusionOk="0" h="10" w="32">
                    <a:moveTo>
                      <a:pt x="0" y="0"/>
                    </a:moveTo>
                    <a:lnTo>
                      <a:pt x="18" y="5"/>
                    </a:lnTo>
                    <a:lnTo>
                      <a:pt x="22" y="5"/>
                    </a:lnTo>
                    <a:lnTo>
                      <a:pt x="25" y="5"/>
                    </a:lnTo>
                    <a:lnTo>
                      <a:pt x="27" y="6"/>
                    </a:lnTo>
                    <a:lnTo>
                      <a:pt x="31" y="7"/>
                    </a:lnTo>
                    <a:lnTo>
                      <a:pt x="32" y="9"/>
                    </a:lnTo>
                    <a:lnTo>
                      <a:pt x="29" y="10"/>
                    </a:lnTo>
                    <a:lnTo>
                      <a:pt x="25" y="10"/>
                    </a:lnTo>
                    <a:lnTo>
                      <a:pt x="22" y="10"/>
                    </a:lnTo>
                    <a:lnTo>
                      <a:pt x="18" y="10"/>
                    </a:lnTo>
                    <a:lnTo>
                      <a:pt x="10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36" name="Google Shape;1636;p93"/>
              <p:cNvSpPr/>
              <p:nvPr/>
            </p:nvSpPr>
            <p:spPr>
              <a:xfrm>
                <a:off x="4362959" y="3912725"/>
                <a:ext cx="60136" cy="120272"/>
              </a:xfrm>
              <a:custGeom>
                <a:rect b="b" l="l" r="r" t="t"/>
                <a:pathLst>
                  <a:path extrusionOk="0" h="52" w="26">
                    <a:moveTo>
                      <a:pt x="0" y="0"/>
                    </a:moveTo>
                    <a:lnTo>
                      <a:pt x="3" y="1"/>
                    </a:lnTo>
                    <a:lnTo>
                      <a:pt x="7" y="3"/>
                    </a:lnTo>
                    <a:lnTo>
                      <a:pt x="10" y="5"/>
                    </a:lnTo>
                    <a:lnTo>
                      <a:pt x="12" y="8"/>
                    </a:lnTo>
                    <a:lnTo>
                      <a:pt x="19" y="20"/>
                    </a:lnTo>
                    <a:lnTo>
                      <a:pt x="25" y="32"/>
                    </a:lnTo>
                    <a:lnTo>
                      <a:pt x="26" y="36"/>
                    </a:lnTo>
                    <a:lnTo>
                      <a:pt x="26" y="39"/>
                    </a:lnTo>
                    <a:lnTo>
                      <a:pt x="25" y="42"/>
                    </a:lnTo>
                    <a:lnTo>
                      <a:pt x="24" y="45"/>
                    </a:lnTo>
                    <a:lnTo>
                      <a:pt x="15" y="50"/>
                    </a:lnTo>
                    <a:lnTo>
                      <a:pt x="5" y="52"/>
                    </a:lnTo>
                    <a:lnTo>
                      <a:pt x="0" y="30"/>
                    </a:lnTo>
                    <a:lnTo>
                      <a:pt x="0" y="21"/>
                    </a:lnTo>
                    <a:lnTo>
                      <a:pt x="1" y="13"/>
                    </a:lnTo>
                    <a:lnTo>
                      <a:pt x="3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37" name="Google Shape;1637;p93"/>
              <p:cNvSpPr/>
              <p:nvPr/>
            </p:nvSpPr>
            <p:spPr>
              <a:xfrm>
                <a:off x="4055340" y="1470270"/>
                <a:ext cx="87891" cy="83265"/>
              </a:xfrm>
              <a:custGeom>
                <a:rect b="b" l="l" r="r" t="t"/>
                <a:pathLst>
                  <a:path extrusionOk="0" h="36" w="38">
                    <a:moveTo>
                      <a:pt x="9" y="0"/>
                    </a:moveTo>
                    <a:lnTo>
                      <a:pt x="11" y="0"/>
                    </a:lnTo>
                    <a:lnTo>
                      <a:pt x="13" y="1"/>
                    </a:lnTo>
                    <a:lnTo>
                      <a:pt x="14" y="1"/>
                    </a:lnTo>
                    <a:lnTo>
                      <a:pt x="14" y="4"/>
                    </a:lnTo>
                    <a:lnTo>
                      <a:pt x="15" y="6"/>
                    </a:lnTo>
                    <a:lnTo>
                      <a:pt x="15" y="7"/>
                    </a:lnTo>
                    <a:lnTo>
                      <a:pt x="21" y="6"/>
                    </a:lnTo>
                    <a:lnTo>
                      <a:pt x="28" y="8"/>
                    </a:lnTo>
                    <a:lnTo>
                      <a:pt x="36" y="10"/>
                    </a:lnTo>
                    <a:lnTo>
                      <a:pt x="38" y="19"/>
                    </a:lnTo>
                    <a:lnTo>
                      <a:pt x="29" y="23"/>
                    </a:lnTo>
                    <a:lnTo>
                      <a:pt x="18" y="27"/>
                    </a:lnTo>
                    <a:lnTo>
                      <a:pt x="12" y="30"/>
                    </a:lnTo>
                    <a:lnTo>
                      <a:pt x="6" y="33"/>
                    </a:lnTo>
                    <a:lnTo>
                      <a:pt x="0" y="36"/>
                    </a:lnTo>
                    <a:lnTo>
                      <a:pt x="0" y="28"/>
                    </a:lnTo>
                    <a:lnTo>
                      <a:pt x="0" y="18"/>
                    </a:lnTo>
                    <a:lnTo>
                      <a:pt x="2" y="9"/>
                    </a:lnTo>
                    <a:lnTo>
                      <a:pt x="6" y="1"/>
                    </a:lnTo>
                    <a:lnTo>
                      <a:pt x="7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38" name="Google Shape;1638;p93"/>
              <p:cNvSpPr/>
              <p:nvPr/>
            </p:nvSpPr>
            <p:spPr>
              <a:xfrm>
                <a:off x="4971260" y="1641427"/>
                <a:ext cx="57824" cy="57824"/>
              </a:xfrm>
              <a:custGeom>
                <a:rect b="b" l="l" r="r" t="t"/>
                <a:pathLst>
                  <a:path extrusionOk="0" h="25" w="25">
                    <a:moveTo>
                      <a:pt x="19" y="0"/>
                    </a:moveTo>
                    <a:lnTo>
                      <a:pt x="22" y="4"/>
                    </a:lnTo>
                    <a:lnTo>
                      <a:pt x="25" y="9"/>
                    </a:lnTo>
                    <a:lnTo>
                      <a:pt x="25" y="25"/>
                    </a:lnTo>
                    <a:lnTo>
                      <a:pt x="16" y="23"/>
                    </a:lnTo>
                    <a:lnTo>
                      <a:pt x="8" y="17"/>
                    </a:lnTo>
                    <a:lnTo>
                      <a:pt x="0" y="19"/>
                    </a:lnTo>
                    <a:lnTo>
                      <a:pt x="2" y="16"/>
                    </a:lnTo>
                    <a:lnTo>
                      <a:pt x="6" y="14"/>
                    </a:lnTo>
                    <a:lnTo>
                      <a:pt x="12" y="1"/>
                    </a:lnTo>
                    <a:lnTo>
                      <a:pt x="15" y="1"/>
                    </a:lnTo>
                    <a:lnTo>
                      <a:pt x="17" y="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39" name="Google Shape;1639;p93"/>
              <p:cNvSpPr/>
              <p:nvPr/>
            </p:nvSpPr>
            <p:spPr>
              <a:xfrm>
                <a:off x="5558744" y="2555035"/>
                <a:ext cx="106395" cy="263674"/>
              </a:xfrm>
              <a:custGeom>
                <a:rect b="b" l="l" r="r" t="t"/>
                <a:pathLst>
                  <a:path extrusionOk="0" h="114" w="46">
                    <a:moveTo>
                      <a:pt x="9" y="0"/>
                    </a:moveTo>
                    <a:lnTo>
                      <a:pt x="11" y="2"/>
                    </a:lnTo>
                    <a:lnTo>
                      <a:pt x="13" y="3"/>
                    </a:lnTo>
                    <a:lnTo>
                      <a:pt x="14" y="5"/>
                    </a:lnTo>
                    <a:lnTo>
                      <a:pt x="16" y="7"/>
                    </a:lnTo>
                    <a:lnTo>
                      <a:pt x="18" y="8"/>
                    </a:lnTo>
                    <a:lnTo>
                      <a:pt x="22" y="12"/>
                    </a:lnTo>
                    <a:lnTo>
                      <a:pt x="26" y="16"/>
                    </a:lnTo>
                    <a:lnTo>
                      <a:pt x="26" y="42"/>
                    </a:lnTo>
                    <a:lnTo>
                      <a:pt x="26" y="50"/>
                    </a:lnTo>
                    <a:lnTo>
                      <a:pt x="28" y="57"/>
                    </a:lnTo>
                    <a:lnTo>
                      <a:pt x="30" y="65"/>
                    </a:lnTo>
                    <a:lnTo>
                      <a:pt x="21" y="67"/>
                    </a:lnTo>
                    <a:lnTo>
                      <a:pt x="22" y="78"/>
                    </a:lnTo>
                    <a:lnTo>
                      <a:pt x="25" y="88"/>
                    </a:lnTo>
                    <a:lnTo>
                      <a:pt x="35" y="96"/>
                    </a:lnTo>
                    <a:lnTo>
                      <a:pt x="46" y="101"/>
                    </a:lnTo>
                    <a:lnTo>
                      <a:pt x="44" y="102"/>
                    </a:lnTo>
                    <a:lnTo>
                      <a:pt x="41" y="102"/>
                    </a:lnTo>
                    <a:lnTo>
                      <a:pt x="39" y="103"/>
                    </a:lnTo>
                    <a:lnTo>
                      <a:pt x="37" y="104"/>
                    </a:lnTo>
                    <a:lnTo>
                      <a:pt x="36" y="105"/>
                    </a:lnTo>
                    <a:lnTo>
                      <a:pt x="35" y="106"/>
                    </a:lnTo>
                    <a:lnTo>
                      <a:pt x="34" y="109"/>
                    </a:lnTo>
                    <a:lnTo>
                      <a:pt x="34" y="111"/>
                    </a:lnTo>
                    <a:lnTo>
                      <a:pt x="35" y="114"/>
                    </a:lnTo>
                    <a:lnTo>
                      <a:pt x="33" y="112"/>
                    </a:lnTo>
                    <a:lnTo>
                      <a:pt x="29" y="110"/>
                    </a:lnTo>
                    <a:lnTo>
                      <a:pt x="28" y="106"/>
                    </a:lnTo>
                    <a:lnTo>
                      <a:pt x="23" y="97"/>
                    </a:lnTo>
                    <a:lnTo>
                      <a:pt x="18" y="87"/>
                    </a:lnTo>
                    <a:lnTo>
                      <a:pt x="12" y="78"/>
                    </a:lnTo>
                    <a:lnTo>
                      <a:pt x="10" y="66"/>
                    </a:lnTo>
                    <a:lnTo>
                      <a:pt x="7" y="54"/>
                    </a:lnTo>
                    <a:lnTo>
                      <a:pt x="9" y="43"/>
                    </a:lnTo>
                    <a:lnTo>
                      <a:pt x="3" y="40"/>
                    </a:lnTo>
                    <a:lnTo>
                      <a:pt x="2" y="31"/>
                    </a:lnTo>
                    <a:lnTo>
                      <a:pt x="3" y="21"/>
                    </a:lnTo>
                    <a:lnTo>
                      <a:pt x="0" y="18"/>
                    </a:lnTo>
                    <a:lnTo>
                      <a:pt x="4" y="14"/>
                    </a:lnTo>
                    <a:lnTo>
                      <a:pt x="9" y="15"/>
                    </a:lnTo>
                    <a:lnTo>
                      <a:pt x="11" y="8"/>
                    </a:lnTo>
                    <a:lnTo>
                      <a:pt x="9" y="7"/>
                    </a:lnTo>
                    <a:lnTo>
                      <a:pt x="6" y="6"/>
                    </a:lnTo>
                    <a:lnTo>
                      <a:pt x="4" y="4"/>
                    </a:lnTo>
                    <a:lnTo>
                      <a:pt x="3" y="3"/>
                    </a:lnTo>
                    <a:lnTo>
                      <a:pt x="5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40" name="Google Shape;1640;p93"/>
              <p:cNvSpPr/>
              <p:nvPr/>
            </p:nvSpPr>
            <p:spPr>
              <a:xfrm>
                <a:off x="3863366" y="1407822"/>
                <a:ext cx="180409" cy="124898"/>
              </a:xfrm>
              <a:custGeom>
                <a:rect b="b" l="l" r="r" t="t"/>
                <a:pathLst>
                  <a:path extrusionOk="0" h="54" w="78">
                    <a:moveTo>
                      <a:pt x="25" y="0"/>
                    </a:moveTo>
                    <a:lnTo>
                      <a:pt x="35" y="2"/>
                    </a:lnTo>
                    <a:lnTo>
                      <a:pt x="45" y="4"/>
                    </a:lnTo>
                    <a:lnTo>
                      <a:pt x="42" y="11"/>
                    </a:lnTo>
                    <a:lnTo>
                      <a:pt x="44" y="16"/>
                    </a:lnTo>
                    <a:lnTo>
                      <a:pt x="48" y="21"/>
                    </a:lnTo>
                    <a:lnTo>
                      <a:pt x="49" y="21"/>
                    </a:lnTo>
                    <a:lnTo>
                      <a:pt x="52" y="21"/>
                    </a:lnTo>
                    <a:lnTo>
                      <a:pt x="53" y="22"/>
                    </a:lnTo>
                    <a:lnTo>
                      <a:pt x="52" y="22"/>
                    </a:lnTo>
                    <a:lnTo>
                      <a:pt x="53" y="23"/>
                    </a:lnTo>
                    <a:lnTo>
                      <a:pt x="54" y="25"/>
                    </a:lnTo>
                    <a:lnTo>
                      <a:pt x="54" y="26"/>
                    </a:lnTo>
                    <a:lnTo>
                      <a:pt x="61" y="19"/>
                    </a:lnTo>
                    <a:lnTo>
                      <a:pt x="64" y="20"/>
                    </a:lnTo>
                    <a:lnTo>
                      <a:pt x="67" y="21"/>
                    </a:lnTo>
                    <a:lnTo>
                      <a:pt x="70" y="23"/>
                    </a:lnTo>
                    <a:lnTo>
                      <a:pt x="72" y="31"/>
                    </a:lnTo>
                    <a:lnTo>
                      <a:pt x="73" y="37"/>
                    </a:lnTo>
                    <a:lnTo>
                      <a:pt x="74" y="38"/>
                    </a:lnTo>
                    <a:lnTo>
                      <a:pt x="76" y="39"/>
                    </a:lnTo>
                    <a:lnTo>
                      <a:pt x="77" y="40"/>
                    </a:lnTo>
                    <a:lnTo>
                      <a:pt x="78" y="41"/>
                    </a:lnTo>
                    <a:lnTo>
                      <a:pt x="78" y="44"/>
                    </a:lnTo>
                    <a:lnTo>
                      <a:pt x="73" y="47"/>
                    </a:lnTo>
                    <a:lnTo>
                      <a:pt x="65" y="49"/>
                    </a:lnTo>
                    <a:lnTo>
                      <a:pt x="59" y="49"/>
                    </a:lnTo>
                    <a:lnTo>
                      <a:pt x="48" y="50"/>
                    </a:lnTo>
                    <a:lnTo>
                      <a:pt x="36" y="54"/>
                    </a:lnTo>
                    <a:lnTo>
                      <a:pt x="33" y="51"/>
                    </a:lnTo>
                    <a:lnTo>
                      <a:pt x="31" y="48"/>
                    </a:lnTo>
                    <a:lnTo>
                      <a:pt x="20" y="49"/>
                    </a:lnTo>
                    <a:lnTo>
                      <a:pt x="26" y="41"/>
                    </a:lnTo>
                    <a:lnTo>
                      <a:pt x="26" y="34"/>
                    </a:lnTo>
                    <a:lnTo>
                      <a:pt x="23" y="38"/>
                    </a:lnTo>
                    <a:lnTo>
                      <a:pt x="20" y="43"/>
                    </a:lnTo>
                    <a:lnTo>
                      <a:pt x="18" y="47"/>
                    </a:lnTo>
                    <a:lnTo>
                      <a:pt x="13" y="49"/>
                    </a:lnTo>
                    <a:lnTo>
                      <a:pt x="6" y="50"/>
                    </a:lnTo>
                    <a:lnTo>
                      <a:pt x="1" y="51"/>
                    </a:lnTo>
                    <a:lnTo>
                      <a:pt x="0" y="46"/>
                    </a:lnTo>
                    <a:lnTo>
                      <a:pt x="7" y="40"/>
                    </a:lnTo>
                    <a:lnTo>
                      <a:pt x="5" y="40"/>
                    </a:lnTo>
                    <a:lnTo>
                      <a:pt x="3" y="39"/>
                    </a:lnTo>
                    <a:lnTo>
                      <a:pt x="1" y="39"/>
                    </a:lnTo>
                    <a:lnTo>
                      <a:pt x="2" y="37"/>
                    </a:lnTo>
                    <a:lnTo>
                      <a:pt x="4" y="35"/>
                    </a:lnTo>
                    <a:lnTo>
                      <a:pt x="6" y="33"/>
                    </a:lnTo>
                    <a:lnTo>
                      <a:pt x="7" y="29"/>
                    </a:lnTo>
                    <a:lnTo>
                      <a:pt x="8" y="27"/>
                    </a:lnTo>
                    <a:lnTo>
                      <a:pt x="6" y="26"/>
                    </a:lnTo>
                    <a:lnTo>
                      <a:pt x="5" y="26"/>
                    </a:lnTo>
                    <a:lnTo>
                      <a:pt x="7" y="17"/>
                    </a:lnTo>
                    <a:lnTo>
                      <a:pt x="16" y="1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41" name="Google Shape;1641;p93"/>
              <p:cNvSpPr/>
              <p:nvPr/>
            </p:nvSpPr>
            <p:spPr>
              <a:xfrm>
                <a:off x="3245814" y="1768639"/>
                <a:ext cx="196600" cy="261362"/>
              </a:xfrm>
              <a:custGeom>
                <a:rect b="b" l="l" r="r" t="t"/>
                <a:pathLst>
                  <a:path extrusionOk="0" h="113" w="85">
                    <a:moveTo>
                      <a:pt x="79" y="0"/>
                    </a:moveTo>
                    <a:lnTo>
                      <a:pt x="85" y="1"/>
                    </a:lnTo>
                    <a:lnTo>
                      <a:pt x="84" y="10"/>
                    </a:lnTo>
                    <a:lnTo>
                      <a:pt x="80" y="17"/>
                    </a:lnTo>
                    <a:lnTo>
                      <a:pt x="75" y="23"/>
                    </a:lnTo>
                    <a:lnTo>
                      <a:pt x="68" y="31"/>
                    </a:lnTo>
                    <a:lnTo>
                      <a:pt x="59" y="38"/>
                    </a:lnTo>
                    <a:lnTo>
                      <a:pt x="50" y="43"/>
                    </a:lnTo>
                    <a:lnTo>
                      <a:pt x="51" y="52"/>
                    </a:lnTo>
                    <a:lnTo>
                      <a:pt x="45" y="56"/>
                    </a:lnTo>
                    <a:lnTo>
                      <a:pt x="45" y="59"/>
                    </a:lnTo>
                    <a:lnTo>
                      <a:pt x="46" y="64"/>
                    </a:lnTo>
                    <a:lnTo>
                      <a:pt x="46" y="67"/>
                    </a:lnTo>
                    <a:lnTo>
                      <a:pt x="44" y="74"/>
                    </a:lnTo>
                    <a:lnTo>
                      <a:pt x="40" y="80"/>
                    </a:lnTo>
                    <a:lnTo>
                      <a:pt x="37" y="87"/>
                    </a:lnTo>
                    <a:lnTo>
                      <a:pt x="36" y="94"/>
                    </a:lnTo>
                    <a:lnTo>
                      <a:pt x="40" y="101"/>
                    </a:lnTo>
                    <a:lnTo>
                      <a:pt x="46" y="107"/>
                    </a:lnTo>
                    <a:lnTo>
                      <a:pt x="50" y="113"/>
                    </a:lnTo>
                    <a:lnTo>
                      <a:pt x="37" y="113"/>
                    </a:lnTo>
                    <a:lnTo>
                      <a:pt x="23" y="112"/>
                    </a:lnTo>
                    <a:lnTo>
                      <a:pt x="23" y="110"/>
                    </a:lnTo>
                    <a:lnTo>
                      <a:pt x="23" y="107"/>
                    </a:lnTo>
                    <a:lnTo>
                      <a:pt x="22" y="106"/>
                    </a:lnTo>
                    <a:lnTo>
                      <a:pt x="21" y="105"/>
                    </a:lnTo>
                    <a:lnTo>
                      <a:pt x="20" y="104"/>
                    </a:lnTo>
                    <a:lnTo>
                      <a:pt x="19" y="105"/>
                    </a:lnTo>
                    <a:lnTo>
                      <a:pt x="19" y="107"/>
                    </a:lnTo>
                    <a:lnTo>
                      <a:pt x="16" y="107"/>
                    </a:lnTo>
                    <a:lnTo>
                      <a:pt x="15" y="107"/>
                    </a:lnTo>
                    <a:lnTo>
                      <a:pt x="13" y="106"/>
                    </a:lnTo>
                    <a:lnTo>
                      <a:pt x="12" y="104"/>
                    </a:lnTo>
                    <a:lnTo>
                      <a:pt x="11" y="103"/>
                    </a:lnTo>
                    <a:lnTo>
                      <a:pt x="4" y="102"/>
                    </a:lnTo>
                    <a:lnTo>
                      <a:pt x="2" y="101"/>
                    </a:lnTo>
                    <a:lnTo>
                      <a:pt x="1" y="99"/>
                    </a:lnTo>
                    <a:lnTo>
                      <a:pt x="0" y="97"/>
                    </a:lnTo>
                    <a:lnTo>
                      <a:pt x="0" y="94"/>
                    </a:lnTo>
                    <a:lnTo>
                      <a:pt x="4" y="92"/>
                    </a:lnTo>
                    <a:lnTo>
                      <a:pt x="10" y="90"/>
                    </a:lnTo>
                    <a:lnTo>
                      <a:pt x="8" y="87"/>
                    </a:lnTo>
                    <a:lnTo>
                      <a:pt x="7" y="83"/>
                    </a:lnTo>
                    <a:lnTo>
                      <a:pt x="8" y="82"/>
                    </a:lnTo>
                    <a:lnTo>
                      <a:pt x="9" y="80"/>
                    </a:lnTo>
                    <a:lnTo>
                      <a:pt x="10" y="78"/>
                    </a:lnTo>
                    <a:lnTo>
                      <a:pt x="17" y="75"/>
                    </a:lnTo>
                    <a:lnTo>
                      <a:pt x="10" y="71"/>
                    </a:lnTo>
                    <a:lnTo>
                      <a:pt x="15" y="66"/>
                    </a:lnTo>
                    <a:lnTo>
                      <a:pt x="17" y="59"/>
                    </a:lnTo>
                    <a:lnTo>
                      <a:pt x="17" y="53"/>
                    </a:lnTo>
                    <a:lnTo>
                      <a:pt x="15" y="52"/>
                    </a:lnTo>
                    <a:lnTo>
                      <a:pt x="13" y="52"/>
                    </a:lnTo>
                    <a:lnTo>
                      <a:pt x="11" y="52"/>
                    </a:lnTo>
                    <a:lnTo>
                      <a:pt x="12" y="50"/>
                    </a:lnTo>
                    <a:lnTo>
                      <a:pt x="14" y="48"/>
                    </a:lnTo>
                    <a:lnTo>
                      <a:pt x="16" y="47"/>
                    </a:lnTo>
                    <a:lnTo>
                      <a:pt x="25" y="38"/>
                    </a:lnTo>
                    <a:lnTo>
                      <a:pt x="36" y="29"/>
                    </a:lnTo>
                    <a:lnTo>
                      <a:pt x="44" y="27"/>
                    </a:lnTo>
                    <a:lnTo>
                      <a:pt x="51" y="24"/>
                    </a:lnTo>
                    <a:lnTo>
                      <a:pt x="58" y="20"/>
                    </a:lnTo>
                    <a:lnTo>
                      <a:pt x="60" y="18"/>
                    </a:lnTo>
                    <a:lnTo>
                      <a:pt x="61" y="15"/>
                    </a:lnTo>
                    <a:lnTo>
                      <a:pt x="62" y="12"/>
                    </a:lnTo>
                    <a:lnTo>
                      <a:pt x="63" y="9"/>
                    </a:lnTo>
                    <a:lnTo>
                      <a:pt x="64" y="7"/>
                    </a:lnTo>
                    <a:lnTo>
                      <a:pt x="67" y="5"/>
                    </a:lnTo>
                    <a:lnTo>
                      <a:pt x="72" y="1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42" name="Google Shape;1642;p93"/>
              <p:cNvSpPr/>
              <p:nvPr/>
            </p:nvSpPr>
            <p:spPr>
              <a:xfrm>
                <a:off x="3176426" y="2069320"/>
                <a:ext cx="57824" cy="27755"/>
              </a:xfrm>
              <a:custGeom>
                <a:rect b="b" l="l" r="r" t="t"/>
                <a:pathLst>
                  <a:path extrusionOk="0" h="12" w="25">
                    <a:moveTo>
                      <a:pt x="9" y="0"/>
                    </a:moveTo>
                    <a:lnTo>
                      <a:pt x="16" y="2"/>
                    </a:lnTo>
                    <a:lnTo>
                      <a:pt x="21" y="5"/>
                    </a:lnTo>
                    <a:lnTo>
                      <a:pt x="25" y="10"/>
                    </a:lnTo>
                    <a:lnTo>
                      <a:pt x="19" y="11"/>
                    </a:lnTo>
                    <a:lnTo>
                      <a:pt x="12" y="12"/>
                    </a:lnTo>
                    <a:lnTo>
                      <a:pt x="7" y="12"/>
                    </a:lnTo>
                    <a:lnTo>
                      <a:pt x="2" y="9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43" name="Google Shape;1643;p93"/>
              <p:cNvSpPr/>
              <p:nvPr/>
            </p:nvSpPr>
            <p:spPr>
              <a:xfrm>
                <a:off x="2998330" y="1745510"/>
                <a:ext cx="101769" cy="48572"/>
              </a:xfrm>
              <a:custGeom>
                <a:rect b="b" l="l" r="r" t="t"/>
                <a:pathLst>
                  <a:path extrusionOk="0" h="21" w="44">
                    <a:moveTo>
                      <a:pt x="37" y="0"/>
                    </a:moveTo>
                    <a:lnTo>
                      <a:pt x="40" y="3"/>
                    </a:lnTo>
                    <a:lnTo>
                      <a:pt x="44" y="6"/>
                    </a:lnTo>
                    <a:lnTo>
                      <a:pt x="43" y="8"/>
                    </a:lnTo>
                    <a:lnTo>
                      <a:pt x="40" y="9"/>
                    </a:lnTo>
                    <a:lnTo>
                      <a:pt x="38" y="10"/>
                    </a:lnTo>
                    <a:lnTo>
                      <a:pt x="36" y="11"/>
                    </a:lnTo>
                    <a:lnTo>
                      <a:pt x="34" y="13"/>
                    </a:lnTo>
                    <a:lnTo>
                      <a:pt x="28" y="19"/>
                    </a:lnTo>
                    <a:lnTo>
                      <a:pt x="22" y="21"/>
                    </a:lnTo>
                    <a:lnTo>
                      <a:pt x="12" y="19"/>
                    </a:lnTo>
                    <a:lnTo>
                      <a:pt x="14" y="16"/>
                    </a:lnTo>
                    <a:lnTo>
                      <a:pt x="16" y="14"/>
                    </a:lnTo>
                    <a:lnTo>
                      <a:pt x="14" y="14"/>
                    </a:lnTo>
                    <a:lnTo>
                      <a:pt x="12" y="15"/>
                    </a:lnTo>
                    <a:lnTo>
                      <a:pt x="9" y="15"/>
                    </a:lnTo>
                    <a:lnTo>
                      <a:pt x="6" y="16"/>
                    </a:lnTo>
                    <a:lnTo>
                      <a:pt x="4" y="15"/>
                    </a:lnTo>
                    <a:lnTo>
                      <a:pt x="2" y="15"/>
                    </a:lnTo>
                    <a:lnTo>
                      <a:pt x="0" y="13"/>
                    </a:lnTo>
                    <a:lnTo>
                      <a:pt x="21" y="6"/>
                    </a:lnTo>
                    <a:lnTo>
                      <a:pt x="27" y="13"/>
                    </a:lnTo>
                    <a:lnTo>
                      <a:pt x="26" y="6"/>
                    </a:lnTo>
                    <a:lnTo>
                      <a:pt x="32" y="3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44" name="Google Shape;1644;p93"/>
              <p:cNvSpPr/>
              <p:nvPr/>
            </p:nvSpPr>
            <p:spPr>
              <a:xfrm>
                <a:off x="3130168" y="1678434"/>
                <a:ext cx="43946" cy="67076"/>
              </a:xfrm>
              <a:custGeom>
                <a:rect b="b" l="l" r="r" t="t"/>
                <a:pathLst>
                  <a:path extrusionOk="0" h="29" w="19">
                    <a:moveTo>
                      <a:pt x="7" y="0"/>
                    </a:moveTo>
                    <a:lnTo>
                      <a:pt x="15" y="3"/>
                    </a:lnTo>
                    <a:lnTo>
                      <a:pt x="14" y="9"/>
                    </a:lnTo>
                    <a:lnTo>
                      <a:pt x="11" y="14"/>
                    </a:lnTo>
                    <a:lnTo>
                      <a:pt x="19" y="16"/>
                    </a:lnTo>
                    <a:lnTo>
                      <a:pt x="18" y="20"/>
                    </a:lnTo>
                    <a:lnTo>
                      <a:pt x="17" y="22"/>
                    </a:lnTo>
                    <a:lnTo>
                      <a:pt x="16" y="25"/>
                    </a:lnTo>
                    <a:lnTo>
                      <a:pt x="14" y="27"/>
                    </a:lnTo>
                    <a:lnTo>
                      <a:pt x="10" y="28"/>
                    </a:lnTo>
                    <a:lnTo>
                      <a:pt x="5" y="29"/>
                    </a:lnTo>
                    <a:lnTo>
                      <a:pt x="0" y="29"/>
                    </a:lnTo>
                    <a:lnTo>
                      <a:pt x="0" y="26"/>
                    </a:lnTo>
                    <a:lnTo>
                      <a:pt x="0" y="22"/>
                    </a:lnTo>
                    <a:lnTo>
                      <a:pt x="0" y="17"/>
                    </a:lnTo>
                    <a:lnTo>
                      <a:pt x="2" y="17"/>
                    </a:lnTo>
                    <a:lnTo>
                      <a:pt x="5" y="17"/>
                    </a:lnTo>
                    <a:lnTo>
                      <a:pt x="4" y="9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45" name="Google Shape;1645;p93"/>
              <p:cNvSpPr/>
              <p:nvPr/>
            </p:nvSpPr>
            <p:spPr>
              <a:xfrm>
                <a:off x="5079967" y="1525781"/>
                <a:ext cx="64762" cy="71702"/>
              </a:xfrm>
              <a:custGeom>
                <a:rect b="b" l="l" r="r" t="t"/>
                <a:pathLst>
                  <a:path extrusionOk="0" h="31" w="28">
                    <a:moveTo>
                      <a:pt x="6" y="0"/>
                    </a:moveTo>
                    <a:lnTo>
                      <a:pt x="6" y="3"/>
                    </a:lnTo>
                    <a:lnTo>
                      <a:pt x="6" y="5"/>
                    </a:lnTo>
                    <a:lnTo>
                      <a:pt x="6" y="7"/>
                    </a:lnTo>
                    <a:lnTo>
                      <a:pt x="8" y="6"/>
                    </a:lnTo>
                    <a:lnTo>
                      <a:pt x="9" y="5"/>
                    </a:lnTo>
                    <a:lnTo>
                      <a:pt x="14" y="7"/>
                    </a:lnTo>
                    <a:lnTo>
                      <a:pt x="16" y="9"/>
                    </a:lnTo>
                    <a:lnTo>
                      <a:pt x="16" y="12"/>
                    </a:lnTo>
                    <a:lnTo>
                      <a:pt x="18" y="12"/>
                    </a:lnTo>
                    <a:lnTo>
                      <a:pt x="19" y="12"/>
                    </a:lnTo>
                    <a:lnTo>
                      <a:pt x="21" y="12"/>
                    </a:lnTo>
                    <a:lnTo>
                      <a:pt x="28" y="22"/>
                    </a:lnTo>
                    <a:lnTo>
                      <a:pt x="25" y="24"/>
                    </a:lnTo>
                    <a:lnTo>
                      <a:pt x="24" y="28"/>
                    </a:lnTo>
                    <a:lnTo>
                      <a:pt x="22" y="30"/>
                    </a:lnTo>
                    <a:lnTo>
                      <a:pt x="19" y="31"/>
                    </a:lnTo>
                    <a:lnTo>
                      <a:pt x="16" y="31"/>
                    </a:lnTo>
                    <a:lnTo>
                      <a:pt x="8" y="21"/>
                    </a:lnTo>
                    <a:lnTo>
                      <a:pt x="0" y="10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2" y="4"/>
                    </a:lnTo>
                    <a:lnTo>
                      <a:pt x="4" y="1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46" name="Google Shape;1646;p93"/>
              <p:cNvSpPr/>
              <p:nvPr/>
            </p:nvSpPr>
            <p:spPr>
              <a:xfrm>
                <a:off x="5711398" y="1678434"/>
                <a:ext cx="97143" cy="57824"/>
              </a:xfrm>
              <a:custGeom>
                <a:rect b="b" l="l" r="r" t="t"/>
                <a:pathLst>
                  <a:path extrusionOk="0" h="25" w="42">
                    <a:moveTo>
                      <a:pt x="27" y="0"/>
                    </a:moveTo>
                    <a:lnTo>
                      <a:pt x="39" y="0"/>
                    </a:lnTo>
                    <a:lnTo>
                      <a:pt x="41" y="2"/>
                    </a:lnTo>
                    <a:lnTo>
                      <a:pt x="41" y="5"/>
                    </a:lnTo>
                    <a:lnTo>
                      <a:pt x="42" y="8"/>
                    </a:lnTo>
                    <a:lnTo>
                      <a:pt x="26" y="15"/>
                    </a:lnTo>
                    <a:lnTo>
                      <a:pt x="9" y="25"/>
                    </a:lnTo>
                    <a:lnTo>
                      <a:pt x="4" y="23"/>
                    </a:lnTo>
                    <a:lnTo>
                      <a:pt x="0" y="17"/>
                    </a:lnTo>
                    <a:lnTo>
                      <a:pt x="3" y="12"/>
                    </a:lnTo>
                    <a:lnTo>
                      <a:pt x="5" y="7"/>
                    </a:lnTo>
                    <a:lnTo>
                      <a:pt x="10" y="3"/>
                    </a:lnTo>
                    <a:lnTo>
                      <a:pt x="15" y="1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47" name="Google Shape;1647;p93"/>
              <p:cNvSpPr/>
              <p:nvPr/>
            </p:nvSpPr>
            <p:spPr>
              <a:xfrm>
                <a:off x="6335889" y="2013810"/>
                <a:ext cx="74014" cy="37007"/>
              </a:xfrm>
              <a:custGeom>
                <a:rect b="b" l="l" r="r" t="t"/>
                <a:pathLst>
                  <a:path extrusionOk="0" h="16" w="32">
                    <a:moveTo>
                      <a:pt x="20" y="0"/>
                    </a:moveTo>
                    <a:lnTo>
                      <a:pt x="26" y="3"/>
                    </a:lnTo>
                    <a:lnTo>
                      <a:pt x="30" y="7"/>
                    </a:lnTo>
                    <a:lnTo>
                      <a:pt x="31" y="9"/>
                    </a:lnTo>
                    <a:lnTo>
                      <a:pt x="32" y="12"/>
                    </a:lnTo>
                    <a:lnTo>
                      <a:pt x="32" y="16"/>
                    </a:lnTo>
                    <a:lnTo>
                      <a:pt x="28" y="15"/>
                    </a:lnTo>
                    <a:lnTo>
                      <a:pt x="23" y="14"/>
                    </a:lnTo>
                    <a:lnTo>
                      <a:pt x="19" y="11"/>
                    </a:lnTo>
                    <a:lnTo>
                      <a:pt x="15" y="10"/>
                    </a:lnTo>
                    <a:lnTo>
                      <a:pt x="11" y="12"/>
                    </a:lnTo>
                    <a:lnTo>
                      <a:pt x="7" y="16"/>
                    </a:lnTo>
                    <a:lnTo>
                      <a:pt x="5" y="15"/>
                    </a:lnTo>
                    <a:lnTo>
                      <a:pt x="3" y="11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8" y="4"/>
                    </a:lnTo>
                    <a:lnTo>
                      <a:pt x="12" y="4"/>
                    </a:lnTo>
                    <a:lnTo>
                      <a:pt x="15" y="3"/>
                    </a:lnTo>
                    <a:lnTo>
                      <a:pt x="18" y="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48" name="Google Shape;1648;p93"/>
              <p:cNvSpPr/>
              <p:nvPr/>
            </p:nvSpPr>
            <p:spPr>
              <a:xfrm>
                <a:off x="4918062" y="1498026"/>
                <a:ext cx="152653" cy="99457"/>
              </a:xfrm>
              <a:custGeom>
                <a:rect b="b" l="l" r="r" t="t"/>
                <a:pathLst>
                  <a:path extrusionOk="0" h="43" w="66">
                    <a:moveTo>
                      <a:pt x="47" y="9"/>
                    </a:moveTo>
                    <a:lnTo>
                      <a:pt x="46" y="10"/>
                    </a:lnTo>
                    <a:lnTo>
                      <a:pt x="45" y="10"/>
                    </a:lnTo>
                    <a:lnTo>
                      <a:pt x="45" y="13"/>
                    </a:lnTo>
                    <a:lnTo>
                      <a:pt x="45" y="16"/>
                    </a:lnTo>
                    <a:lnTo>
                      <a:pt x="46" y="16"/>
                    </a:lnTo>
                    <a:lnTo>
                      <a:pt x="47" y="15"/>
                    </a:lnTo>
                    <a:lnTo>
                      <a:pt x="48" y="13"/>
                    </a:lnTo>
                    <a:lnTo>
                      <a:pt x="50" y="11"/>
                    </a:lnTo>
                    <a:lnTo>
                      <a:pt x="48" y="10"/>
                    </a:lnTo>
                    <a:lnTo>
                      <a:pt x="47" y="9"/>
                    </a:lnTo>
                    <a:close/>
                    <a:moveTo>
                      <a:pt x="33" y="0"/>
                    </a:moveTo>
                    <a:lnTo>
                      <a:pt x="36" y="1"/>
                    </a:lnTo>
                    <a:lnTo>
                      <a:pt x="40" y="2"/>
                    </a:lnTo>
                    <a:lnTo>
                      <a:pt x="43" y="5"/>
                    </a:lnTo>
                    <a:lnTo>
                      <a:pt x="55" y="5"/>
                    </a:lnTo>
                    <a:lnTo>
                      <a:pt x="66" y="9"/>
                    </a:lnTo>
                    <a:lnTo>
                      <a:pt x="65" y="12"/>
                    </a:lnTo>
                    <a:lnTo>
                      <a:pt x="64" y="16"/>
                    </a:lnTo>
                    <a:lnTo>
                      <a:pt x="63" y="20"/>
                    </a:lnTo>
                    <a:lnTo>
                      <a:pt x="62" y="23"/>
                    </a:lnTo>
                    <a:lnTo>
                      <a:pt x="59" y="27"/>
                    </a:lnTo>
                    <a:lnTo>
                      <a:pt x="56" y="29"/>
                    </a:lnTo>
                    <a:lnTo>
                      <a:pt x="53" y="31"/>
                    </a:lnTo>
                    <a:lnTo>
                      <a:pt x="48" y="32"/>
                    </a:lnTo>
                    <a:lnTo>
                      <a:pt x="50" y="34"/>
                    </a:lnTo>
                    <a:lnTo>
                      <a:pt x="47" y="33"/>
                    </a:lnTo>
                    <a:lnTo>
                      <a:pt x="45" y="32"/>
                    </a:lnTo>
                    <a:lnTo>
                      <a:pt x="43" y="31"/>
                    </a:lnTo>
                    <a:lnTo>
                      <a:pt x="41" y="30"/>
                    </a:lnTo>
                    <a:lnTo>
                      <a:pt x="35" y="33"/>
                    </a:lnTo>
                    <a:lnTo>
                      <a:pt x="29" y="35"/>
                    </a:lnTo>
                    <a:lnTo>
                      <a:pt x="28" y="35"/>
                    </a:lnTo>
                    <a:lnTo>
                      <a:pt x="27" y="34"/>
                    </a:lnTo>
                    <a:lnTo>
                      <a:pt x="25" y="36"/>
                    </a:lnTo>
                    <a:lnTo>
                      <a:pt x="24" y="39"/>
                    </a:lnTo>
                    <a:lnTo>
                      <a:pt x="23" y="41"/>
                    </a:lnTo>
                    <a:lnTo>
                      <a:pt x="22" y="42"/>
                    </a:lnTo>
                    <a:lnTo>
                      <a:pt x="20" y="43"/>
                    </a:lnTo>
                    <a:lnTo>
                      <a:pt x="18" y="43"/>
                    </a:lnTo>
                    <a:lnTo>
                      <a:pt x="15" y="42"/>
                    </a:lnTo>
                    <a:lnTo>
                      <a:pt x="12" y="41"/>
                    </a:lnTo>
                    <a:lnTo>
                      <a:pt x="11" y="40"/>
                    </a:lnTo>
                    <a:lnTo>
                      <a:pt x="10" y="39"/>
                    </a:lnTo>
                    <a:lnTo>
                      <a:pt x="9" y="36"/>
                    </a:lnTo>
                    <a:lnTo>
                      <a:pt x="0" y="32"/>
                    </a:lnTo>
                    <a:lnTo>
                      <a:pt x="1" y="27"/>
                    </a:lnTo>
                    <a:lnTo>
                      <a:pt x="0" y="17"/>
                    </a:lnTo>
                    <a:lnTo>
                      <a:pt x="10" y="7"/>
                    </a:lnTo>
                    <a:lnTo>
                      <a:pt x="21" y="9"/>
                    </a:lnTo>
                    <a:lnTo>
                      <a:pt x="33" y="12"/>
                    </a:lnTo>
                    <a:lnTo>
                      <a:pt x="32" y="9"/>
                    </a:lnTo>
                    <a:lnTo>
                      <a:pt x="32" y="5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49" name="Google Shape;1649;p93"/>
              <p:cNvSpPr/>
              <p:nvPr/>
            </p:nvSpPr>
            <p:spPr>
              <a:xfrm>
                <a:off x="2373839" y="2920478"/>
                <a:ext cx="46259" cy="74014"/>
              </a:xfrm>
              <a:custGeom>
                <a:rect b="b" l="l" r="r" t="t"/>
                <a:pathLst>
                  <a:path extrusionOk="0" h="32" w="20">
                    <a:moveTo>
                      <a:pt x="15" y="0"/>
                    </a:moveTo>
                    <a:lnTo>
                      <a:pt x="17" y="2"/>
                    </a:lnTo>
                    <a:lnTo>
                      <a:pt x="19" y="5"/>
                    </a:lnTo>
                    <a:lnTo>
                      <a:pt x="20" y="9"/>
                    </a:lnTo>
                    <a:lnTo>
                      <a:pt x="17" y="27"/>
                    </a:lnTo>
                    <a:lnTo>
                      <a:pt x="15" y="27"/>
                    </a:lnTo>
                    <a:lnTo>
                      <a:pt x="14" y="27"/>
                    </a:lnTo>
                    <a:lnTo>
                      <a:pt x="12" y="27"/>
                    </a:lnTo>
                    <a:lnTo>
                      <a:pt x="11" y="28"/>
                    </a:lnTo>
                    <a:lnTo>
                      <a:pt x="10" y="29"/>
                    </a:lnTo>
                    <a:lnTo>
                      <a:pt x="9" y="32"/>
                    </a:lnTo>
                    <a:lnTo>
                      <a:pt x="8" y="31"/>
                    </a:lnTo>
                    <a:lnTo>
                      <a:pt x="5" y="28"/>
                    </a:lnTo>
                    <a:lnTo>
                      <a:pt x="3" y="27"/>
                    </a:lnTo>
                    <a:lnTo>
                      <a:pt x="3" y="25"/>
                    </a:lnTo>
                    <a:lnTo>
                      <a:pt x="3" y="23"/>
                    </a:lnTo>
                    <a:lnTo>
                      <a:pt x="4" y="20"/>
                    </a:lnTo>
                    <a:lnTo>
                      <a:pt x="4" y="15"/>
                    </a:lnTo>
                    <a:lnTo>
                      <a:pt x="3" y="12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8" y="3"/>
                    </a:lnTo>
                    <a:lnTo>
                      <a:pt x="11" y="1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50" name="Google Shape;1650;p93"/>
              <p:cNvSpPr/>
              <p:nvPr/>
            </p:nvSpPr>
            <p:spPr>
              <a:xfrm>
                <a:off x="3007582" y="3100887"/>
                <a:ext cx="50884" cy="30069"/>
              </a:xfrm>
              <a:custGeom>
                <a:rect b="b" l="l" r="r" t="t"/>
                <a:pathLst>
                  <a:path extrusionOk="0" h="13" w="22">
                    <a:moveTo>
                      <a:pt x="22" y="0"/>
                    </a:moveTo>
                    <a:lnTo>
                      <a:pt x="20" y="4"/>
                    </a:lnTo>
                    <a:lnTo>
                      <a:pt x="21" y="5"/>
                    </a:lnTo>
                    <a:lnTo>
                      <a:pt x="21" y="6"/>
                    </a:lnTo>
                    <a:lnTo>
                      <a:pt x="17" y="8"/>
                    </a:lnTo>
                    <a:lnTo>
                      <a:pt x="13" y="10"/>
                    </a:lnTo>
                    <a:lnTo>
                      <a:pt x="10" y="13"/>
                    </a:lnTo>
                    <a:lnTo>
                      <a:pt x="8" y="12"/>
                    </a:lnTo>
                    <a:lnTo>
                      <a:pt x="6" y="12"/>
                    </a:lnTo>
                    <a:lnTo>
                      <a:pt x="5" y="10"/>
                    </a:lnTo>
                    <a:lnTo>
                      <a:pt x="2" y="10"/>
                    </a:lnTo>
                    <a:lnTo>
                      <a:pt x="1" y="9"/>
                    </a:lnTo>
                    <a:lnTo>
                      <a:pt x="0" y="7"/>
                    </a:lnTo>
                    <a:lnTo>
                      <a:pt x="1" y="6"/>
                    </a:lnTo>
                    <a:lnTo>
                      <a:pt x="11" y="2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51" name="Google Shape;1651;p93"/>
              <p:cNvSpPr/>
              <p:nvPr/>
            </p:nvSpPr>
            <p:spPr>
              <a:xfrm>
                <a:off x="2570438" y="1664557"/>
                <a:ext cx="143402" cy="85579"/>
              </a:xfrm>
              <a:custGeom>
                <a:rect b="b" l="l" r="r" t="t"/>
                <a:pathLst>
                  <a:path extrusionOk="0" h="37" w="62">
                    <a:moveTo>
                      <a:pt x="16" y="0"/>
                    </a:moveTo>
                    <a:lnTo>
                      <a:pt x="36" y="15"/>
                    </a:lnTo>
                    <a:lnTo>
                      <a:pt x="37" y="13"/>
                    </a:lnTo>
                    <a:lnTo>
                      <a:pt x="37" y="10"/>
                    </a:lnTo>
                    <a:lnTo>
                      <a:pt x="37" y="8"/>
                    </a:lnTo>
                    <a:lnTo>
                      <a:pt x="42" y="10"/>
                    </a:lnTo>
                    <a:lnTo>
                      <a:pt x="43" y="16"/>
                    </a:lnTo>
                    <a:lnTo>
                      <a:pt x="48" y="15"/>
                    </a:lnTo>
                    <a:lnTo>
                      <a:pt x="52" y="18"/>
                    </a:lnTo>
                    <a:lnTo>
                      <a:pt x="57" y="21"/>
                    </a:lnTo>
                    <a:lnTo>
                      <a:pt x="62" y="23"/>
                    </a:lnTo>
                    <a:lnTo>
                      <a:pt x="61" y="27"/>
                    </a:lnTo>
                    <a:lnTo>
                      <a:pt x="61" y="29"/>
                    </a:lnTo>
                    <a:lnTo>
                      <a:pt x="57" y="32"/>
                    </a:lnTo>
                    <a:lnTo>
                      <a:pt x="54" y="37"/>
                    </a:lnTo>
                    <a:lnTo>
                      <a:pt x="47" y="37"/>
                    </a:lnTo>
                    <a:lnTo>
                      <a:pt x="40" y="37"/>
                    </a:lnTo>
                    <a:lnTo>
                      <a:pt x="38" y="34"/>
                    </a:lnTo>
                    <a:lnTo>
                      <a:pt x="36" y="33"/>
                    </a:lnTo>
                    <a:lnTo>
                      <a:pt x="34" y="31"/>
                    </a:lnTo>
                    <a:lnTo>
                      <a:pt x="32" y="30"/>
                    </a:lnTo>
                    <a:lnTo>
                      <a:pt x="24" y="28"/>
                    </a:lnTo>
                    <a:lnTo>
                      <a:pt x="18" y="23"/>
                    </a:lnTo>
                    <a:lnTo>
                      <a:pt x="16" y="23"/>
                    </a:lnTo>
                    <a:lnTo>
                      <a:pt x="13" y="17"/>
                    </a:lnTo>
                    <a:lnTo>
                      <a:pt x="10" y="17"/>
                    </a:lnTo>
                    <a:lnTo>
                      <a:pt x="8" y="17"/>
                    </a:lnTo>
                    <a:lnTo>
                      <a:pt x="5" y="16"/>
                    </a:lnTo>
                    <a:lnTo>
                      <a:pt x="2" y="10"/>
                    </a:lnTo>
                    <a:lnTo>
                      <a:pt x="0" y="6"/>
                    </a:lnTo>
                    <a:lnTo>
                      <a:pt x="5" y="6"/>
                    </a:lnTo>
                    <a:lnTo>
                      <a:pt x="7" y="5"/>
                    </a:lnTo>
                    <a:lnTo>
                      <a:pt x="10" y="4"/>
                    </a:lnTo>
                    <a:lnTo>
                      <a:pt x="13" y="2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52" name="Google Shape;1652;p93"/>
              <p:cNvSpPr/>
              <p:nvPr/>
            </p:nvSpPr>
            <p:spPr>
              <a:xfrm>
                <a:off x="2447852" y="1694625"/>
                <a:ext cx="245171" cy="154967"/>
              </a:xfrm>
              <a:custGeom>
                <a:rect b="b" l="l" r="r" t="t"/>
                <a:pathLst>
                  <a:path extrusionOk="0" h="67" w="106">
                    <a:moveTo>
                      <a:pt x="34" y="30"/>
                    </a:moveTo>
                    <a:lnTo>
                      <a:pt x="31" y="30"/>
                    </a:lnTo>
                    <a:lnTo>
                      <a:pt x="28" y="30"/>
                    </a:lnTo>
                    <a:lnTo>
                      <a:pt x="28" y="31"/>
                    </a:lnTo>
                    <a:lnTo>
                      <a:pt x="28" y="33"/>
                    </a:lnTo>
                    <a:lnTo>
                      <a:pt x="28" y="36"/>
                    </a:lnTo>
                    <a:lnTo>
                      <a:pt x="23" y="40"/>
                    </a:lnTo>
                    <a:lnTo>
                      <a:pt x="26" y="40"/>
                    </a:lnTo>
                    <a:lnTo>
                      <a:pt x="30" y="39"/>
                    </a:lnTo>
                    <a:lnTo>
                      <a:pt x="34" y="37"/>
                    </a:lnTo>
                    <a:lnTo>
                      <a:pt x="37" y="35"/>
                    </a:lnTo>
                    <a:lnTo>
                      <a:pt x="36" y="33"/>
                    </a:lnTo>
                    <a:lnTo>
                      <a:pt x="35" y="31"/>
                    </a:lnTo>
                    <a:lnTo>
                      <a:pt x="34" y="30"/>
                    </a:lnTo>
                    <a:close/>
                    <a:moveTo>
                      <a:pt x="40" y="0"/>
                    </a:moveTo>
                    <a:lnTo>
                      <a:pt x="46" y="0"/>
                    </a:lnTo>
                    <a:lnTo>
                      <a:pt x="51" y="0"/>
                    </a:lnTo>
                    <a:lnTo>
                      <a:pt x="53" y="2"/>
                    </a:lnTo>
                    <a:lnTo>
                      <a:pt x="54" y="4"/>
                    </a:lnTo>
                    <a:lnTo>
                      <a:pt x="55" y="7"/>
                    </a:lnTo>
                    <a:lnTo>
                      <a:pt x="58" y="7"/>
                    </a:lnTo>
                    <a:lnTo>
                      <a:pt x="60" y="7"/>
                    </a:lnTo>
                    <a:lnTo>
                      <a:pt x="63" y="16"/>
                    </a:lnTo>
                    <a:lnTo>
                      <a:pt x="82" y="27"/>
                    </a:lnTo>
                    <a:lnTo>
                      <a:pt x="82" y="29"/>
                    </a:lnTo>
                    <a:lnTo>
                      <a:pt x="82" y="30"/>
                    </a:lnTo>
                    <a:lnTo>
                      <a:pt x="87" y="35"/>
                    </a:lnTo>
                    <a:lnTo>
                      <a:pt x="88" y="37"/>
                    </a:lnTo>
                    <a:lnTo>
                      <a:pt x="88" y="39"/>
                    </a:lnTo>
                    <a:lnTo>
                      <a:pt x="90" y="40"/>
                    </a:lnTo>
                    <a:lnTo>
                      <a:pt x="91" y="40"/>
                    </a:lnTo>
                    <a:lnTo>
                      <a:pt x="94" y="40"/>
                    </a:lnTo>
                    <a:lnTo>
                      <a:pt x="98" y="48"/>
                    </a:lnTo>
                    <a:lnTo>
                      <a:pt x="106" y="48"/>
                    </a:lnTo>
                    <a:lnTo>
                      <a:pt x="103" y="51"/>
                    </a:lnTo>
                    <a:lnTo>
                      <a:pt x="101" y="53"/>
                    </a:lnTo>
                    <a:lnTo>
                      <a:pt x="98" y="54"/>
                    </a:lnTo>
                    <a:lnTo>
                      <a:pt x="95" y="56"/>
                    </a:lnTo>
                    <a:lnTo>
                      <a:pt x="90" y="57"/>
                    </a:lnTo>
                    <a:lnTo>
                      <a:pt x="90" y="55"/>
                    </a:lnTo>
                    <a:lnTo>
                      <a:pt x="89" y="54"/>
                    </a:lnTo>
                    <a:lnTo>
                      <a:pt x="86" y="53"/>
                    </a:lnTo>
                    <a:lnTo>
                      <a:pt x="82" y="53"/>
                    </a:lnTo>
                    <a:lnTo>
                      <a:pt x="78" y="53"/>
                    </a:lnTo>
                    <a:lnTo>
                      <a:pt x="81" y="49"/>
                    </a:lnTo>
                    <a:lnTo>
                      <a:pt x="82" y="45"/>
                    </a:lnTo>
                    <a:lnTo>
                      <a:pt x="78" y="41"/>
                    </a:lnTo>
                    <a:lnTo>
                      <a:pt x="75" y="37"/>
                    </a:lnTo>
                    <a:lnTo>
                      <a:pt x="72" y="32"/>
                    </a:lnTo>
                    <a:lnTo>
                      <a:pt x="71" y="32"/>
                    </a:lnTo>
                    <a:lnTo>
                      <a:pt x="69" y="31"/>
                    </a:lnTo>
                    <a:lnTo>
                      <a:pt x="66" y="31"/>
                    </a:lnTo>
                    <a:lnTo>
                      <a:pt x="65" y="32"/>
                    </a:lnTo>
                    <a:lnTo>
                      <a:pt x="64" y="33"/>
                    </a:lnTo>
                    <a:lnTo>
                      <a:pt x="63" y="35"/>
                    </a:lnTo>
                    <a:lnTo>
                      <a:pt x="63" y="36"/>
                    </a:lnTo>
                    <a:lnTo>
                      <a:pt x="63" y="38"/>
                    </a:lnTo>
                    <a:lnTo>
                      <a:pt x="62" y="40"/>
                    </a:lnTo>
                    <a:lnTo>
                      <a:pt x="61" y="41"/>
                    </a:lnTo>
                    <a:lnTo>
                      <a:pt x="60" y="42"/>
                    </a:lnTo>
                    <a:lnTo>
                      <a:pt x="59" y="49"/>
                    </a:lnTo>
                    <a:lnTo>
                      <a:pt x="52" y="53"/>
                    </a:lnTo>
                    <a:lnTo>
                      <a:pt x="50" y="61"/>
                    </a:lnTo>
                    <a:lnTo>
                      <a:pt x="48" y="67"/>
                    </a:lnTo>
                    <a:lnTo>
                      <a:pt x="36" y="61"/>
                    </a:lnTo>
                    <a:lnTo>
                      <a:pt x="25" y="55"/>
                    </a:lnTo>
                    <a:lnTo>
                      <a:pt x="25" y="52"/>
                    </a:lnTo>
                    <a:lnTo>
                      <a:pt x="25" y="50"/>
                    </a:lnTo>
                    <a:lnTo>
                      <a:pt x="26" y="50"/>
                    </a:lnTo>
                    <a:lnTo>
                      <a:pt x="28" y="49"/>
                    </a:lnTo>
                    <a:lnTo>
                      <a:pt x="29" y="49"/>
                    </a:lnTo>
                    <a:lnTo>
                      <a:pt x="30" y="48"/>
                    </a:lnTo>
                    <a:lnTo>
                      <a:pt x="30" y="45"/>
                    </a:lnTo>
                    <a:lnTo>
                      <a:pt x="20" y="48"/>
                    </a:lnTo>
                    <a:lnTo>
                      <a:pt x="20" y="40"/>
                    </a:lnTo>
                    <a:lnTo>
                      <a:pt x="16" y="39"/>
                    </a:lnTo>
                    <a:lnTo>
                      <a:pt x="13" y="38"/>
                    </a:lnTo>
                    <a:lnTo>
                      <a:pt x="8" y="36"/>
                    </a:lnTo>
                    <a:lnTo>
                      <a:pt x="6" y="32"/>
                    </a:lnTo>
                    <a:lnTo>
                      <a:pt x="4" y="29"/>
                    </a:lnTo>
                    <a:lnTo>
                      <a:pt x="3" y="27"/>
                    </a:lnTo>
                    <a:lnTo>
                      <a:pt x="1" y="25"/>
                    </a:lnTo>
                    <a:lnTo>
                      <a:pt x="0" y="21"/>
                    </a:lnTo>
                    <a:lnTo>
                      <a:pt x="0" y="19"/>
                    </a:lnTo>
                    <a:lnTo>
                      <a:pt x="5" y="14"/>
                    </a:lnTo>
                    <a:lnTo>
                      <a:pt x="11" y="12"/>
                    </a:lnTo>
                    <a:lnTo>
                      <a:pt x="17" y="10"/>
                    </a:lnTo>
                    <a:lnTo>
                      <a:pt x="24" y="8"/>
                    </a:lnTo>
                    <a:lnTo>
                      <a:pt x="20" y="15"/>
                    </a:lnTo>
                    <a:lnTo>
                      <a:pt x="23" y="14"/>
                    </a:lnTo>
                    <a:lnTo>
                      <a:pt x="25" y="13"/>
                    </a:lnTo>
                    <a:lnTo>
                      <a:pt x="26" y="10"/>
                    </a:lnTo>
                    <a:lnTo>
                      <a:pt x="27" y="8"/>
                    </a:lnTo>
                    <a:lnTo>
                      <a:pt x="29" y="7"/>
                    </a:lnTo>
                    <a:lnTo>
                      <a:pt x="31" y="7"/>
                    </a:lnTo>
                    <a:lnTo>
                      <a:pt x="36" y="12"/>
                    </a:lnTo>
                    <a:lnTo>
                      <a:pt x="40" y="16"/>
                    </a:lnTo>
                    <a:lnTo>
                      <a:pt x="39" y="13"/>
                    </a:lnTo>
                    <a:lnTo>
                      <a:pt x="38" y="8"/>
                    </a:lnTo>
                    <a:lnTo>
                      <a:pt x="39" y="4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53" name="Google Shape;1653;p93"/>
              <p:cNvSpPr/>
              <p:nvPr/>
            </p:nvSpPr>
            <p:spPr>
              <a:xfrm>
                <a:off x="3530304" y="2987553"/>
                <a:ext cx="9252" cy="9252"/>
              </a:xfrm>
              <a:custGeom>
                <a:rect b="b" l="l" r="r" t="t"/>
                <a:pathLst>
                  <a:path extrusionOk="0" h="4" w="4">
                    <a:moveTo>
                      <a:pt x="3" y="0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3" y="4"/>
                    </a:lnTo>
                    <a:lnTo>
                      <a:pt x="2" y="3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54" name="Google Shape;1654;p93"/>
              <p:cNvSpPr/>
              <p:nvPr/>
            </p:nvSpPr>
            <p:spPr>
              <a:xfrm>
                <a:off x="2133294" y="2300613"/>
                <a:ext cx="27755" cy="27755"/>
              </a:xfrm>
              <a:custGeom>
                <a:rect b="b" l="l" r="r" t="t"/>
                <a:pathLst>
                  <a:path extrusionOk="0" h="12" w="12">
                    <a:moveTo>
                      <a:pt x="12" y="0"/>
                    </a:moveTo>
                    <a:lnTo>
                      <a:pt x="9" y="4"/>
                    </a:lnTo>
                    <a:lnTo>
                      <a:pt x="7" y="12"/>
                    </a:lnTo>
                    <a:lnTo>
                      <a:pt x="3" y="8"/>
                    </a:lnTo>
                    <a:lnTo>
                      <a:pt x="0" y="3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55" name="Google Shape;1655;p93"/>
              <p:cNvSpPr/>
              <p:nvPr/>
            </p:nvSpPr>
            <p:spPr>
              <a:xfrm>
                <a:off x="2017647" y="2351498"/>
                <a:ext cx="20817" cy="25443"/>
              </a:xfrm>
              <a:custGeom>
                <a:rect b="b" l="l" r="r" t="t"/>
                <a:pathLst>
                  <a:path extrusionOk="0" h="11" w="9">
                    <a:moveTo>
                      <a:pt x="6" y="0"/>
                    </a:moveTo>
                    <a:lnTo>
                      <a:pt x="8" y="0"/>
                    </a:lnTo>
                    <a:lnTo>
                      <a:pt x="9" y="1"/>
                    </a:lnTo>
                    <a:lnTo>
                      <a:pt x="8" y="3"/>
                    </a:lnTo>
                    <a:lnTo>
                      <a:pt x="8" y="4"/>
                    </a:lnTo>
                    <a:lnTo>
                      <a:pt x="6" y="4"/>
                    </a:lnTo>
                    <a:lnTo>
                      <a:pt x="5" y="7"/>
                    </a:lnTo>
                    <a:lnTo>
                      <a:pt x="4" y="10"/>
                    </a:lnTo>
                    <a:lnTo>
                      <a:pt x="2" y="11"/>
                    </a:lnTo>
                    <a:lnTo>
                      <a:pt x="0" y="5"/>
                    </a:lnTo>
                    <a:lnTo>
                      <a:pt x="1" y="4"/>
                    </a:lnTo>
                    <a:lnTo>
                      <a:pt x="3" y="3"/>
                    </a:lnTo>
                    <a:lnTo>
                      <a:pt x="4" y="2"/>
                    </a:lnTo>
                    <a:lnTo>
                      <a:pt x="4" y="1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56" name="Google Shape;1656;p93"/>
              <p:cNvSpPr/>
              <p:nvPr/>
            </p:nvSpPr>
            <p:spPr>
              <a:xfrm>
                <a:off x="2024587" y="2349184"/>
                <a:ext cx="205852" cy="286803"/>
              </a:xfrm>
              <a:custGeom>
                <a:rect b="b" l="l" r="r" t="t"/>
                <a:pathLst>
                  <a:path extrusionOk="0" h="124" w="89">
                    <a:moveTo>
                      <a:pt x="14" y="0"/>
                    </a:moveTo>
                    <a:lnTo>
                      <a:pt x="34" y="2"/>
                    </a:lnTo>
                    <a:lnTo>
                      <a:pt x="33" y="5"/>
                    </a:lnTo>
                    <a:lnTo>
                      <a:pt x="33" y="7"/>
                    </a:lnTo>
                    <a:lnTo>
                      <a:pt x="26" y="10"/>
                    </a:lnTo>
                    <a:lnTo>
                      <a:pt x="29" y="15"/>
                    </a:lnTo>
                    <a:lnTo>
                      <a:pt x="52" y="22"/>
                    </a:lnTo>
                    <a:lnTo>
                      <a:pt x="50" y="25"/>
                    </a:lnTo>
                    <a:lnTo>
                      <a:pt x="49" y="28"/>
                    </a:lnTo>
                    <a:lnTo>
                      <a:pt x="48" y="31"/>
                    </a:lnTo>
                    <a:lnTo>
                      <a:pt x="47" y="35"/>
                    </a:lnTo>
                    <a:lnTo>
                      <a:pt x="44" y="38"/>
                    </a:lnTo>
                    <a:lnTo>
                      <a:pt x="44" y="39"/>
                    </a:lnTo>
                    <a:lnTo>
                      <a:pt x="45" y="40"/>
                    </a:lnTo>
                    <a:lnTo>
                      <a:pt x="40" y="45"/>
                    </a:lnTo>
                    <a:lnTo>
                      <a:pt x="45" y="42"/>
                    </a:lnTo>
                    <a:lnTo>
                      <a:pt x="48" y="46"/>
                    </a:lnTo>
                    <a:lnTo>
                      <a:pt x="52" y="48"/>
                    </a:lnTo>
                    <a:lnTo>
                      <a:pt x="54" y="51"/>
                    </a:lnTo>
                    <a:lnTo>
                      <a:pt x="57" y="57"/>
                    </a:lnTo>
                    <a:lnTo>
                      <a:pt x="59" y="63"/>
                    </a:lnTo>
                    <a:lnTo>
                      <a:pt x="62" y="64"/>
                    </a:lnTo>
                    <a:lnTo>
                      <a:pt x="66" y="65"/>
                    </a:lnTo>
                    <a:lnTo>
                      <a:pt x="68" y="69"/>
                    </a:lnTo>
                    <a:lnTo>
                      <a:pt x="69" y="72"/>
                    </a:lnTo>
                    <a:lnTo>
                      <a:pt x="70" y="75"/>
                    </a:lnTo>
                    <a:lnTo>
                      <a:pt x="71" y="78"/>
                    </a:lnTo>
                    <a:lnTo>
                      <a:pt x="72" y="81"/>
                    </a:lnTo>
                    <a:lnTo>
                      <a:pt x="71" y="84"/>
                    </a:lnTo>
                    <a:lnTo>
                      <a:pt x="71" y="87"/>
                    </a:lnTo>
                    <a:lnTo>
                      <a:pt x="73" y="86"/>
                    </a:lnTo>
                    <a:lnTo>
                      <a:pt x="77" y="85"/>
                    </a:lnTo>
                    <a:lnTo>
                      <a:pt x="80" y="85"/>
                    </a:lnTo>
                    <a:lnTo>
                      <a:pt x="84" y="87"/>
                    </a:lnTo>
                    <a:lnTo>
                      <a:pt x="89" y="89"/>
                    </a:lnTo>
                    <a:lnTo>
                      <a:pt x="87" y="94"/>
                    </a:lnTo>
                    <a:lnTo>
                      <a:pt x="85" y="98"/>
                    </a:lnTo>
                    <a:lnTo>
                      <a:pt x="82" y="100"/>
                    </a:lnTo>
                    <a:lnTo>
                      <a:pt x="79" y="103"/>
                    </a:lnTo>
                    <a:lnTo>
                      <a:pt x="76" y="105"/>
                    </a:lnTo>
                    <a:lnTo>
                      <a:pt x="80" y="108"/>
                    </a:lnTo>
                    <a:lnTo>
                      <a:pt x="84" y="110"/>
                    </a:lnTo>
                    <a:lnTo>
                      <a:pt x="82" y="111"/>
                    </a:lnTo>
                    <a:lnTo>
                      <a:pt x="79" y="112"/>
                    </a:lnTo>
                    <a:lnTo>
                      <a:pt x="76" y="113"/>
                    </a:lnTo>
                    <a:lnTo>
                      <a:pt x="70" y="116"/>
                    </a:lnTo>
                    <a:lnTo>
                      <a:pt x="64" y="116"/>
                    </a:lnTo>
                    <a:lnTo>
                      <a:pt x="57" y="115"/>
                    </a:lnTo>
                    <a:lnTo>
                      <a:pt x="57" y="118"/>
                    </a:lnTo>
                    <a:lnTo>
                      <a:pt x="52" y="117"/>
                    </a:lnTo>
                    <a:lnTo>
                      <a:pt x="46" y="117"/>
                    </a:lnTo>
                    <a:lnTo>
                      <a:pt x="41" y="117"/>
                    </a:lnTo>
                    <a:lnTo>
                      <a:pt x="36" y="116"/>
                    </a:lnTo>
                    <a:lnTo>
                      <a:pt x="32" y="123"/>
                    </a:lnTo>
                    <a:lnTo>
                      <a:pt x="29" y="122"/>
                    </a:lnTo>
                    <a:lnTo>
                      <a:pt x="25" y="122"/>
                    </a:lnTo>
                    <a:lnTo>
                      <a:pt x="22" y="123"/>
                    </a:lnTo>
                    <a:lnTo>
                      <a:pt x="19" y="124"/>
                    </a:lnTo>
                    <a:lnTo>
                      <a:pt x="18" y="123"/>
                    </a:lnTo>
                    <a:lnTo>
                      <a:pt x="17" y="123"/>
                    </a:lnTo>
                    <a:lnTo>
                      <a:pt x="21" y="119"/>
                    </a:lnTo>
                    <a:lnTo>
                      <a:pt x="24" y="115"/>
                    </a:lnTo>
                    <a:lnTo>
                      <a:pt x="25" y="111"/>
                    </a:lnTo>
                    <a:lnTo>
                      <a:pt x="26" y="110"/>
                    </a:lnTo>
                    <a:lnTo>
                      <a:pt x="29" y="109"/>
                    </a:lnTo>
                    <a:lnTo>
                      <a:pt x="31" y="109"/>
                    </a:lnTo>
                    <a:lnTo>
                      <a:pt x="33" y="108"/>
                    </a:lnTo>
                    <a:lnTo>
                      <a:pt x="35" y="108"/>
                    </a:lnTo>
                    <a:lnTo>
                      <a:pt x="37" y="108"/>
                    </a:lnTo>
                    <a:lnTo>
                      <a:pt x="40" y="107"/>
                    </a:lnTo>
                    <a:lnTo>
                      <a:pt x="41" y="105"/>
                    </a:lnTo>
                    <a:lnTo>
                      <a:pt x="38" y="105"/>
                    </a:lnTo>
                    <a:lnTo>
                      <a:pt x="37" y="106"/>
                    </a:lnTo>
                    <a:lnTo>
                      <a:pt x="35" y="107"/>
                    </a:lnTo>
                    <a:lnTo>
                      <a:pt x="31" y="104"/>
                    </a:lnTo>
                    <a:lnTo>
                      <a:pt x="25" y="101"/>
                    </a:lnTo>
                    <a:lnTo>
                      <a:pt x="21" y="103"/>
                    </a:lnTo>
                    <a:lnTo>
                      <a:pt x="21" y="99"/>
                    </a:lnTo>
                    <a:lnTo>
                      <a:pt x="20" y="97"/>
                    </a:lnTo>
                    <a:lnTo>
                      <a:pt x="28" y="94"/>
                    </a:lnTo>
                    <a:lnTo>
                      <a:pt x="28" y="89"/>
                    </a:lnTo>
                    <a:lnTo>
                      <a:pt x="26" y="84"/>
                    </a:lnTo>
                    <a:lnTo>
                      <a:pt x="24" y="80"/>
                    </a:lnTo>
                    <a:lnTo>
                      <a:pt x="26" y="78"/>
                    </a:lnTo>
                    <a:lnTo>
                      <a:pt x="28" y="78"/>
                    </a:lnTo>
                    <a:lnTo>
                      <a:pt x="30" y="78"/>
                    </a:lnTo>
                    <a:lnTo>
                      <a:pt x="32" y="78"/>
                    </a:lnTo>
                    <a:lnTo>
                      <a:pt x="34" y="80"/>
                    </a:lnTo>
                    <a:lnTo>
                      <a:pt x="36" y="80"/>
                    </a:lnTo>
                    <a:lnTo>
                      <a:pt x="38" y="78"/>
                    </a:lnTo>
                    <a:lnTo>
                      <a:pt x="40" y="76"/>
                    </a:lnTo>
                    <a:lnTo>
                      <a:pt x="40" y="70"/>
                    </a:lnTo>
                    <a:lnTo>
                      <a:pt x="36" y="68"/>
                    </a:lnTo>
                    <a:lnTo>
                      <a:pt x="34" y="65"/>
                    </a:lnTo>
                    <a:lnTo>
                      <a:pt x="35" y="60"/>
                    </a:lnTo>
                    <a:lnTo>
                      <a:pt x="29" y="60"/>
                    </a:lnTo>
                    <a:lnTo>
                      <a:pt x="23" y="60"/>
                    </a:lnTo>
                    <a:lnTo>
                      <a:pt x="18" y="58"/>
                    </a:lnTo>
                    <a:lnTo>
                      <a:pt x="24" y="50"/>
                    </a:lnTo>
                    <a:lnTo>
                      <a:pt x="19" y="42"/>
                    </a:lnTo>
                    <a:lnTo>
                      <a:pt x="20" y="50"/>
                    </a:lnTo>
                    <a:lnTo>
                      <a:pt x="12" y="52"/>
                    </a:lnTo>
                    <a:lnTo>
                      <a:pt x="14" y="42"/>
                    </a:lnTo>
                    <a:lnTo>
                      <a:pt x="7" y="47"/>
                    </a:lnTo>
                    <a:lnTo>
                      <a:pt x="9" y="42"/>
                    </a:lnTo>
                    <a:lnTo>
                      <a:pt x="12" y="39"/>
                    </a:lnTo>
                    <a:lnTo>
                      <a:pt x="15" y="36"/>
                    </a:lnTo>
                    <a:lnTo>
                      <a:pt x="7" y="37"/>
                    </a:lnTo>
                    <a:lnTo>
                      <a:pt x="8" y="30"/>
                    </a:lnTo>
                    <a:lnTo>
                      <a:pt x="9" y="29"/>
                    </a:lnTo>
                    <a:lnTo>
                      <a:pt x="10" y="27"/>
                    </a:lnTo>
                    <a:lnTo>
                      <a:pt x="10" y="26"/>
                    </a:lnTo>
                    <a:lnTo>
                      <a:pt x="10" y="24"/>
                    </a:lnTo>
                    <a:lnTo>
                      <a:pt x="7" y="22"/>
                    </a:lnTo>
                    <a:lnTo>
                      <a:pt x="3" y="19"/>
                    </a:lnTo>
                    <a:lnTo>
                      <a:pt x="0" y="16"/>
                    </a:lnTo>
                    <a:lnTo>
                      <a:pt x="6" y="14"/>
                    </a:lnTo>
                    <a:lnTo>
                      <a:pt x="8" y="17"/>
                    </a:lnTo>
                    <a:lnTo>
                      <a:pt x="10" y="21"/>
                    </a:lnTo>
                    <a:lnTo>
                      <a:pt x="9" y="16"/>
                    </a:lnTo>
                    <a:lnTo>
                      <a:pt x="9" y="12"/>
                    </a:lnTo>
                    <a:lnTo>
                      <a:pt x="12" y="6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57" name="Google Shape;1657;p93"/>
              <p:cNvSpPr/>
              <p:nvPr/>
            </p:nvSpPr>
            <p:spPr>
              <a:xfrm>
                <a:off x="2378465" y="4097759"/>
                <a:ext cx="18503" cy="18503"/>
              </a:xfrm>
              <a:custGeom>
                <a:rect b="b" l="l" r="r" t="t"/>
                <a:pathLst>
                  <a:path extrusionOk="0" h="8" w="8">
                    <a:moveTo>
                      <a:pt x="5" y="0"/>
                    </a:moveTo>
                    <a:lnTo>
                      <a:pt x="6" y="2"/>
                    </a:lnTo>
                    <a:lnTo>
                      <a:pt x="8" y="3"/>
                    </a:lnTo>
                    <a:lnTo>
                      <a:pt x="6" y="8"/>
                    </a:lnTo>
                    <a:lnTo>
                      <a:pt x="5" y="8"/>
                    </a:lnTo>
                    <a:lnTo>
                      <a:pt x="1" y="8"/>
                    </a:lnTo>
                    <a:lnTo>
                      <a:pt x="0" y="8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58" name="Google Shape;1658;p93"/>
              <p:cNvSpPr/>
              <p:nvPr/>
            </p:nvSpPr>
            <p:spPr>
              <a:xfrm>
                <a:off x="5419969" y="3420071"/>
                <a:ext cx="39321" cy="108708"/>
              </a:xfrm>
              <a:custGeom>
                <a:rect b="b" l="l" r="r" t="t"/>
                <a:pathLst>
                  <a:path extrusionOk="0" h="47" w="17">
                    <a:moveTo>
                      <a:pt x="13" y="0"/>
                    </a:moveTo>
                    <a:lnTo>
                      <a:pt x="15" y="3"/>
                    </a:lnTo>
                    <a:lnTo>
                      <a:pt x="16" y="5"/>
                    </a:lnTo>
                    <a:lnTo>
                      <a:pt x="17" y="8"/>
                    </a:lnTo>
                    <a:lnTo>
                      <a:pt x="17" y="10"/>
                    </a:lnTo>
                    <a:lnTo>
                      <a:pt x="17" y="15"/>
                    </a:lnTo>
                    <a:lnTo>
                      <a:pt x="17" y="23"/>
                    </a:lnTo>
                    <a:lnTo>
                      <a:pt x="14" y="32"/>
                    </a:lnTo>
                    <a:lnTo>
                      <a:pt x="12" y="41"/>
                    </a:lnTo>
                    <a:lnTo>
                      <a:pt x="13" y="47"/>
                    </a:lnTo>
                    <a:lnTo>
                      <a:pt x="11" y="46"/>
                    </a:lnTo>
                    <a:lnTo>
                      <a:pt x="10" y="45"/>
                    </a:lnTo>
                    <a:lnTo>
                      <a:pt x="8" y="43"/>
                    </a:lnTo>
                    <a:lnTo>
                      <a:pt x="8" y="42"/>
                    </a:lnTo>
                    <a:lnTo>
                      <a:pt x="5" y="39"/>
                    </a:lnTo>
                    <a:lnTo>
                      <a:pt x="2" y="34"/>
                    </a:lnTo>
                    <a:lnTo>
                      <a:pt x="0" y="30"/>
                    </a:lnTo>
                    <a:lnTo>
                      <a:pt x="1" y="17"/>
                    </a:lnTo>
                    <a:lnTo>
                      <a:pt x="6" y="5"/>
                    </a:lnTo>
                    <a:lnTo>
                      <a:pt x="8" y="4"/>
                    </a:lnTo>
                    <a:lnTo>
                      <a:pt x="11" y="2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59" name="Google Shape;1659;p93"/>
              <p:cNvSpPr/>
              <p:nvPr/>
            </p:nvSpPr>
            <p:spPr>
              <a:xfrm>
                <a:off x="3329080" y="4608917"/>
                <a:ext cx="222041" cy="416327"/>
              </a:xfrm>
              <a:custGeom>
                <a:rect b="b" l="l" r="r" t="t"/>
                <a:pathLst>
                  <a:path extrusionOk="0" h="180" w="96">
                    <a:moveTo>
                      <a:pt x="83" y="0"/>
                    </a:moveTo>
                    <a:lnTo>
                      <a:pt x="85" y="6"/>
                    </a:lnTo>
                    <a:lnTo>
                      <a:pt x="89" y="11"/>
                    </a:lnTo>
                    <a:lnTo>
                      <a:pt x="91" y="18"/>
                    </a:lnTo>
                    <a:lnTo>
                      <a:pt x="92" y="27"/>
                    </a:lnTo>
                    <a:lnTo>
                      <a:pt x="93" y="35"/>
                    </a:lnTo>
                    <a:lnTo>
                      <a:pt x="96" y="43"/>
                    </a:lnTo>
                    <a:lnTo>
                      <a:pt x="94" y="49"/>
                    </a:lnTo>
                    <a:lnTo>
                      <a:pt x="92" y="53"/>
                    </a:lnTo>
                    <a:lnTo>
                      <a:pt x="86" y="44"/>
                    </a:lnTo>
                    <a:lnTo>
                      <a:pt x="86" y="47"/>
                    </a:lnTo>
                    <a:lnTo>
                      <a:pt x="86" y="51"/>
                    </a:lnTo>
                    <a:lnTo>
                      <a:pt x="86" y="54"/>
                    </a:lnTo>
                    <a:lnTo>
                      <a:pt x="86" y="56"/>
                    </a:lnTo>
                    <a:lnTo>
                      <a:pt x="86" y="59"/>
                    </a:lnTo>
                    <a:lnTo>
                      <a:pt x="85" y="62"/>
                    </a:lnTo>
                    <a:lnTo>
                      <a:pt x="84" y="64"/>
                    </a:lnTo>
                    <a:lnTo>
                      <a:pt x="82" y="67"/>
                    </a:lnTo>
                    <a:lnTo>
                      <a:pt x="82" y="70"/>
                    </a:lnTo>
                    <a:lnTo>
                      <a:pt x="82" y="75"/>
                    </a:lnTo>
                    <a:lnTo>
                      <a:pt x="81" y="79"/>
                    </a:lnTo>
                    <a:lnTo>
                      <a:pt x="80" y="84"/>
                    </a:lnTo>
                    <a:lnTo>
                      <a:pt x="57" y="134"/>
                    </a:lnTo>
                    <a:lnTo>
                      <a:pt x="43" y="170"/>
                    </a:lnTo>
                    <a:lnTo>
                      <a:pt x="32" y="174"/>
                    </a:lnTo>
                    <a:lnTo>
                      <a:pt x="22" y="180"/>
                    </a:lnTo>
                    <a:lnTo>
                      <a:pt x="16" y="178"/>
                    </a:lnTo>
                    <a:lnTo>
                      <a:pt x="11" y="175"/>
                    </a:lnTo>
                    <a:lnTo>
                      <a:pt x="7" y="171"/>
                    </a:lnTo>
                    <a:lnTo>
                      <a:pt x="4" y="157"/>
                    </a:lnTo>
                    <a:lnTo>
                      <a:pt x="2" y="141"/>
                    </a:lnTo>
                    <a:lnTo>
                      <a:pt x="0" y="135"/>
                    </a:lnTo>
                    <a:lnTo>
                      <a:pt x="2" y="129"/>
                    </a:lnTo>
                    <a:lnTo>
                      <a:pt x="5" y="123"/>
                    </a:lnTo>
                    <a:lnTo>
                      <a:pt x="9" y="118"/>
                    </a:lnTo>
                    <a:lnTo>
                      <a:pt x="11" y="114"/>
                    </a:lnTo>
                    <a:lnTo>
                      <a:pt x="13" y="110"/>
                    </a:lnTo>
                    <a:lnTo>
                      <a:pt x="15" y="105"/>
                    </a:lnTo>
                    <a:lnTo>
                      <a:pt x="15" y="94"/>
                    </a:lnTo>
                    <a:lnTo>
                      <a:pt x="13" y="84"/>
                    </a:lnTo>
                    <a:lnTo>
                      <a:pt x="12" y="73"/>
                    </a:lnTo>
                    <a:lnTo>
                      <a:pt x="15" y="63"/>
                    </a:lnTo>
                    <a:lnTo>
                      <a:pt x="20" y="53"/>
                    </a:lnTo>
                    <a:lnTo>
                      <a:pt x="28" y="51"/>
                    </a:lnTo>
                    <a:lnTo>
                      <a:pt x="36" y="49"/>
                    </a:lnTo>
                    <a:lnTo>
                      <a:pt x="43" y="45"/>
                    </a:lnTo>
                    <a:lnTo>
                      <a:pt x="46" y="43"/>
                    </a:lnTo>
                    <a:lnTo>
                      <a:pt x="50" y="41"/>
                    </a:lnTo>
                    <a:lnTo>
                      <a:pt x="52" y="39"/>
                    </a:lnTo>
                    <a:lnTo>
                      <a:pt x="56" y="35"/>
                    </a:lnTo>
                    <a:lnTo>
                      <a:pt x="60" y="36"/>
                    </a:lnTo>
                    <a:lnTo>
                      <a:pt x="60" y="30"/>
                    </a:lnTo>
                    <a:lnTo>
                      <a:pt x="61" y="29"/>
                    </a:lnTo>
                    <a:lnTo>
                      <a:pt x="62" y="28"/>
                    </a:lnTo>
                    <a:lnTo>
                      <a:pt x="63" y="27"/>
                    </a:lnTo>
                    <a:lnTo>
                      <a:pt x="65" y="19"/>
                    </a:lnTo>
                    <a:lnTo>
                      <a:pt x="70" y="21"/>
                    </a:lnTo>
                    <a:lnTo>
                      <a:pt x="72" y="19"/>
                    </a:lnTo>
                    <a:lnTo>
                      <a:pt x="75" y="16"/>
                    </a:lnTo>
                    <a:lnTo>
                      <a:pt x="78" y="14"/>
                    </a:lnTo>
                    <a:lnTo>
                      <a:pt x="77" y="9"/>
                    </a:lnTo>
                    <a:lnTo>
                      <a:pt x="77" y="6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60" name="Google Shape;1660;p93"/>
              <p:cNvSpPr/>
              <p:nvPr/>
            </p:nvSpPr>
            <p:spPr>
              <a:xfrm>
                <a:off x="2609758" y="2411634"/>
                <a:ext cx="18503" cy="25443"/>
              </a:xfrm>
              <a:custGeom>
                <a:rect b="b" l="l" r="r" t="t"/>
                <a:pathLst>
                  <a:path extrusionOk="0" h="11" w="8">
                    <a:moveTo>
                      <a:pt x="8" y="0"/>
                    </a:moveTo>
                    <a:lnTo>
                      <a:pt x="6" y="8"/>
                    </a:lnTo>
                    <a:lnTo>
                      <a:pt x="1" y="11"/>
                    </a:lnTo>
                    <a:lnTo>
                      <a:pt x="0" y="4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61" name="Google Shape;1661;p93"/>
              <p:cNvSpPr/>
              <p:nvPr/>
            </p:nvSpPr>
            <p:spPr>
              <a:xfrm>
                <a:off x="2639826" y="2335306"/>
                <a:ext cx="11565" cy="13878"/>
              </a:xfrm>
              <a:custGeom>
                <a:rect b="b" l="l" r="r" t="t"/>
                <a:pathLst>
                  <a:path extrusionOk="0" h="6" w="5">
                    <a:moveTo>
                      <a:pt x="2" y="0"/>
                    </a:moveTo>
                    <a:lnTo>
                      <a:pt x="3" y="0"/>
                    </a:lnTo>
                    <a:lnTo>
                      <a:pt x="4" y="1"/>
                    </a:lnTo>
                    <a:lnTo>
                      <a:pt x="5" y="2"/>
                    </a:lnTo>
                    <a:lnTo>
                      <a:pt x="5" y="4"/>
                    </a:lnTo>
                    <a:lnTo>
                      <a:pt x="4" y="6"/>
                    </a:lnTo>
                    <a:lnTo>
                      <a:pt x="3" y="6"/>
                    </a:lnTo>
                    <a:lnTo>
                      <a:pt x="2" y="6"/>
                    </a:lnTo>
                    <a:lnTo>
                      <a:pt x="1" y="5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62" name="Google Shape;1662;p93"/>
              <p:cNvSpPr/>
              <p:nvPr/>
            </p:nvSpPr>
            <p:spPr>
              <a:xfrm>
                <a:off x="1666082" y="1551224"/>
                <a:ext cx="4635112" cy="3770076"/>
              </a:xfrm>
              <a:custGeom>
                <a:rect b="b" l="l" r="r" t="t"/>
                <a:pathLst>
                  <a:path extrusionOk="0" h="1630" w="2004">
                    <a:moveTo>
                      <a:pt x="615" y="1285"/>
                    </a:moveTo>
                    <a:lnTo>
                      <a:pt x="617" y="1295"/>
                    </a:lnTo>
                    <a:lnTo>
                      <a:pt x="620" y="1298"/>
                    </a:lnTo>
                    <a:lnTo>
                      <a:pt x="620" y="1302"/>
                    </a:lnTo>
                    <a:lnTo>
                      <a:pt x="620" y="1305"/>
                    </a:lnTo>
                    <a:lnTo>
                      <a:pt x="619" y="1309"/>
                    </a:lnTo>
                    <a:lnTo>
                      <a:pt x="619" y="1313"/>
                    </a:lnTo>
                    <a:lnTo>
                      <a:pt x="617" y="1317"/>
                    </a:lnTo>
                    <a:lnTo>
                      <a:pt x="616" y="1320"/>
                    </a:lnTo>
                    <a:lnTo>
                      <a:pt x="616" y="1325"/>
                    </a:lnTo>
                    <a:lnTo>
                      <a:pt x="622" y="1346"/>
                    </a:lnTo>
                    <a:lnTo>
                      <a:pt x="623" y="1346"/>
                    </a:lnTo>
                    <a:lnTo>
                      <a:pt x="625" y="1348"/>
                    </a:lnTo>
                    <a:lnTo>
                      <a:pt x="626" y="1344"/>
                    </a:lnTo>
                    <a:lnTo>
                      <a:pt x="627" y="1341"/>
                    </a:lnTo>
                    <a:lnTo>
                      <a:pt x="626" y="1341"/>
                    </a:lnTo>
                    <a:lnTo>
                      <a:pt x="625" y="1340"/>
                    </a:lnTo>
                    <a:lnTo>
                      <a:pt x="625" y="1339"/>
                    </a:lnTo>
                    <a:lnTo>
                      <a:pt x="624" y="1338"/>
                    </a:lnTo>
                    <a:lnTo>
                      <a:pt x="623" y="1327"/>
                    </a:lnTo>
                    <a:lnTo>
                      <a:pt x="623" y="1326"/>
                    </a:lnTo>
                    <a:lnTo>
                      <a:pt x="623" y="1323"/>
                    </a:lnTo>
                    <a:lnTo>
                      <a:pt x="624" y="1322"/>
                    </a:lnTo>
                    <a:lnTo>
                      <a:pt x="624" y="1320"/>
                    </a:lnTo>
                    <a:lnTo>
                      <a:pt x="625" y="1319"/>
                    </a:lnTo>
                    <a:lnTo>
                      <a:pt x="625" y="1318"/>
                    </a:lnTo>
                    <a:lnTo>
                      <a:pt x="625" y="1317"/>
                    </a:lnTo>
                    <a:lnTo>
                      <a:pt x="626" y="1316"/>
                    </a:lnTo>
                    <a:lnTo>
                      <a:pt x="626" y="1315"/>
                    </a:lnTo>
                    <a:lnTo>
                      <a:pt x="626" y="1313"/>
                    </a:lnTo>
                    <a:lnTo>
                      <a:pt x="626" y="1311"/>
                    </a:lnTo>
                    <a:lnTo>
                      <a:pt x="625" y="1310"/>
                    </a:lnTo>
                    <a:lnTo>
                      <a:pt x="625" y="1309"/>
                    </a:lnTo>
                    <a:lnTo>
                      <a:pt x="624" y="1308"/>
                    </a:lnTo>
                    <a:lnTo>
                      <a:pt x="623" y="1307"/>
                    </a:lnTo>
                    <a:lnTo>
                      <a:pt x="623" y="1306"/>
                    </a:lnTo>
                    <a:lnTo>
                      <a:pt x="623" y="1305"/>
                    </a:lnTo>
                    <a:lnTo>
                      <a:pt x="623" y="1304"/>
                    </a:lnTo>
                    <a:lnTo>
                      <a:pt x="623" y="1303"/>
                    </a:lnTo>
                    <a:lnTo>
                      <a:pt x="623" y="1302"/>
                    </a:lnTo>
                    <a:lnTo>
                      <a:pt x="623" y="1299"/>
                    </a:lnTo>
                    <a:lnTo>
                      <a:pt x="621" y="1297"/>
                    </a:lnTo>
                    <a:lnTo>
                      <a:pt x="621" y="1295"/>
                    </a:lnTo>
                    <a:lnTo>
                      <a:pt x="621" y="1293"/>
                    </a:lnTo>
                    <a:lnTo>
                      <a:pt x="621" y="1291"/>
                    </a:lnTo>
                    <a:lnTo>
                      <a:pt x="621" y="1290"/>
                    </a:lnTo>
                    <a:lnTo>
                      <a:pt x="620" y="1288"/>
                    </a:lnTo>
                    <a:lnTo>
                      <a:pt x="619" y="1287"/>
                    </a:lnTo>
                    <a:lnTo>
                      <a:pt x="617" y="1286"/>
                    </a:lnTo>
                    <a:lnTo>
                      <a:pt x="616" y="1286"/>
                    </a:lnTo>
                    <a:lnTo>
                      <a:pt x="615" y="1285"/>
                    </a:lnTo>
                    <a:close/>
                    <a:moveTo>
                      <a:pt x="557" y="1208"/>
                    </a:moveTo>
                    <a:lnTo>
                      <a:pt x="559" y="1225"/>
                    </a:lnTo>
                    <a:lnTo>
                      <a:pt x="561" y="1243"/>
                    </a:lnTo>
                    <a:lnTo>
                      <a:pt x="563" y="1244"/>
                    </a:lnTo>
                    <a:lnTo>
                      <a:pt x="563" y="1246"/>
                    </a:lnTo>
                    <a:lnTo>
                      <a:pt x="563" y="1247"/>
                    </a:lnTo>
                    <a:lnTo>
                      <a:pt x="569" y="1253"/>
                    </a:lnTo>
                    <a:lnTo>
                      <a:pt x="570" y="1253"/>
                    </a:lnTo>
                    <a:lnTo>
                      <a:pt x="570" y="1255"/>
                    </a:lnTo>
                    <a:lnTo>
                      <a:pt x="574" y="1267"/>
                    </a:lnTo>
                    <a:lnTo>
                      <a:pt x="574" y="1269"/>
                    </a:lnTo>
                    <a:lnTo>
                      <a:pt x="575" y="1270"/>
                    </a:lnTo>
                    <a:lnTo>
                      <a:pt x="576" y="1270"/>
                    </a:lnTo>
                    <a:lnTo>
                      <a:pt x="577" y="1271"/>
                    </a:lnTo>
                    <a:lnTo>
                      <a:pt x="578" y="1272"/>
                    </a:lnTo>
                    <a:lnTo>
                      <a:pt x="579" y="1271"/>
                    </a:lnTo>
                    <a:lnTo>
                      <a:pt x="580" y="1270"/>
                    </a:lnTo>
                    <a:lnTo>
                      <a:pt x="580" y="1268"/>
                    </a:lnTo>
                    <a:lnTo>
                      <a:pt x="580" y="1267"/>
                    </a:lnTo>
                    <a:lnTo>
                      <a:pt x="579" y="1266"/>
                    </a:lnTo>
                    <a:lnTo>
                      <a:pt x="579" y="1264"/>
                    </a:lnTo>
                    <a:lnTo>
                      <a:pt x="578" y="1263"/>
                    </a:lnTo>
                    <a:lnTo>
                      <a:pt x="578" y="1261"/>
                    </a:lnTo>
                    <a:lnTo>
                      <a:pt x="577" y="1260"/>
                    </a:lnTo>
                    <a:lnTo>
                      <a:pt x="577" y="1259"/>
                    </a:lnTo>
                    <a:lnTo>
                      <a:pt x="575" y="1258"/>
                    </a:lnTo>
                    <a:lnTo>
                      <a:pt x="575" y="1256"/>
                    </a:lnTo>
                    <a:lnTo>
                      <a:pt x="575" y="1253"/>
                    </a:lnTo>
                    <a:lnTo>
                      <a:pt x="575" y="1252"/>
                    </a:lnTo>
                    <a:lnTo>
                      <a:pt x="575" y="1252"/>
                    </a:lnTo>
                    <a:lnTo>
                      <a:pt x="574" y="1251"/>
                    </a:lnTo>
                    <a:lnTo>
                      <a:pt x="574" y="1251"/>
                    </a:lnTo>
                    <a:lnTo>
                      <a:pt x="574" y="1249"/>
                    </a:lnTo>
                    <a:lnTo>
                      <a:pt x="574" y="1248"/>
                    </a:lnTo>
                    <a:lnTo>
                      <a:pt x="573" y="1247"/>
                    </a:lnTo>
                    <a:lnTo>
                      <a:pt x="569" y="1244"/>
                    </a:lnTo>
                    <a:lnTo>
                      <a:pt x="566" y="1239"/>
                    </a:lnTo>
                    <a:lnTo>
                      <a:pt x="566" y="1238"/>
                    </a:lnTo>
                    <a:lnTo>
                      <a:pt x="566" y="1237"/>
                    </a:lnTo>
                    <a:lnTo>
                      <a:pt x="566" y="1236"/>
                    </a:lnTo>
                    <a:lnTo>
                      <a:pt x="566" y="1235"/>
                    </a:lnTo>
                    <a:lnTo>
                      <a:pt x="566" y="1234"/>
                    </a:lnTo>
                    <a:lnTo>
                      <a:pt x="566" y="1232"/>
                    </a:lnTo>
                    <a:lnTo>
                      <a:pt x="566" y="1231"/>
                    </a:lnTo>
                    <a:lnTo>
                      <a:pt x="566" y="1229"/>
                    </a:lnTo>
                    <a:lnTo>
                      <a:pt x="565" y="1227"/>
                    </a:lnTo>
                    <a:lnTo>
                      <a:pt x="565" y="1226"/>
                    </a:lnTo>
                    <a:lnTo>
                      <a:pt x="565" y="1224"/>
                    </a:lnTo>
                    <a:lnTo>
                      <a:pt x="565" y="1222"/>
                    </a:lnTo>
                    <a:lnTo>
                      <a:pt x="564" y="1220"/>
                    </a:lnTo>
                    <a:lnTo>
                      <a:pt x="563" y="1217"/>
                    </a:lnTo>
                    <a:lnTo>
                      <a:pt x="564" y="1215"/>
                    </a:lnTo>
                    <a:lnTo>
                      <a:pt x="564" y="1214"/>
                    </a:lnTo>
                    <a:lnTo>
                      <a:pt x="563" y="1212"/>
                    </a:lnTo>
                    <a:lnTo>
                      <a:pt x="563" y="1211"/>
                    </a:lnTo>
                    <a:lnTo>
                      <a:pt x="562" y="1210"/>
                    </a:lnTo>
                    <a:lnTo>
                      <a:pt x="561" y="1209"/>
                    </a:lnTo>
                    <a:lnTo>
                      <a:pt x="559" y="1209"/>
                    </a:lnTo>
                    <a:lnTo>
                      <a:pt x="557" y="1208"/>
                    </a:lnTo>
                    <a:close/>
                    <a:moveTo>
                      <a:pt x="609" y="1151"/>
                    </a:moveTo>
                    <a:lnTo>
                      <a:pt x="608" y="1151"/>
                    </a:lnTo>
                    <a:lnTo>
                      <a:pt x="606" y="1152"/>
                    </a:lnTo>
                    <a:lnTo>
                      <a:pt x="605" y="1152"/>
                    </a:lnTo>
                    <a:lnTo>
                      <a:pt x="604" y="1154"/>
                    </a:lnTo>
                    <a:lnTo>
                      <a:pt x="602" y="1154"/>
                    </a:lnTo>
                    <a:lnTo>
                      <a:pt x="600" y="1154"/>
                    </a:lnTo>
                    <a:lnTo>
                      <a:pt x="598" y="1155"/>
                    </a:lnTo>
                    <a:lnTo>
                      <a:pt x="597" y="1155"/>
                    </a:lnTo>
                    <a:lnTo>
                      <a:pt x="594" y="1155"/>
                    </a:lnTo>
                    <a:lnTo>
                      <a:pt x="593" y="1156"/>
                    </a:lnTo>
                    <a:lnTo>
                      <a:pt x="594" y="1157"/>
                    </a:lnTo>
                    <a:lnTo>
                      <a:pt x="593" y="1159"/>
                    </a:lnTo>
                    <a:lnTo>
                      <a:pt x="592" y="1161"/>
                    </a:lnTo>
                    <a:lnTo>
                      <a:pt x="591" y="1162"/>
                    </a:lnTo>
                    <a:lnTo>
                      <a:pt x="590" y="1163"/>
                    </a:lnTo>
                    <a:lnTo>
                      <a:pt x="590" y="1164"/>
                    </a:lnTo>
                    <a:lnTo>
                      <a:pt x="590" y="1166"/>
                    </a:lnTo>
                    <a:lnTo>
                      <a:pt x="590" y="1167"/>
                    </a:lnTo>
                    <a:lnTo>
                      <a:pt x="591" y="1168"/>
                    </a:lnTo>
                    <a:lnTo>
                      <a:pt x="592" y="1169"/>
                    </a:lnTo>
                    <a:lnTo>
                      <a:pt x="592" y="1171"/>
                    </a:lnTo>
                    <a:lnTo>
                      <a:pt x="591" y="1173"/>
                    </a:lnTo>
                    <a:lnTo>
                      <a:pt x="590" y="1174"/>
                    </a:lnTo>
                    <a:lnTo>
                      <a:pt x="590" y="1175"/>
                    </a:lnTo>
                    <a:lnTo>
                      <a:pt x="589" y="1177"/>
                    </a:lnTo>
                    <a:lnTo>
                      <a:pt x="591" y="1180"/>
                    </a:lnTo>
                    <a:lnTo>
                      <a:pt x="591" y="1184"/>
                    </a:lnTo>
                    <a:lnTo>
                      <a:pt x="590" y="1187"/>
                    </a:lnTo>
                    <a:lnTo>
                      <a:pt x="591" y="1189"/>
                    </a:lnTo>
                    <a:lnTo>
                      <a:pt x="592" y="1188"/>
                    </a:lnTo>
                    <a:lnTo>
                      <a:pt x="593" y="1188"/>
                    </a:lnTo>
                    <a:lnTo>
                      <a:pt x="594" y="1188"/>
                    </a:lnTo>
                    <a:lnTo>
                      <a:pt x="594" y="1187"/>
                    </a:lnTo>
                    <a:lnTo>
                      <a:pt x="596" y="1186"/>
                    </a:lnTo>
                    <a:lnTo>
                      <a:pt x="598" y="1186"/>
                    </a:lnTo>
                    <a:lnTo>
                      <a:pt x="598" y="1188"/>
                    </a:lnTo>
                    <a:lnTo>
                      <a:pt x="600" y="1188"/>
                    </a:lnTo>
                    <a:lnTo>
                      <a:pt x="602" y="1188"/>
                    </a:lnTo>
                    <a:lnTo>
                      <a:pt x="603" y="1188"/>
                    </a:lnTo>
                    <a:lnTo>
                      <a:pt x="605" y="1188"/>
                    </a:lnTo>
                    <a:lnTo>
                      <a:pt x="608" y="1188"/>
                    </a:lnTo>
                    <a:lnTo>
                      <a:pt x="609" y="1187"/>
                    </a:lnTo>
                    <a:lnTo>
                      <a:pt x="611" y="1187"/>
                    </a:lnTo>
                    <a:lnTo>
                      <a:pt x="610" y="1186"/>
                    </a:lnTo>
                    <a:lnTo>
                      <a:pt x="610" y="1184"/>
                    </a:lnTo>
                    <a:lnTo>
                      <a:pt x="610" y="1182"/>
                    </a:lnTo>
                    <a:lnTo>
                      <a:pt x="609" y="1181"/>
                    </a:lnTo>
                    <a:lnTo>
                      <a:pt x="609" y="1181"/>
                    </a:lnTo>
                    <a:lnTo>
                      <a:pt x="610" y="1180"/>
                    </a:lnTo>
                    <a:lnTo>
                      <a:pt x="610" y="1179"/>
                    </a:lnTo>
                    <a:lnTo>
                      <a:pt x="611" y="1178"/>
                    </a:lnTo>
                    <a:lnTo>
                      <a:pt x="611" y="1178"/>
                    </a:lnTo>
                    <a:lnTo>
                      <a:pt x="612" y="1176"/>
                    </a:lnTo>
                    <a:lnTo>
                      <a:pt x="612" y="1175"/>
                    </a:lnTo>
                    <a:lnTo>
                      <a:pt x="614" y="1174"/>
                    </a:lnTo>
                    <a:lnTo>
                      <a:pt x="614" y="1173"/>
                    </a:lnTo>
                    <a:lnTo>
                      <a:pt x="615" y="1171"/>
                    </a:lnTo>
                    <a:lnTo>
                      <a:pt x="616" y="1170"/>
                    </a:lnTo>
                    <a:lnTo>
                      <a:pt x="617" y="1169"/>
                    </a:lnTo>
                    <a:lnTo>
                      <a:pt x="617" y="1168"/>
                    </a:lnTo>
                    <a:lnTo>
                      <a:pt x="617" y="1166"/>
                    </a:lnTo>
                    <a:lnTo>
                      <a:pt x="617" y="1164"/>
                    </a:lnTo>
                    <a:lnTo>
                      <a:pt x="619" y="1163"/>
                    </a:lnTo>
                    <a:lnTo>
                      <a:pt x="619" y="1161"/>
                    </a:lnTo>
                    <a:lnTo>
                      <a:pt x="620" y="1159"/>
                    </a:lnTo>
                    <a:lnTo>
                      <a:pt x="619" y="1158"/>
                    </a:lnTo>
                    <a:lnTo>
                      <a:pt x="619" y="1157"/>
                    </a:lnTo>
                    <a:lnTo>
                      <a:pt x="617" y="1156"/>
                    </a:lnTo>
                    <a:lnTo>
                      <a:pt x="617" y="1154"/>
                    </a:lnTo>
                    <a:lnTo>
                      <a:pt x="614" y="1154"/>
                    </a:lnTo>
                    <a:lnTo>
                      <a:pt x="612" y="1152"/>
                    </a:lnTo>
                    <a:lnTo>
                      <a:pt x="609" y="1151"/>
                    </a:lnTo>
                    <a:close/>
                    <a:moveTo>
                      <a:pt x="1277" y="840"/>
                    </a:moveTo>
                    <a:lnTo>
                      <a:pt x="1275" y="840"/>
                    </a:lnTo>
                    <a:lnTo>
                      <a:pt x="1275" y="841"/>
                    </a:lnTo>
                    <a:lnTo>
                      <a:pt x="1275" y="842"/>
                    </a:lnTo>
                    <a:lnTo>
                      <a:pt x="1276" y="843"/>
                    </a:lnTo>
                    <a:lnTo>
                      <a:pt x="1279" y="843"/>
                    </a:lnTo>
                    <a:lnTo>
                      <a:pt x="1279" y="841"/>
                    </a:lnTo>
                    <a:lnTo>
                      <a:pt x="1279" y="840"/>
                    </a:lnTo>
                    <a:lnTo>
                      <a:pt x="1277" y="840"/>
                    </a:lnTo>
                    <a:close/>
                    <a:moveTo>
                      <a:pt x="588" y="747"/>
                    </a:moveTo>
                    <a:lnTo>
                      <a:pt x="588" y="748"/>
                    </a:lnTo>
                    <a:lnTo>
                      <a:pt x="587" y="748"/>
                    </a:lnTo>
                    <a:lnTo>
                      <a:pt x="587" y="750"/>
                    </a:lnTo>
                    <a:lnTo>
                      <a:pt x="588" y="750"/>
                    </a:lnTo>
                    <a:lnTo>
                      <a:pt x="588" y="752"/>
                    </a:lnTo>
                    <a:lnTo>
                      <a:pt x="590" y="753"/>
                    </a:lnTo>
                    <a:lnTo>
                      <a:pt x="590" y="753"/>
                    </a:lnTo>
                    <a:lnTo>
                      <a:pt x="590" y="750"/>
                    </a:lnTo>
                    <a:lnTo>
                      <a:pt x="590" y="748"/>
                    </a:lnTo>
                    <a:lnTo>
                      <a:pt x="590" y="747"/>
                    </a:lnTo>
                    <a:lnTo>
                      <a:pt x="588" y="747"/>
                    </a:lnTo>
                    <a:close/>
                    <a:moveTo>
                      <a:pt x="615" y="710"/>
                    </a:moveTo>
                    <a:lnTo>
                      <a:pt x="615" y="718"/>
                    </a:lnTo>
                    <a:lnTo>
                      <a:pt x="615" y="725"/>
                    </a:lnTo>
                    <a:lnTo>
                      <a:pt x="621" y="723"/>
                    </a:lnTo>
                    <a:lnTo>
                      <a:pt x="622" y="712"/>
                    </a:lnTo>
                    <a:lnTo>
                      <a:pt x="615" y="710"/>
                    </a:lnTo>
                    <a:close/>
                    <a:moveTo>
                      <a:pt x="467" y="630"/>
                    </a:moveTo>
                    <a:lnTo>
                      <a:pt x="463" y="631"/>
                    </a:lnTo>
                    <a:lnTo>
                      <a:pt x="466" y="632"/>
                    </a:lnTo>
                    <a:lnTo>
                      <a:pt x="467" y="633"/>
                    </a:lnTo>
                    <a:lnTo>
                      <a:pt x="468" y="633"/>
                    </a:lnTo>
                    <a:lnTo>
                      <a:pt x="469" y="635"/>
                    </a:lnTo>
                    <a:lnTo>
                      <a:pt x="471" y="635"/>
                    </a:lnTo>
                    <a:lnTo>
                      <a:pt x="472" y="635"/>
                    </a:lnTo>
                    <a:lnTo>
                      <a:pt x="473" y="635"/>
                    </a:lnTo>
                    <a:lnTo>
                      <a:pt x="474" y="633"/>
                    </a:lnTo>
                    <a:lnTo>
                      <a:pt x="472" y="631"/>
                    </a:lnTo>
                    <a:lnTo>
                      <a:pt x="469" y="631"/>
                    </a:lnTo>
                    <a:lnTo>
                      <a:pt x="467" y="630"/>
                    </a:lnTo>
                    <a:close/>
                    <a:moveTo>
                      <a:pt x="529" y="594"/>
                    </a:moveTo>
                    <a:lnTo>
                      <a:pt x="525" y="596"/>
                    </a:lnTo>
                    <a:lnTo>
                      <a:pt x="520" y="597"/>
                    </a:lnTo>
                    <a:lnTo>
                      <a:pt x="516" y="601"/>
                    </a:lnTo>
                    <a:lnTo>
                      <a:pt x="520" y="603"/>
                    </a:lnTo>
                    <a:lnTo>
                      <a:pt x="529" y="603"/>
                    </a:lnTo>
                    <a:lnTo>
                      <a:pt x="538" y="604"/>
                    </a:lnTo>
                    <a:lnTo>
                      <a:pt x="537" y="602"/>
                    </a:lnTo>
                    <a:lnTo>
                      <a:pt x="537" y="600"/>
                    </a:lnTo>
                    <a:lnTo>
                      <a:pt x="538" y="600"/>
                    </a:lnTo>
                    <a:lnTo>
                      <a:pt x="541" y="600"/>
                    </a:lnTo>
                    <a:lnTo>
                      <a:pt x="542" y="600"/>
                    </a:lnTo>
                    <a:lnTo>
                      <a:pt x="542" y="598"/>
                    </a:lnTo>
                    <a:lnTo>
                      <a:pt x="538" y="596"/>
                    </a:lnTo>
                    <a:lnTo>
                      <a:pt x="533" y="595"/>
                    </a:lnTo>
                    <a:lnTo>
                      <a:pt x="529" y="594"/>
                    </a:lnTo>
                    <a:close/>
                    <a:moveTo>
                      <a:pt x="800" y="581"/>
                    </a:moveTo>
                    <a:lnTo>
                      <a:pt x="801" y="582"/>
                    </a:lnTo>
                    <a:lnTo>
                      <a:pt x="801" y="584"/>
                    </a:lnTo>
                    <a:lnTo>
                      <a:pt x="801" y="586"/>
                    </a:lnTo>
                    <a:lnTo>
                      <a:pt x="800" y="589"/>
                    </a:lnTo>
                    <a:lnTo>
                      <a:pt x="800" y="591"/>
                    </a:lnTo>
                    <a:lnTo>
                      <a:pt x="801" y="592"/>
                    </a:lnTo>
                    <a:lnTo>
                      <a:pt x="803" y="594"/>
                    </a:lnTo>
                    <a:lnTo>
                      <a:pt x="804" y="596"/>
                    </a:lnTo>
                    <a:lnTo>
                      <a:pt x="806" y="595"/>
                    </a:lnTo>
                    <a:lnTo>
                      <a:pt x="809" y="595"/>
                    </a:lnTo>
                    <a:lnTo>
                      <a:pt x="810" y="596"/>
                    </a:lnTo>
                    <a:lnTo>
                      <a:pt x="811" y="598"/>
                    </a:lnTo>
                    <a:lnTo>
                      <a:pt x="812" y="600"/>
                    </a:lnTo>
                    <a:lnTo>
                      <a:pt x="814" y="600"/>
                    </a:lnTo>
                    <a:lnTo>
                      <a:pt x="814" y="597"/>
                    </a:lnTo>
                    <a:lnTo>
                      <a:pt x="816" y="596"/>
                    </a:lnTo>
                    <a:lnTo>
                      <a:pt x="818" y="596"/>
                    </a:lnTo>
                    <a:lnTo>
                      <a:pt x="820" y="596"/>
                    </a:lnTo>
                    <a:lnTo>
                      <a:pt x="821" y="595"/>
                    </a:lnTo>
                    <a:lnTo>
                      <a:pt x="820" y="594"/>
                    </a:lnTo>
                    <a:lnTo>
                      <a:pt x="820" y="593"/>
                    </a:lnTo>
                    <a:lnTo>
                      <a:pt x="818" y="592"/>
                    </a:lnTo>
                    <a:lnTo>
                      <a:pt x="817" y="592"/>
                    </a:lnTo>
                    <a:lnTo>
                      <a:pt x="816" y="591"/>
                    </a:lnTo>
                    <a:lnTo>
                      <a:pt x="816" y="590"/>
                    </a:lnTo>
                    <a:lnTo>
                      <a:pt x="815" y="589"/>
                    </a:lnTo>
                    <a:lnTo>
                      <a:pt x="814" y="589"/>
                    </a:lnTo>
                    <a:lnTo>
                      <a:pt x="814" y="588"/>
                    </a:lnTo>
                    <a:lnTo>
                      <a:pt x="813" y="586"/>
                    </a:lnTo>
                    <a:lnTo>
                      <a:pt x="812" y="585"/>
                    </a:lnTo>
                    <a:lnTo>
                      <a:pt x="811" y="583"/>
                    </a:lnTo>
                    <a:lnTo>
                      <a:pt x="810" y="581"/>
                    </a:lnTo>
                    <a:lnTo>
                      <a:pt x="800" y="581"/>
                    </a:lnTo>
                    <a:close/>
                    <a:moveTo>
                      <a:pt x="862" y="531"/>
                    </a:moveTo>
                    <a:lnTo>
                      <a:pt x="860" y="531"/>
                    </a:lnTo>
                    <a:lnTo>
                      <a:pt x="859" y="532"/>
                    </a:lnTo>
                    <a:lnTo>
                      <a:pt x="858" y="533"/>
                    </a:lnTo>
                    <a:lnTo>
                      <a:pt x="859" y="534"/>
                    </a:lnTo>
                    <a:lnTo>
                      <a:pt x="859" y="536"/>
                    </a:lnTo>
                    <a:lnTo>
                      <a:pt x="860" y="537"/>
                    </a:lnTo>
                    <a:lnTo>
                      <a:pt x="860" y="538"/>
                    </a:lnTo>
                    <a:lnTo>
                      <a:pt x="862" y="540"/>
                    </a:lnTo>
                    <a:lnTo>
                      <a:pt x="862" y="542"/>
                    </a:lnTo>
                    <a:lnTo>
                      <a:pt x="860" y="542"/>
                    </a:lnTo>
                    <a:lnTo>
                      <a:pt x="861" y="544"/>
                    </a:lnTo>
                    <a:lnTo>
                      <a:pt x="861" y="546"/>
                    </a:lnTo>
                    <a:lnTo>
                      <a:pt x="861" y="547"/>
                    </a:lnTo>
                    <a:lnTo>
                      <a:pt x="862" y="548"/>
                    </a:lnTo>
                    <a:lnTo>
                      <a:pt x="862" y="549"/>
                    </a:lnTo>
                    <a:lnTo>
                      <a:pt x="863" y="550"/>
                    </a:lnTo>
                    <a:lnTo>
                      <a:pt x="863" y="551"/>
                    </a:lnTo>
                    <a:lnTo>
                      <a:pt x="864" y="553"/>
                    </a:lnTo>
                    <a:lnTo>
                      <a:pt x="865" y="553"/>
                    </a:lnTo>
                    <a:lnTo>
                      <a:pt x="867" y="553"/>
                    </a:lnTo>
                    <a:lnTo>
                      <a:pt x="869" y="551"/>
                    </a:lnTo>
                    <a:lnTo>
                      <a:pt x="871" y="551"/>
                    </a:lnTo>
                    <a:lnTo>
                      <a:pt x="870" y="549"/>
                    </a:lnTo>
                    <a:lnTo>
                      <a:pt x="870" y="547"/>
                    </a:lnTo>
                    <a:lnTo>
                      <a:pt x="870" y="546"/>
                    </a:lnTo>
                    <a:lnTo>
                      <a:pt x="870" y="544"/>
                    </a:lnTo>
                    <a:lnTo>
                      <a:pt x="870" y="543"/>
                    </a:lnTo>
                    <a:lnTo>
                      <a:pt x="869" y="539"/>
                    </a:lnTo>
                    <a:lnTo>
                      <a:pt x="868" y="537"/>
                    </a:lnTo>
                    <a:lnTo>
                      <a:pt x="868" y="535"/>
                    </a:lnTo>
                    <a:lnTo>
                      <a:pt x="865" y="535"/>
                    </a:lnTo>
                    <a:lnTo>
                      <a:pt x="863" y="534"/>
                    </a:lnTo>
                    <a:lnTo>
                      <a:pt x="862" y="533"/>
                    </a:lnTo>
                    <a:lnTo>
                      <a:pt x="862" y="531"/>
                    </a:lnTo>
                    <a:close/>
                    <a:moveTo>
                      <a:pt x="856" y="528"/>
                    </a:moveTo>
                    <a:lnTo>
                      <a:pt x="855" y="530"/>
                    </a:lnTo>
                    <a:lnTo>
                      <a:pt x="853" y="530"/>
                    </a:lnTo>
                    <a:lnTo>
                      <a:pt x="852" y="530"/>
                    </a:lnTo>
                    <a:lnTo>
                      <a:pt x="851" y="531"/>
                    </a:lnTo>
                    <a:lnTo>
                      <a:pt x="851" y="532"/>
                    </a:lnTo>
                    <a:lnTo>
                      <a:pt x="850" y="534"/>
                    </a:lnTo>
                    <a:lnTo>
                      <a:pt x="849" y="544"/>
                    </a:lnTo>
                    <a:lnTo>
                      <a:pt x="850" y="545"/>
                    </a:lnTo>
                    <a:lnTo>
                      <a:pt x="851" y="546"/>
                    </a:lnTo>
                    <a:lnTo>
                      <a:pt x="850" y="548"/>
                    </a:lnTo>
                    <a:lnTo>
                      <a:pt x="851" y="548"/>
                    </a:lnTo>
                    <a:lnTo>
                      <a:pt x="852" y="548"/>
                    </a:lnTo>
                    <a:lnTo>
                      <a:pt x="853" y="548"/>
                    </a:lnTo>
                    <a:lnTo>
                      <a:pt x="853" y="547"/>
                    </a:lnTo>
                    <a:lnTo>
                      <a:pt x="855" y="545"/>
                    </a:lnTo>
                    <a:lnTo>
                      <a:pt x="855" y="543"/>
                    </a:lnTo>
                    <a:lnTo>
                      <a:pt x="853" y="542"/>
                    </a:lnTo>
                    <a:lnTo>
                      <a:pt x="852" y="540"/>
                    </a:lnTo>
                    <a:lnTo>
                      <a:pt x="852" y="538"/>
                    </a:lnTo>
                    <a:lnTo>
                      <a:pt x="853" y="537"/>
                    </a:lnTo>
                    <a:lnTo>
                      <a:pt x="853" y="535"/>
                    </a:lnTo>
                    <a:lnTo>
                      <a:pt x="855" y="534"/>
                    </a:lnTo>
                    <a:lnTo>
                      <a:pt x="855" y="533"/>
                    </a:lnTo>
                    <a:lnTo>
                      <a:pt x="856" y="531"/>
                    </a:lnTo>
                    <a:lnTo>
                      <a:pt x="856" y="528"/>
                    </a:lnTo>
                    <a:close/>
                    <a:moveTo>
                      <a:pt x="550" y="525"/>
                    </a:moveTo>
                    <a:lnTo>
                      <a:pt x="549" y="526"/>
                    </a:lnTo>
                    <a:lnTo>
                      <a:pt x="547" y="527"/>
                    </a:lnTo>
                    <a:lnTo>
                      <a:pt x="547" y="528"/>
                    </a:lnTo>
                    <a:lnTo>
                      <a:pt x="546" y="530"/>
                    </a:lnTo>
                    <a:lnTo>
                      <a:pt x="545" y="531"/>
                    </a:lnTo>
                    <a:lnTo>
                      <a:pt x="544" y="532"/>
                    </a:lnTo>
                    <a:lnTo>
                      <a:pt x="544" y="533"/>
                    </a:lnTo>
                    <a:lnTo>
                      <a:pt x="543" y="533"/>
                    </a:lnTo>
                    <a:lnTo>
                      <a:pt x="542" y="534"/>
                    </a:lnTo>
                    <a:lnTo>
                      <a:pt x="541" y="535"/>
                    </a:lnTo>
                    <a:lnTo>
                      <a:pt x="540" y="536"/>
                    </a:lnTo>
                    <a:lnTo>
                      <a:pt x="541" y="538"/>
                    </a:lnTo>
                    <a:lnTo>
                      <a:pt x="540" y="540"/>
                    </a:lnTo>
                    <a:lnTo>
                      <a:pt x="538" y="542"/>
                    </a:lnTo>
                    <a:lnTo>
                      <a:pt x="538" y="544"/>
                    </a:lnTo>
                    <a:lnTo>
                      <a:pt x="538" y="545"/>
                    </a:lnTo>
                    <a:lnTo>
                      <a:pt x="537" y="547"/>
                    </a:lnTo>
                    <a:lnTo>
                      <a:pt x="533" y="548"/>
                    </a:lnTo>
                    <a:lnTo>
                      <a:pt x="530" y="549"/>
                    </a:lnTo>
                    <a:lnTo>
                      <a:pt x="530" y="551"/>
                    </a:lnTo>
                    <a:lnTo>
                      <a:pt x="530" y="556"/>
                    </a:lnTo>
                    <a:lnTo>
                      <a:pt x="530" y="559"/>
                    </a:lnTo>
                    <a:lnTo>
                      <a:pt x="530" y="560"/>
                    </a:lnTo>
                    <a:lnTo>
                      <a:pt x="530" y="562"/>
                    </a:lnTo>
                    <a:lnTo>
                      <a:pt x="528" y="563"/>
                    </a:lnTo>
                    <a:lnTo>
                      <a:pt x="528" y="565"/>
                    </a:lnTo>
                    <a:lnTo>
                      <a:pt x="526" y="565"/>
                    </a:lnTo>
                    <a:lnTo>
                      <a:pt x="525" y="566"/>
                    </a:lnTo>
                    <a:lnTo>
                      <a:pt x="523" y="567"/>
                    </a:lnTo>
                    <a:lnTo>
                      <a:pt x="523" y="568"/>
                    </a:lnTo>
                    <a:lnTo>
                      <a:pt x="521" y="575"/>
                    </a:lnTo>
                    <a:lnTo>
                      <a:pt x="521" y="577"/>
                    </a:lnTo>
                    <a:lnTo>
                      <a:pt x="522" y="578"/>
                    </a:lnTo>
                    <a:lnTo>
                      <a:pt x="522" y="579"/>
                    </a:lnTo>
                    <a:lnTo>
                      <a:pt x="523" y="580"/>
                    </a:lnTo>
                    <a:lnTo>
                      <a:pt x="525" y="580"/>
                    </a:lnTo>
                    <a:lnTo>
                      <a:pt x="526" y="582"/>
                    </a:lnTo>
                    <a:lnTo>
                      <a:pt x="527" y="584"/>
                    </a:lnTo>
                    <a:lnTo>
                      <a:pt x="527" y="586"/>
                    </a:lnTo>
                    <a:lnTo>
                      <a:pt x="528" y="588"/>
                    </a:lnTo>
                    <a:lnTo>
                      <a:pt x="529" y="588"/>
                    </a:lnTo>
                    <a:lnTo>
                      <a:pt x="530" y="589"/>
                    </a:lnTo>
                    <a:lnTo>
                      <a:pt x="531" y="589"/>
                    </a:lnTo>
                    <a:lnTo>
                      <a:pt x="532" y="590"/>
                    </a:lnTo>
                    <a:lnTo>
                      <a:pt x="533" y="590"/>
                    </a:lnTo>
                    <a:lnTo>
                      <a:pt x="535" y="590"/>
                    </a:lnTo>
                    <a:lnTo>
                      <a:pt x="538" y="590"/>
                    </a:lnTo>
                    <a:lnTo>
                      <a:pt x="540" y="591"/>
                    </a:lnTo>
                    <a:lnTo>
                      <a:pt x="542" y="592"/>
                    </a:lnTo>
                    <a:lnTo>
                      <a:pt x="545" y="592"/>
                    </a:lnTo>
                    <a:lnTo>
                      <a:pt x="549" y="592"/>
                    </a:lnTo>
                    <a:lnTo>
                      <a:pt x="552" y="593"/>
                    </a:lnTo>
                    <a:lnTo>
                      <a:pt x="555" y="593"/>
                    </a:lnTo>
                    <a:lnTo>
                      <a:pt x="559" y="592"/>
                    </a:lnTo>
                    <a:lnTo>
                      <a:pt x="563" y="592"/>
                    </a:lnTo>
                    <a:lnTo>
                      <a:pt x="564" y="591"/>
                    </a:lnTo>
                    <a:lnTo>
                      <a:pt x="565" y="590"/>
                    </a:lnTo>
                    <a:lnTo>
                      <a:pt x="566" y="590"/>
                    </a:lnTo>
                    <a:lnTo>
                      <a:pt x="567" y="589"/>
                    </a:lnTo>
                    <a:lnTo>
                      <a:pt x="568" y="588"/>
                    </a:lnTo>
                    <a:lnTo>
                      <a:pt x="569" y="588"/>
                    </a:lnTo>
                    <a:lnTo>
                      <a:pt x="570" y="586"/>
                    </a:lnTo>
                    <a:lnTo>
                      <a:pt x="572" y="586"/>
                    </a:lnTo>
                    <a:lnTo>
                      <a:pt x="573" y="585"/>
                    </a:lnTo>
                    <a:lnTo>
                      <a:pt x="575" y="584"/>
                    </a:lnTo>
                    <a:lnTo>
                      <a:pt x="575" y="583"/>
                    </a:lnTo>
                    <a:lnTo>
                      <a:pt x="577" y="583"/>
                    </a:lnTo>
                    <a:lnTo>
                      <a:pt x="578" y="582"/>
                    </a:lnTo>
                    <a:lnTo>
                      <a:pt x="580" y="583"/>
                    </a:lnTo>
                    <a:lnTo>
                      <a:pt x="580" y="581"/>
                    </a:lnTo>
                    <a:lnTo>
                      <a:pt x="582" y="581"/>
                    </a:lnTo>
                    <a:lnTo>
                      <a:pt x="584" y="581"/>
                    </a:lnTo>
                    <a:lnTo>
                      <a:pt x="586" y="581"/>
                    </a:lnTo>
                    <a:lnTo>
                      <a:pt x="602" y="582"/>
                    </a:lnTo>
                    <a:lnTo>
                      <a:pt x="603" y="582"/>
                    </a:lnTo>
                    <a:lnTo>
                      <a:pt x="604" y="583"/>
                    </a:lnTo>
                    <a:lnTo>
                      <a:pt x="605" y="583"/>
                    </a:lnTo>
                    <a:lnTo>
                      <a:pt x="605" y="584"/>
                    </a:lnTo>
                    <a:lnTo>
                      <a:pt x="609" y="584"/>
                    </a:lnTo>
                    <a:lnTo>
                      <a:pt x="611" y="584"/>
                    </a:lnTo>
                    <a:lnTo>
                      <a:pt x="613" y="584"/>
                    </a:lnTo>
                    <a:lnTo>
                      <a:pt x="615" y="586"/>
                    </a:lnTo>
                    <a:lnTo>
                      <a:pt x="620" y="591"/>
                    </a:lnTo>
                    <a:lnTo>
                      <a:pt x="621" y="591"/>
                    </a:lnTo>
                    <a:lnTo>
                      <a:pt x="623" y="591"/>
                    </a:lnTo>
                    <a:lnTo>
                      <a:pt x="624" y="591"/>
                    </a:lnTo>
                    <a:lnTo>
                      <a:pt x="625" y="592"/>
                    </a:lnTo>
                    <a:lnTo>
                      <a:pt x="626" y="592"/>
                    </a:lnTo>
                    <a:lnTo>
                      <a:pt x="628" y="592"/>
                    </a:lnTo>
                    <a:lnTo>
                      <a:pt x="629" y="593"/>
                    </a:lnTo>
                    <a:lnTo>
                      <a:pt x="631" y="594"/>
                    </a:lnTo>
                    <a:lnTo>
                      <a:pt x="633" y="594"/>
                    </a:lnTo>
                    <a:lnTo>
                      <a:pt x="633" y="593"/>
                    </a:lnTo>
                    <a:lnTo>
                      <a:pt x="634" y="593"/>
                    </a:lnTo>
                    <a:lnTo>
                      <a:pt x="634" y="594"/>
                    </a:lnTo>
                    <a:lnTo>
                      <a:pt x="636" y="594"/>
                    </a:lnTo>
                    <a:lnTo>
                      <a:pt x="637" y="594"/>
                    </a:lnTo>
                    <a:lnTo>
                      <a:pt x="639" y="594"/>
                    </a:lnTo>
                    <a:lnTo>
                      <a:pt x="640" y="596"/>
                    </a:lnTo>
                    <a:lnTo>
                      <a:pt x="643" y="596"/>
                    </a:lnTo>
                    <a:lnTo>
                      <a:pt x="643" y="594"/>
                    </a:lnTo>
                    <a:lnTo>
                      <a:pt x="645" y="594"/>
                    </a:lnTo>
                    <a:lnTo>
                      <a:pt x="646" y="594"/>
                    </a:lnTo>
                    <a:lnTo>
                      <a:pt x="648" y="594"/>
                    </a:lnTo>
                    <a:lnTo>
                      <a:pt x="650" y="594"/>
                    </a:lnTo>
                    <a:lnTo>
                      <a:pt x="650" y="593"/>
                    </a:lnTo>
                    <a:lnTo>
                      <a:pt x="651" y="592"/>
                    </a:lnTo>
                    <a:lnTo>
                      <a:pt x="653" y="593"/>
                    </a:lnTo>
                    <a:lnTo>
                      <a:pt x="653" y="594"/>
                    </a:lnTo>
                    <a:lnTo>
                      <a:pt x="656" y="594"/>
                    </a:lnTo>
                    <a:lnTo>
                      <a:pt x="657" y="594"/>
                    </a:lnTo>
                    <a:lnTo>
                      <a:pt x="659" y="594"/>
                    </a:lnTo>
                    <a:lnTo>
                      <a:pt x="660" y="595"/>
                    </a:lnTo>
                    <a:lnTo>
                      <a:pt x="662" y="595"/>
                    </a:lnTo>
                    <a:lnTo>
                      <a:pt x="663" y="595"/>
                    </a:lnTo>
                    <a:lnTo>
                      <a:pt x="664" y="594"/>
                    </a:lnTo>
                    <a:lnTo>
                      <a:pt x="665" y="594"/>
                    </a:lnTo>
                    <a:lnTo>
                      <a:pt x="667" y="593"/>
                    </a:lnTo>
                    <a:lnTo>
                      <a:pt x="668" y="593"/>
                    </a:lnTo>
                    <a:lnTo>
                      <a:pt x="669" y="592"/>
                    </a:lnTo>
                    <a:lnTo>
                      <a:pt x="670" y="591"/>
                    </a:lnTo>
                    <a:lnTo>
                      <a:pt x="671" y="591"/>
                    </a:lnTo>
                    <a:lnTo>
                      <a:pt x="672" y="590"/>
                    </a:lnTo>
                    <a:lnTo>
                      <a:pt x="673" y="589"/>
                    </a:lnTo>
                    <a:lnTo>
                      <a:pt x="675" y="588"/>
                    </a:lnTo>
                    <a:lnTo>
                      <a:pt x="675" y="586"/>
                    </a:lnTo>
                    <a:lnTo>
                      <a:pt x="675" y="585"/>
                    </a:lnTo>
                    <a:lnTo>
                      <a:pt x="675" y="584"/>
                    </a:lnTo>
                    <a:lnTo>
                      <a:pt x="675" y="583"/>
                    </a:lnTo>
                    <a:lnTo>
                      <a:pt x="675" y="582"/>
                    </a:lnTo>
                    <a:lnTo>
                      <a:pt x="675" y="581"/>
                    </a:lnTo>
                    <a:lnTo>
                      <a:pt x="674" y="579"/>
                    </a:lnTo>
                    <a:lnTo>
                      <a:pt x="674" y="578"/>
                    </a:lnTo>
                    <a:lnTo>
                      <a:pt x="673" y="577"/>
                    </a:lnTo>
                    <a:lnTo>
                      <a:pt x="673" y="575"/>
                    </a:lnTo>
                    <a:lnTo>
                      <a:pt x="672" y="573"/>
                    </a:lnTo>
                    <a:lnTo>
                      <a:pt x="671" y="572"/>
                    </a:lnTo>
                    <a:lnTo>
                      <a:pt x="670" y="571"/>
                    </a:lnTo>
                    <a:lnTo>
                      <a:pt x="669" y="571"/>
                    </a:lnTo>
                    <a:lnTo>
                      <a:pt x="668" y="570"/>
                    </a:lnTo>
                    <a:lnTo>
                      <a:pt x="668" y="569"/>
                    </a:lnTo>
                    <a:lnTo>
                      <a:pt x="667" y="569"/>
                    </a:lnTo>
                    <a:lnTo>
                      <a:pt x="665" y="568"/>
                    </a:lnTo>
                    <a:lnTo>
                      <a:pt x="663" y="567"/>
                    </a:lnTo>
                    <a:lnTo>
                      <a:pt x="661" y="567"/>
                    </a:lnTo>
                    <a:lnTo>
                      <a:pt x="660" y="567"/>
                    </a:lnTo>
                    <a:lnTo>
                      <a:pt x="659" y="566"/>
                    </a:lnTo>
                    <a:lnTo>
                      <a:pt x="658" y="565"/>
                    </a:lnTo>
                    <a:lnTo>
                      <a:pt x="657" y="565"/>
                    </a:lnTo>
                    <a:lnTo>
                      <a:pt x="656" y="563"/>
                    </a:lnTo>
                    <a:lnTo>
                      <a:pt x="655" y="562"/>
                    </a:lnTo>
                    <a:lnTo>
                      <a:pt x="653" y="562"/>
                    </a:lnTo>
                    <a:lnTo>
                      <a:pt x="646" y="557"/>
                    </a:lnTo>
                    <a:lnTo>
                      <a:pt x="645" y="557"/>
                    </a:lnTo>
                    <a:lnTo>
                      <a:pt x="645" y="556"/>
                    </a:lnTo>
                    <a:lnTo>
                      <a:pt x="634" y="549"/>
                    </a:lnTo>
                    <a:lnTo>
                      <a:pt x="623" y="545"/>
                    </a:lnTo>
                    <a:lnTo>
                      <a:pt x="622" y="545"/>
                    </a:lnTo>
                    <a:lnTo>
                      <a:pt x="621" y="544"/>
                    </a:lnTo>
                    <a:lnTo>
                      <a:pt x="620" y="543"/>
                    </a:lnTo>
                    <a:lnTo>
                      <a:pt x="619" y="542"/>
                    </a:lnTo>
                    <a:lnTo>
                      <a:pt x="619" y="542"/>
                    </a:lnTo>
                    <a:lnTo>
                      <a:pt x="617" y="540"/>
                    </a:lnTo>
                    <a:lnTo>
                      <a:pt x="616" y="539"/>
                    </a:lnTo>
                    <a:lnTo>
                      <a:pt x="614" y="539"/>
                    </a:lnTo>
                    <a:lnTo>
                      <a:pt x="612" y="538"/>
                    </a:lnTo>
                    <a:lnTo>
                      <a:pt x="611" y="538"/>
                    </a:lnTo>
                    <a:lnTo>
                      <a:pt x="612" y="539"/>
                    </a:lnTo>
                    <a:lnTo>
                      <a:pt x="611" y="540"/>
                    </a:lnTo>
                    <a:lnTo>
                      <a:pt x="609" y="542"/>
                    </a:lnTo>
                    <a:lnTo>
                      <a:pt x="608" y="542"/>
                    </a:lnTo>
                    <a:lnTo>
                      <a:pt x="605" y="542"/>
                    </a:lnTo>
                    <a:lnTo>
                      <a:pt x="603" y="542"/>
                    </a:lnTo>
                    <a:lnTo>
                      <a:pt x="599" y="542"/>
                    </a:lnTo>
                    <a:lnTo>
                      <a:pt x="599" y="543"/>
                    </a:lnTo>
                    <a:lnTo>
                      <a:pt x="598" y="544"/>
                    </a:lnTo>
                    <a:lnTo>
                      <a:pt x="597" y="545"/>
                    </a:lnTo>
                    <a:lnTo>
                      <a:pt x="596" y="546"/>
                    </a:lnTo>
                    <a:lnTo>
                      <a:pt x="593" y="546"/>
                    </a:lnTo>
                    <a:lnTo>
                      <a:pt x="592" y="546"/>
                    </a:lnTo>
                    <a:lnTo>
                      <a:pt x="591" y="547"/>
                    </a:lnTo>
                    <a:lnTo>
                      <a:pt x="590" y="547"/>
                    </a:lnTo>
                    <a:lnTo>
                      <a:pt x="589" y="548"/>
                    </a:lnTo>
                    <a:lnTo>
                      <a:pt x="589" y="549"/>
                    </a:lnTo>
                    <a:lnTo>
                      <a:pt x="588" y="550"/>
                    </a:lnTo>
                    <a:lnTo>
                      <a:pt x="587" y="551"/>
                    </a:lnTo>
                    <a:lnTo>
                      <a:pt x="586" y="550"/>
                    </a:lnTo>
                    <a:lnTo>
                      <a:pt x="585" y="549"/>
                    </a:lnTo>
                    <a:lnTo>
                      <a:pt x="582" y="549"/>
                    </a:lnTo>
                    <a:lnTo>
                      <a:pt x="581" y="548"/>
                    </a:lnTo>
                    <a:lnTo>
                      <a:pt x="580" y="547"/>
                    </a:lnTo>
                    <a:lnTo>
                      <a:pt x="579" y="546"/>
                    </a:lnTo>
                    <a:lnTo>
                      <a:pt x="579" y="544"/>
                    </a:lnTo>
                    <a:lnTo>
                      <a:pt x="580" y="542"/>
                    </a:lnTo>
                    <a:lnTo>
                      <a:pt x="578" y="542"/>
                    </a:lnTo>
                    <a:lnTo>
                      <a:pt x="577" y="542"/>
                    </a:lnTo>
                    <a:lnTo>
                      <a:pt x="576" y="542"/>
                    </a:lnTo>
                    <a:lnTo>
                      <a:pt x="575" y="540"/>
                    </a:lnTo>
                    <a:lnTo>
                      <a:pt x="573" y="540"/>
                    </a:lnTo>
                    <a:lnTo>
                      <a:pt x="572" y="540"/>
                    </a:lnTo>
                    <a:lnTo>
                      <a:pt x="570" y="539"/>
                    </a:lnTo>
                    <a:lnTo>
                      <a:pt x="569" y="538"/>
                    </a:lnTo>
                    <a:lnTo>
                      <a:pt x="569" y="537"/>
                    </a:lnTo>
                    <a:lnTo>
                      <a:pt x="572" y="536"/>
                    </a:lnTo>
                    <a:lnTo>
                      <a:pt x="573" y="535"/>
                    </a:lnTo>
                    <a:lnTo>
                      <a:pt x="574" y="534"/>
                    </a:lnTo>
                    <a:lnTo>
                      <a:pt x="575" y="534"/>
                    </a:lnTo>
                    <a:lnTo>
                      <a:pt x="576" y="533"/>
                    </a:lnTo>
                    <a:lnTo>
                      <a:pt x="577" y="533"/>
                    </a:lnTo>
                    <a:lnTo>
                      <a:pt x="578" y="533"/>
                    </a:lnTo>
                    <a:lnTo>
                      <a:pt x="574" y="531"/>
                    </a:lnTo>
                    <a:lnTo>
                      <a:pt x="568" y="530"/>
                    </a:lnTo>
                    <a:lnTo>
                      <a:pt x="566" y="530"/>
                    </a:lnTo>
                    <a:lnTo>
                      <a:pt x="565" y="530"/>
                    </a:lnTo>
                    <a:lnTo>
                      <a:pt x="563" y="531"/>
                    </a:lnTo>
                    <a:lnTo>
                      <a:pt x="561" y="531"/>
                    </a:lnTo>
                    <a:lnTo>
                      <a:pt x="559" y="531"/>
                    </a:lnTo>
                    <a:lnTo>
                      <a:pt x="558" y="530"/>
                    </a:lnTo>
                    <a:lnTo>
                      <a:pt x="556" y="530"/>
                    </a:lnTo>
                    <a:lnTo>
                      <a:pt x="555" y="528"/>
                    </a:lnTo>
                    <a:lnTo>
                      <a:pt x="555" y="526"/>
                    </a:lnTo>
                    <a:lnTo>
                      <a:pt x="556" y="525"/>
                    </a:lnTo>
                    <a:lnTo>
                      <a:pt x="554" y="525"/>
                    </a:lnTo>
                    <a:lnTo>
                      <a:pt x="552" y="525"/>
                    </a:lnTo>
                    <a:lnTo>
                      <a:pt x="550" y="525"/>
                    </a:lnTo>
                    <a:close/>
                    <a:moveTo>
                      <a:pt x="872" y="523"/>
                    </a:moveTo>
                    <a:lnTo>
                      <a:pt x="872" y="524"/>
                    </a:lnTo>
                    <a:lnTo>
                      <a:pt x="874" y="524"/>
                    </a:lnTo>
                    <a:lnTo>
                      <a:pt x="875" y="525"/>
                    </a:lnTo>
                    <a:lnTo>
                      <a:pt x="874" y="524"/>
                    </a:lnTo>
                    <a:lnTo>
                      <a:pt x="873" y="523"/>
                    </a:lnTo>
                    <a:lnTo>
                      <a:pt x="872" y="523"/>
                    </a:lnTo>
                    <a:close/>
                    <a:moveTo>
                      <a:pt x="865" y="519"/>
                    </a:moveTo>
                    <a:lnTo>
                      <a:pt x="864" y="520"/>
                    </a:lnTo>
                    <a:lnTo>
                      <a:pt x="864" y="521"/>
                    </a:lnTo>
                    <a:lnTo>
                      <a:pt x="864" y="523"/>
                    </a:lnTo>
                    <a:lnTo>
                      <a:pt x="867" y="523"/>
                    </a:lnTo>
                    <a:lnTo>
                      <a:pt x="868" y="523"/>
                    </a:lnTo>
                    <a:lnTo>
                      <a:pt x="870" y="523"/>
                    </a:lnTo>
                    <a:lnTo>
                      <a:pt x="872" y="523"/>
                    </a:lnTo>
                    <a:lnTo>
                      <a:pt x="872" y="523"/>
                    </a:lnTo>
                    <a:lnTo>
                      <a:pt x="872" y="522"/>
                    </a:lnTo>
                    <a:lnTo>
                      <a:pt x="869" y="521"/>
                    </a:lnTo>
                    <a:lnTo>
                      <a:pt x="865" y="519"/>
                    </a:lnTo>
                    <a:close/>
                    <a:moveTo>
                      <a:pt x="1062" y="519"/>
                    </a:moveTo>
                    <a:lnTo>
                      <a:pt x="1060" y="519"/>
                    </a:lnTo>
                    <a:lnTo>
                      <a:pt x="1059" y="521"/>
                    </a:lnTo>
                    <a:lnTo>
                      <a:pt x="1057" y="521"/>
                    </a:lnTo>
                    <a:lnTo>
                      <a:pt x="1054" y="521"/>
                    </a:lnTo>
                    <a:lnTo>
                      <a:pt x="1053" y="521"/>
                    </a:lnTo>
                    <a:lnTo>
                      <a:pt x="1051" y="521"/>
                    </a:lnTo>
                    <a:lnTo>
                      <a:pt x="1049" y="521"/>
                    </a:lnTo>
                    <a:lnTo>
                      <a:pt x="1048" y="521"/>
                    </a:lnTo>
                    <a:lnTo>
                      <a:pt x="1045" y="521"/>
                    </a:lnTo>
                    <a:lnTo>
                      <a:pt x="1042" y="521"/>
                    </a:lnTo>
                    <a:lnTo>
                      <a:pt x="1042" y="522"/>
                    </a:lnTo>
                    <a:lnTo>
                      <a:pt x="1046" y="522"/>
                    </a:lnTo>
                    <a:lnTo>
                      <a:pt x="1048" y="522"/>
                    </a:lnTo>
                    <a:lnTo>
                      <a:pt x="1049" y="523"/>
                    </a:lnTo>
                    <a:lnTo>
                      <a:pt x="1051" y="524"/>
                    </a:lnTo>
                    <a:lnTo>
                      <a:pt x="1052" y="525"/>
                    </a:lnTo>
                    <a:lnTo>
                      <a:pt x="1054" y="524"/>
                    </a:lnTo>
                    <a:lnTo>
                      <a:pt x="1065" y="524"/>
                    </a:lnTo>
                    <a:lnTo>
                      <a:pt x="1067" y="523"/>
                    </a:lnTo>
                    <a:lnTo>
                      <a:pt x="1067" y="522"/>
                    </a:lnTo>
                    <a:lnTo>
                      <a:pt x="1065" y="520"/>
                    </a:lnTo>
                    <a:lnTo>
                      <a:pt x="1064" y="519"/>
                    </a:lnTo>
                    <a:lnTo>
                      <a:pt x="1062" y="519"/>
                    </a:lnTo>
                    <a:close/>
                    <a:moveTo>
                      <a:pt x="1027" y="519"/>
                    </a:moveTo>
                    <a:lnTo>
                      <a:pt x="1024" y="519"/>
                    </a:lnTo>
                    <a:lnTo>
                      <a:pt x="1023" y="519"/>
                    </a:lnTo>
                    <a:lnTo>
                      <a:pt x="1021" y="520"/>
                    </a:lnTo>
                    <a:lnTo>
                      <a:pt x="1018" y="520"/>
                    </a:lnTo>
                    <a:lnTo>
                      <a:pt x="1017" y="521"/>
                    </a:lnTo>
                    <a:lnTo>
                      <a:pt x="1017" y="521"/>
                    </a:lnTo>
                    <a:lnTo>
                      <a:pt x="1016" y="522"/>
                    </a:lnTo>
                    <a:lnTo>
                      <a:pt x="1015" y="523"/>
                    </a:lnTo>
                    <a:lnTo>
                      <a:pt x="1012" y="531"/>
                    </a:lnTo>
                    <a:lnTo>
                      <a:pt x="1012" y="533"/>
                    </a:lnTo>
                    <a:lnTo>
                      <a:pt x="1013" y="535"/>
                    </a:lnTo>
                    <a:lnTo>
                      <a:pt x="1014" y="535"/>
                    </a:lnTo>
                    <a:lnTo>
                      <a:pt x="1014" y="536"/>
                    </a:lnTo>
                    <a:lnTo>
                      <a:pt x="1015" y="537"/>
                    </a:lnTo>
                    <a:lnTo>
                      <a:pt x="1016" y="538"/>
                    </a:lnTo>
                    <a:lnTo>
                      <a:pt x="1017" y="537"/>
                    </a:lnTo>
                    <a:lnTo>
                      <a:pt x="1018" y="536"/>
                    </a:lnTo>
                    <a:lnTo>
                      <a:pt x="1020" y="530"/>
                    </a:lnTo>
                    <a:lnTo>
                      <a:pt x="1022" y="524"/>
                    </a:lnTo>
                    <a:lnTo>
                      <a:pt x="1023" y="523"/>
                    </a:lnTo>
                    <a:lnTo>
                      <a:pt x="1025" y="523"/>
                    </a:lnTo>
                    <a:lnTo>
                      <a:pt x="1026" y="522"/>
                    </a:lnTo>
                    <a:lnTo>
                      <a:pt x="1026" y="520"/>
                    </a:lnTo>
                    <a:lnTo>
                      <a:pt x="1027" y="519"/>
                    </a:lnTo>
                    <a:close/>
                    <a:moveTo>
                      <a:pt x="1034" y="519"/>
                    </a:moveTo>
                    <a:lnTo>
                      <a:pt x="1032" y="519"/>
                    </a:lnTo>
                    <a:lnTo>
                      <a:pt x="1030" y="519"/>
                    </a:lnTo>
                    <a:lnTo>
                      <a:pt x="1028" y="520"/>
                    </a:lnTo>
                    <a:lnTo>
                      <a:pt x="1029" y="521"/>
                    </a:lnTo>
                    <a:lnTo>
                      <a:pt x="1032" y="521"/>
                    </a:lnTo>
                    <a:lnTo>
                      <a:pt x="1033" y="521"/>
                    </a:lnTo>
                    <a:lnTo>
                      <a:pt x="1035" y="521"/>
                    </a:lnTo>
                    <a:lnTo>
                      <a:pt x="1036" y="519"/>
                    </a:lnTo>
                    <a:lnTo>
                      <a:pt x="1034" y="519"/>
                    </a:lnTo>
                    <a:close/>
                    <a:moveTo>
                      <a:pt x="766" y="514"/>
                    </a:moveTo>
                    <a:lnTo>
                      <a:pt x="765" y="514"/>
                    </a:lnTo>
                    <a:lnTo>
                      <a:pt x="764" y="514"/>
                    </a:lnTo>
                    <a:lnTo>
                      <a:pt x="762" y="515"/>
                    </a:lnTo>
                    <a:lnTo>
                      <a:pt x="762" y="516"/>
                    </a:lnTo>
                    <a:lnTo>
                      <a:pt x="759" y="516"/>
                    </a:lnTo>
                    <a:lnTo>
                      <a:pt x="758" y="518"/>
                    </a:lnTo>
                    <a:lnTo>
                      <a:pt x="757" y="518"/>
                    </a:lnTo>
                    <a:lnTo>
                      <a:pt x="756" y="519"/>
                    </a:lnTo>
                    <a:lnTo>
                      <a:pt x="755" y="520"/>
                    </a:lnTo>
                    <a:lnTo>
                      <a:pt x="754" y="520"/>
                    </a:lnTo>
                    <a:lnTo>
                      <a:pt x="753" y="521"/>
                    </a:lnTo>
                    <a:lnTo>
                      <a:pt x="751" y="521"/>
                    </a:lnTo>
                    <a:lnTo>
                      <a:pt x="751" y="522"/>
                    </a:lnTo>
                    <a:lnTo>
                      <a:pt x="750" y="523"/>
                    </a:lnTo>
                    <a:lnTo>
                      <a:pt x="745" y="526"/>
                    </a:lnTo>
                    <a:lnTo>
                      <a:pt x="744" y="528"/>
                    </a:lnTo>
                    <a:lnTo>
                      <a:pt x="744" y="530"/>
                    </a:lnTo>
                    <a:lnTo>
                      <a:pt x="743" y="530"/>
                    </a:lnTo>
                    <a:lnTo>
                      <a:pt x="742" y="528"/>
                    </a:lnTo>
                    <a:lnTo>
                      <a:pt x="741" y="528"/>
                    </a:lnTo>
                    <a:lnTo>
                      <a:pt x="740" y="530"/>
                    </a:lnTo>
                    <a:lnTo>
                      <a:pt x="739" y="531"/>
                    </a:lnTo>
                    <a:lnTo>
                      <a:pt x="738" y="532"/>
                    </a:lnTo>
                    <a:lnTo>
                      <a:pt x="737" y="532"/>
                    </a:lnTo>
                    <a:lnTo>
                      <a:pt x="734" y="532"/>
                    </a:lnTo>
                    <a:lnTo>
                      <a:pt x="730" y="539"/>
                    </a:lnTo>
                    <a:lnTo>
                      <a:pt x="726" y="548"/>
                    </a:lnTo>
                    <a:lnTo>
                      <a:pt x="728" y="547"/>
                    </a:lnTo>
                    <a:lnTo>
                      <a:pt x="729" y="549"/>
                    </a:lnTo>
                    <a:lnTo>
                      <a:pt x="729" y="550"/>
                    </a:lnTo>
                    <a:lnTo>
                      <a:pt x="730" y="550"/>
                    </a:lnTo>
                    <a:lnTo>
                      <a:pt x="731" y="551"/>
                    </a:lnTo>
                    <a:lnTo>
                      <a:pt x="732" y="553"/>
                    </a:lnTo>
                    <a:lnTo>
                      <a:pt x="733" y="554"/>
                    </a:lnTo>
                    <a:lnTo>
                      <a:pt x="734" y="555"/>
                    </a:lnTo>
                    <a:lnTo>
                      <a:pt x="734" y="555"/>
                    </a:lnTo>
                    <a:lnTo>
                      <a:pt x="735" y="558"/>
                    </a:lnTo>
                    <a:lnTo>
                      <a:pt x="737" y="561"/>
                    </a:lnTo>
                    <a:lnTo>
                      <a:pt x="737" y="563"/>
                    </a:lnTo>
                    <a:lnTo>
                      <a:pt x="738" y="567"/>
                    </a:lnTo>
                    <a:lnTo>
                      <a:pt x="738" y="568"/>
                    </a:lnTo>
                    <a:lnTo>
                      <a:pt x="739" y="569"/>
                    </a:lnTo>
                    <a:lnTo>
                      <a:pt x="752" y="583"/>
                    </a:lnTo>
                    <a:lnTo>
                      <a:pt x="753" y="584"/>
                    </a:lnTo>
                    <a:lnTo>
                      <a:pt x="754" y="584"/>
                    </a:lnTo>
                    <a:lnTo>
                      <a:pt x="755" y="585"/>
                    </a:lnTo>
                    <a:lnTo>
                      <a:pt x="755" y="586"/>
                    </a:lnTo>
                    <a:lnTo>
                      <a:pt x="764" y="597"/>
                    </a:lnTo>
                    <a:lnTo>
                      <a:pt x="765" y="597"/>
                    </a:lnTo>
                    <a:lnTo>
                      <a:pt x="766" y="598"/>
                    </a:lnTo>
                    <a:lnTo>
                      <a:pt x="766" y="600"/>
                    </a:lnTo>
                    <a:lnTo>
                      <a:pt x="768" y="600"/>
                    </a:lnTo>
                    <a:lnTo>
                      <a:pt x="769" y="601"/>
                    </a:lnTo>
                    <a:lnTo>
                      <a:pt x="771" y="601"/>
                    </a:lnTo>
                    <a:lnTo>
                      <a:pt x="773" y="601"/>
                    </a:lnTo>
                    <a:lnTo>
                      <a:pt x="774" y="602"/>
                    </a:lnTo>
                    <a:lnTo>
                      <a:pt x="775" y="603"/>
                    </a:lnTo>
                    <a:lnTo>
                      <a:pt x="776" y="604"/>
                    </a:lnTo>
                    <a:lnTo>
                      <a:pt x="775" y="605"/>
                    </a:lnTo>
                    <a:lnTo>
                      <a:pt x="774" y="604"/>
                    </a:lnTo>
                    <a:lnTo>
                      <a:pt x="773" y="603"/>
                    </a:lnTo>
                    <a:lnTo>
                      <a:pt x="770" y="604"/>
                    </a:lnTo>
                    <a:lnTo>
                      <a:pt x="769" y="604"/>
                    </a:lnTo>
                    <a:lnTo>
                      <a:pt x="768" y="605"/>
                    </a:lnTo>
                    <a:lnTo>
                      <a:pt x="768" y="605"/>
                    </a:lnTo>
                    <a:lnTo>
                      <a:pt x="766" y="614"/>
                    </a:lnTo>
                    <a:lnTo>
                      <a:pt x="765" y="616"/>
                    </a:lnTo>
                    <a:lnTo>
                      <a:pt x="767" y="616"/>
                    </a:lnTo>
                    <a:lnTo>
                      <a:pt x="768" y="616"/>
                    </a:lnTo>
                    <a:lnTo>
                      <a:pt x="767" y="618"/>
                    </a:lnTo>
                    <a:lnTo>
                      <a:pt x="766" y="619"/>
                    </a:lnTo>
                    <a:lnTo>
                      <a:pt x="766" y="620"/>
                    </a:lnTo>
                    <a:lnTo>
                      <a:pt x="765" y="621"/>
                    </a:lnTo>
                    <a:lnTo>
                      <a:pt x="764" y="624"/>
                    </a:lnTo>
                    <a:lnTo>
                      <a:pt x="762" y="624"/>
                    </a:lnTo>
                    <a:lnTo>
                      <a:pt x="762" y="626"/>
                    </a:lnTo>
                    <a:lnTo>
                      <a:pt x="762" y="627"/>
                    </a:lnTo>
                    <a:lnTo>
                      <a:pt x="764" y="628"/>
                    </a:lnTo>
                    <a:lnTo>
                      <a:pt x="764" y="630"/>
                    </a:lnTo>
                    <a:lnTo>
                      <a:pt x="764" y="632"/>
                    </a:lnTo>
                    <a:lnTo>
                      <a:pt x="764" y="635"/>
                    </a:lnTo>
                    <a:lnTo>
                      <a:pt x="765" y="635"/>
                    </a:lnTo>
                    <a:lnTo>
                      <a:pt x="765" y="637"/>
                    </a:lnTo>
                    <a:lnTo>
                      <a:pt x="766" y="639"/>
                    </a:lnTo>
                    <a:lnTo>
                      <a:pt x="767" y="640"/>
                    </a:lnTo>
                    <a:lnTo>
                      <a:pt x="768" y="641"/>
                    </a:lnTo>
                    <a:lnTo>
                      <a:pt x="769" y="641"/>
                    </a:lnTo>
                    <a:lnTo>
                      <a:pt x="770" y="642"/>
                    </a:lnTo>
                    <a:lnTo>
                      <a:pt x="777" y="643"/>
                    </a:lnTo>
                    <a:lnTo>
                      <a:pt x="778" y="643"/>
                    </a:lnTo>
                    <a:lnTo>
                      <a:pt x="779" y="644"/>
                    </a:lnTo>
                    <a:lnTo>
                      <a:pt x="780" y="645"/>
                    </a:lnTo>
                    <a:lnTo>
                      <a:pt x="781" y="647"/>
                    </a:lnTo>
                    <a:lnTo>
                      <a:pt x="782" y="647"/>
                    </a:lnTo>
                    <a:lnTo>
                      <a:pt x="784" y="648"/>
                    </a:lnTo>
                    <a:lnTo>
                      <a:pt x="785" y="649"/>
                    </a:lnTo>
                    <a:lnTo>
                      <a:pt x="786" y="650"/>
                    </a:lnTo>
                    <a:lnTo>
                      <a:pt x="787" y="650"/>
                    </a:lnTo>
                    <a:lnTo>
                      <a:pt x="788" y="651"/>
                    </a:lnTo>
                    <a:lnTo>
                      <a:pt x="789" y="651"/>
                    </a:lnTo>
                    <a:lnTo>
                      <a:pt x="790" y="652"/>
                    </a:lnTo>
                    <a:lnTo>
                      <a:pt x="793" y="652"/>
                    </a:lnTo>
                    <a:lnTo>
                      <a:pt x="794" y="652"/>
                    </a:lnTo>
                    <a:lnTo>
                      <a:pt x="797" y="654"/>
                    </a:lnTo>
                    <a:lnTo>
                      <a:pt x="806" y="654"/>
                    </a:lnTo>
                    <a:lnTo>
                      <a:pt x="806" y="652"/>
                    </a:lnTo>
                    <a:lnTo>
                      <a:pt x="809" y="652"/>
                    </a:lnTo>
                    <a:lnTo>
                      <a:pt x="810" y="652"/>
                    </a:lnTo>
                    <a:lnTo>
                      <a:pt x="812" y="652"/>
                    </a:lnTo>
                    <a:lnTo>
                      <a:pt x="813" y="651"/>
                    </a:lnTo>
                    <a:lnTo>
                      <a:pt x="814" y="650"/>
                    </a:lnTo>
                    <a:lnTo>
                      <a:pt x="816" y="650"/>
                    </a:lnTo>
                    <a:lnTo>
                      <a:pt x="817" y="651"/>
                    </a:lnTo>
                    <a:lnTo>
                      <a:pt x="820" y="651"/>
                    </a:lnTo>
                    <a:lnTo>
                      <a:pt x="821" y="650"/>
                    </a:lnTo>
                    <a:lnTo>
                      <a:pt x="822" y="648"/>
                    </a:lnTo>
                    <a:lnTo>
                      <a:pt x="822" y="647"/>
                    </a:lnTo>
                    <a:lnTo>
                      <a:pt x="822" y="644"/>
                    </a:lnTo>
                    <a:lnTo>
                      <a:pt x="820" y="643"/>
                    </a:lnTo>
                    <a:lnTo>
                      <a:pt x="820" y="642"/>
                    </a:lnTo>
                    <a:lnTo>
                      <a:pt x="821" y="640"/>
                    </a:lnTo>
                    <a:lnTo>
                      <a:pt x="820" y="639"/>
                    </a:lnTo>
                    <a:lnTo>
                      <a:pt x="818" y="637"/>
                    </a:lnTo>
                    <a:lnTo>
                      <a:pt x="817" y="633"/>
                    </a:lnTo>
                    <a:lnTo>
                      <a:pt x="817" y="630"/>
                    </a:lnTo>
                    <a:lnTo>
                      <a:pt x="817" y="629"/>
                    </a:lnTo>
                    <a:lnTo>
                      <a:pt x="817" y="627"/>
                    </a:lnTo>
                    <a:lnTo>
                      <a:pt x="817" y="625"/>
                    </a:lnTo>
                    <a:lnTo>
                      <a:pt x="817" y="623"/>
                    </a:lnTo>
                    <a:lnTo>
                      <a:pt x="816" y="623"/>
                    </a:lnTo>
                    <a:lnTo>
                      <a:pt x="816" y="621"/>
                    </a:lnTo>
                    <a:lnTo>
                      <a:pt x="815" y="620"/>
                    </a:lnTo>
                    <a:lnTo>
                      <a:pt x="813" y="619"/>
                    </a:lnTo>
                    <a:lnTo>
                      <a:pt x="812" y="619"/>
                    </a:lnTo>
                    <a:lnTo>
                      <a:pt x="811" y="618"/>
                    </a:lnTo>
                    <a:lnTo>
                      <a:pt x="810" y="617"/>
                    </a:lnTo>
                    <a:lnTo>
                      <a:pt x="810" y="617"/>
                    </a:lnTo>
                    <a:lnTo>
                      <a:pt x="809" y="617"/>
                    </a:lnTo>
                    <a:lnTo>
                      <a:pt x="809" y="617"/>
                    </a:lnTo>
                    <a:lnTo>
                      <a:pt x="808" y="616"/>
                    </a:lnTo>
                    <a:lnTo>
                      <a:pt x="809" y="616"/>
                    </a:lnTo>
                    <a:lnTo>
                      <a:pt x="809" y="614"/>
                    </a:lnTo>
                    <a:lnTo>
                      <a:pt x="810" y="613"/>
                    </a:lnTo>
                    <a:lnTo>
                      <a:pt x="810" y="610"/>
                    </a:lnTo>
                    <a:lnTo>
                      <a:pt x="810" y="609"/>
                    </a:lnTo>
                    <a:lnTo>
                      <a:pt x="808" y="610"/>
                    </a:lnTo>
                    <a:lnTo>
                      <a:pt x="806" y="610"/>
                    </a:lnTo>
                    <a:lnTo>
                      <a:pt x="804" y="609"/>
                    </a:lnTo>
                    <a:lnTo>
                      <a:pt x="803" y="608"/>
                    </a:lnTo>
                    <a:lnTo>
                      <a:pt x="803" y="607"/>
                    </a:lnTo>
                    <a:lnTo>
                      <a:pt x="802" y="606"/>
                    </a:lnTo>
                    <a:lnTo>
                      <a:pt x="801" y="604"/>
                    </a:lnTo>
                    <a:lnTo>
                      <a:pt x="800" y="602"/>
                    </a:lnTo>
                    <a:lnTo>
                      <a:pt x="801" y="600"/>
                    </a:lnTo>
                    <a:lnTo>
                      <a:pt x="801" y="592"/>
                    </a:lnTo>
                    <a:lnTo>
                      <a:pt x="799" y="592"/>
                    </a:lnTo>
                    <a:lnTo>
                      <a:pt x="799" y="590"/>
                    </a:lnTo>
                    <a:lnTo>
                      <a:pt x="799" y="589"/>
                    </a:lnTo>
                    <a:lnTo>
                      <a:pt x="798" y="588"/>
                    </a:lnTo>
                    <a:lnTo>
                      <a:pt x="797" y="586"/>
                    </a:lnTo>
                    <a:lnTo>
                      <a:pt x="796" y="585"/>
                    </a:lnTo>
                    <a:lnTo>
                      <a:pt x="796" y="584"/>
                    </a:lnTo>
                    <a:lnTo>
                      <a:pt x="794" y="582"/>
                    </a:lnTo>
                    <a:lnTo>
                      <a:pt x="793" y="581"/>
                    </a:lnTo>
                    <a:lnTo>
                      <a:pt x="792" y="580"/>
                    </a:lnTo>
                    <a:lnTo>
                      <a:pt x="792" y="579"/>
                    </a:lnTo>
                    <a:lnTo>
                      <a:pt x="793" y="578"/>
                    </a:lnTo>
                    <a:lnTo>
                      <a:pt x="794" y="577"/>
                    </a:lnTo>
                    <a:lnTo>
                      <a:pt x="794" y="575"/>
                    </a:lnTo>
                    <a:lnTo>
                      <a:pt x="793" y="573"/>
                    </a:lnTo>
                    <a:lnTo>
                      <a:pt x="793" y="572"/>
                    </a:lnTo>
                    <a:lnTo>
                      <a:pt x="793" y="571"/>
                    </a:lnTo>
                    <a:lnTo>
                      <a:pt x="790" y="571"/>
                    </a:lnTo>
                    <a:lnTo>
                      <a:pt x="787" y="571"/>
                    </a:lnTo>
                    <a:lnTo>
                      <a:pt x="785" y="569"/>
                    </a:lnTo>
                    <a:lnTo>
                      <a:pt x="785" y="568"/>
                    </a:lnTo>
                    <a:lnTo>
                      <a:pt x="784" y="567"/>
                    </a:lnTo>
                    <a:lnTo>
                      <a:pt x="782" y="567"/>
                    </a:lnTo>
                    <a:lnTo>
                      <a:pt x="780" y="567"/>
                    </a:lnTo>
                    <a:lnTo>
                      <a:pt x="778" y="567"/>
                    </a:lnTo>
                    <a:lnTo>
                      <a:pt x="778" y="565"/>
                    </a:lnTo>
                    <a:lnTo>
                      <a:pt x="777" y="562"/>
                    </a:lnTo>
                    <a:lnTo>
                      <a:pt x="777" y="561"/>
                    </a:lnTo>
                    <a:lnTo>
                      <a:pt x="776" y="560"/>
                    </a:lnTo>
                    <a:lnTo>
                      <a:pt x="775" y="559"/>
                    </a:lnTo>
                    <a:lnTo>
                      <a:pt x="775" y="558"/>
                    </a:lnTo>
                    <a:lnTo>
                      <a:pt x="774" y="557"/>
                    </a:lnTo>
                    <a:lnTo>
                      <a:pt x="773" y="556"/>
                    </a:lnTo>
                    <a:lnTo>
                      <a:pt x="773" y="555"/>
                    </a:lnTo>
                    <a:lnTo>
                      <a:pt x="771" y="554"/>
                    </a:lnTo>
                    <a:lnTo>
                      <a:pt x="770" y="553"/>
                    </a:lnTo>
                    <a:lnTo>
                      <a:pt x="770" y="553"/>
                    </a:lnTo>
                    <a:lnTo>
                      <a:pt x="767" y="553"/>
                    </a:lnTo>
                    <a:lnTo>
                      <a:pt x="766" y="551"/>
                    </a:lnTo>
                    <a:lnTo>
                      <a:pt x="764" y="550"/>
                    </a:lnTo>
                    <a:lnTo>
                      <a:pt x="763" y="549"/>
                    </a:lnTo>
                    <a:lnTo>
                      <a:pt x="762" y="548"/>
                    </a:lnTo>
                    <a:lnTo>
                      <a:pt x="763" y="546"/>
                    </a:lnTo>
                    <a:lnTo>
                      <a:pt x="764" y="546"/>
                    </a:lnTo>
                    <a:lnTo>
                      <a:pt x="771" y="546"/>
                    </a:lnTo>
                    <a:lnTo>
                      <a:pt x="774" y="545"/>
                    </a:lnTo>
                    <a:lnTo>
                      <a:pt x="773" y="544"/>
                    </a:lnTo>
                    <a:lnTo>
                      <a:pt x="771" y="543"/>
                    </a:lnTo>
                    <a:lnTo>
                      <a:pt x="770" y="543"/>
                    </a:lnTo>
                    <a:lnTo>
                      <a:pt x="769" y="542"/>
                    </a:lnTo>
                    <a:lnTo>
                      <a:pt x="770" y="540"/>
                    </a:lnTo>
                    <a:lnTo>
                      <a:pt x="771" y="539"/>
                    </a:lnTo>
                    <a:lnTo>
                      <a:pt x="773" y="539"/>
                    </a:lnTo>
                    <a:lnTo>
                      <a:pt x="774" y="538"/>
                    </a:lnTo>
                    <a:lnTo>
                      <a:pt x="775" y="537"/>
                    </a:lnTo>
                    <a:lnTo>
                      <a:pt x="776" y="536"/>
                    </a:lnTo>
                    <a:lnTo>
                      <a:pt x="777" y="535"/>
                    </a:lnTo>
                    <a:lnTo>
                      <a:pt x="778" y="534"/>
                    </a:lnTo>
                    <a:lnTo>
                      <a:pt x="779" y="534"/>
                    </a:lnTo>
                    <a:lnTo>
                      <a:pt x="781" y="536"/>
                    </a:lnTo>
                    <a:lnTo>
                      <a:pt x="784" y="536"/>
                    </a:lnTo>
                    <a:lnTo>
                      <a:pt x="785" y="536"/>
                    </a:lnTo>
                    <a:lnTo>
                      <a:pt x="787" y="536"/>
                    </a:lnTo>
                    <a:lnTo>
                      <a:pt x="788" y="536"/>
                    </a:lnTo>
                    <a:lnTo>
                      <a:pt x="789" y="535"/>
                    </a:lnTo>
                    <a:lnTo>
                      <a:pt x="790" y="534"/>
                    </a:lnTo>
                    <a:lnTo>
                      <a:pt x="791" y="532"/>
                    </a:lnTo>
                    <a:lnTo>
                      <a:pt x="791" y="531"/>
                    </a:lnTo>
                    <a:lnTo>
                      <a:pt x="791" y="528"/>
                    </a:lnTo>
                    <a:lnTo>
                      <a:pt x="791" y="526"/>
                    </a:lnTo>
                    <a:lnTo>
                      <a:pt x="791" y="524"/>
                    </a:lnTo>
                    <a:lnTo>
                      <a:pt x="791" y="522"/>
                    </a:lnTo>
                    <a:lnTo>
                      <a:pt x="790" y="521"/>
                    </a:lnTo>
                    <a:lnTo>
                      <a:pt x="789" y="520"/>
                    </a:lnTo>
                    <a:lnTo>
                      <a:pt x="788" y="519"/>
                    </a:lnTo>
                    <a:lnTo>
                      <a:pt x="788" y="518"/>
                    </a:lnTo>
                    <a:lnTo>
                      <a:pt x="787" y="516"/>
                    </a:lnTo>
                    <a:lnTo>
                      <a:pt x="786" y="516"/>
                    </a:lnTo>
                    <a:lnTo>
                      <a:pt x="786" y="516"/>
                    </a:lnTo>
                    <a:lnTo>
                      <a:pt x="777" y="516"/>
                    </a:lnTo>
                    <a:lnTo>
                      <a:pt x="776" y="516"/>
                    </a:lnTo>
                    <a:lnTo>
                      <a:pt x="774" y="515"/>
                    </a:lnTo>
                    <a:lnTo>
                      <a:pt x="773" y="514"/>
                    </a:lnTo>
                    <a:lnTo>
                      <a:pt x="771" y="514"/>
                    </a:lnTo>
                    <a:lnTo>
                      <a:pt x="770" y="514"/>
                    </a:lnTo>
                    <a:lnTo>
                      <a:pt x="769" y="514"/>
                    </a:lnTo>
                    <a:lnTo>
                      <a:pt x="768" y="514"/>
                    </a:lnTo>
                    <a:lnTo>
                      <a:pt x="766" y="514"/>
                    </a:lnTo>
                    <a:close/>
                    <a:moveTo>
                      <a:pt x="625" y="512"/>
                    </a:moveTo>
                    <a:lnTo>
                      <a:pt x="623" y="514"/>
                    </a:lnTo>
                    <a:lnTo>
                      <a:pt x="622" y="515"/>
                    </a:lnTo>
                    <a:lnTo>
                      <a:pt x="619" y="515"/>
                    </a:lnTo>
                    <a:lnTo>
                      <a:pt x="616" y="515"/>
                    </a:lnTo>
                    <a:lnTo>
                      <a:pt x="616" y="516"/>
                    </a:lnTo>
                    <a:lnTo>
                      <a:pt x="615" y="516"/>
                    </a:lnTo>
                    <a:lnTo>
                      <a:pt x="614" y="518"/>
                    </a:lnTo>
                    <a:lnTo>
                      <a:pt x="613" y="518"/>
                    </a:lnTo>
                    <a:lnTo>
                      <a:pt x="612" y="519"/>
                    </a:lnTo>
                    <a:lnTo>
                      <a:pt x="610" y="521"/>
                    </a:lnTo>
                    <a:lnTo>
                      <a:pt x="608" y="521"/>
                    </a:lnTo>
                    <a:lnTo>
                      <a:pt x="605" y="521"/>
                    </a:lnTo>
                    <a:lnTo>
                      <a:pt x="604" y="523"/>
                    </a:lnTo>
                    <a:lnTo>
                      <a:pt x="602" y="523"/>
                    </a:lnTo>
                    <a:lnTo>
                      <a:pt x="600" y="523"/>
                    </a:lnTo>
                    <a:lnTo>
                      <a:pt x="599" y="524"/>
                    </a:lnTo>
                    <a:lnTo>
                      <a:pt x="598" y="524"/>
                    </a:lnTo>
                    <a:lnTo>
                      <a:pt x="598" y="526"/>
                    </a:lnTo>
                    <a:lnTo>
                      <a:pt x="596" y="527"/>
                    </a:lnTo>
                    <a:lnTo>
                      <a:pt x="594" y="528"/>
                    </a:lnTo>
                    <a:lnTo>
                      <a:pt x="592" y="528"/>
                    </a:lnTo>
                    <a:lnTo>
                      <a:pt x="594" y="534"/>
                    </a:lnTo>
                    <a:lnTo>
                      <a:pt x="596" y="535"/>
                    </a:lnTo>
                    <a:lnTo>
                      <a:pt x="599" y="535"/>
                    </a:lnTo>
                    <a:lnTo>
                      <a:pt x="602" y="537"/>
                    </a:lnTo>
                    <a:lnTo>
                      <a:pt x="603" y="536"/>
                    </a:lnTo>
                    <a:lnTo>
                      <a:pt x="605" y="536"/>
                    </a:lnTo>
                    <a:lnTo>
                      <a:pt x="606" y="535"/>
                    </a:lnTo>
                    <a:lnTo>
                      <a:pt x="609" y="534"/>
                    </a:lnTo>
                    <a:lnTo>
                      <a:pt x="611" y="535"/>
                    </a:lnTo>
                    <a:lnTo>
                      <a:pt x="612" y="536"/>
                    </a:lnTo>
                    <a:lnTo>
                      <a:pt x="613" y="536"/>
                    </a:lnTo>
                    <a:lnTo>
                      <a:pt x="615" y="536"/>
                    </a:lnTo>
                    <a:lnTo>
                      <a:pt x="617" y="536"/>
                    </a:lnTo>
                    <a:lnTo>
                      <a:pt x="619" y="536"/>
                    </a:lnTo>
                    <a:lnTo>
                      <a:pt x="621" y="536"/>
                    </a:lnTo>
                    <a:lnTo>
                      <a:pt x="621" y="535"/>
                    </a:lnTo>
                    <a:lnTo>
                      <a:pt x="621" y="534"/>
                    </a:lnTo>
                    <a:lnTo>
                      <a:pt x="622" y="532"/>
                    </a:lnTo>
                    <a:lnTo>
                      <a:pt x="626" y="525"/>
                    </a:lnTo>
                    <a:lnTo>
                      <a:pt x="627" y="524"/>
                    </a:lnTo>
                    <a:lnTo>
                      <a:pt x="625" y="525"/>
                    </a:lnTo>
                    <a:lnTo>
                      <a:pt x="624" y="524"/>
                    </a:lnTo>
                    <a:lnTo>
                      <a:pt x="623" y="523"/>
                    </a:lnTo>
                    <a:lnTo>
                      <a:pt x="622" y="522"/>
                    </a:lnTo>
                    <a:lnTo>
                      <a:pt x="621" y="521"/>
                    </a:lnTo>
                    <a:lnTo>
                      <a:pt x="622" y="520"/>
                    </a:lnTo>
                    <a:lnTo>
                      <a:pt x="623" y="519"/>
                    </a:lnTo>
                    <a:lnTo>
                      <a:pt x="624" y="519"/>
                    </a:lnTo>
                    <a:lnTo>
                      <a:pt x="633" y="515"/>
                    </a:lnTo>
                    <a:lnTo>
                      <a:pt x="632" y="514"/>
                    </a:lnTo>
                    <a:lnTo>
                      <a:pt x="631" y="513"/>
                    </a:lnTo>
                    <a:lnTo>
                      <a:pt x="627" y="513"/>
                    </a:lnTo>
                    <a:lnTo>
                      <a:pt x="625" y="512"/>
                    </a:lnTo>
                    <a:close/>
                    <a:moveTo>
                      <a:pt x="1323" y="391"/>
                    </a:moveTo>
                    <a:lnTo>
                      <a:pt x="1324" y="399"/>
                    </a:lnTo>
                    <a:lnTo>
                      <a:pt x="1325" y="407"/>
                    </a:lnTo>
                    <a:lnTo>
                      <a:pt x="1325" y="409"/>
                    </a:lnTo>
                    <a:lnTo>
                      <a:pt x="1325" y="411"/>
                    </a:lnTo>
                    <a:lnTo>
                      <a:pt x="1325" y="415"/>
                    </a:lnTo>
                    <a:lnTo>
                      <a:pt x="1324" y="417"/>
                    </a:lnTo>
                    <a:lnTo>
                      <a:pt x="1323" y="418"/>
                    </a:lnTo>
                    <a:lnTo>
                      <a:pt x="1322" y="419"/>
                    </a:lnTo>
                    <a:lnTo>
                      <a:pt x="1321" y="421"/>
                    </a:lnTo>
                    <a:lnTo>
                      <a:pt x="1321" y="422"/>
                    </a:lnTo>
                    <a:lnTo>
                      <a:pt x="1320" y="423"/>
                    </a:lnTo>
                    <a:lnTo>
                      <a:pt x="1320" y="425"/>
                    </a:lnTo>
                    <a:lnTo>
                      <a:pt x="1319" y="425"/>
                    </a:lnTo>
                    <a:lnTo>
                      <a:pt x="1319" y="425"/>
                    </a:lnTo>
                    <a:lnTo>
                      <a:pt x="1318" y="434"/>
                    </a:lnTo>
                    <a:lnTo>
                      <a:pt x="1312" y="437"/>
                    </a:lnTo>
                    <a:lnTo>
                      <a:pt x="1311" y="443"/>
                    </a:lnTo>
                    <a:lnTo>
                      <a:pt x="1310" y="444"/>
                    </a:lnTo>
                    <a:lnTo>
                      <a:pt x="1309" y="445"/>
                    </a:lnTo>
                    <a:lnTo>
                      <a:pt x="1308" y="446"/>
                    </a:lnTo>
                    <a:lnTo>
                      <a:pt x="1307" y="448"/>
                    </a:lnTo>
                    <a:lnTo>
                      <a:pt x="1306" y="448"/>
                    </a:lnTo>
                    <a:lnTo>
                      <a:pt x="1304" y="448"/>
                    </a:lnTo>
                    <a:lnTo>
                      <a:pt x="1300" y="451"/>
                    </a:lnTo>
                    <a:lnTo>
                      <a:pt x="1301" y="451"/>
                    </a:lnTo>
                    <a:lnTo>
                      <a:pt x="1303" y="452"/>
                    </a:lnTo>
                    <a:lnTo>
                      <a:pt x="1304" y="453"/>
                    </a:lnTo>
                    <a:lnTo>
                      <a:pt x="1307" y="453"/>
                    </a:lnTo>
                    <a:lnTo>
                      <a:pt x="1309" y="453"/>
                    </a:lnTo>
                    <a:lnTo>
                      <a:pt x="1311" y="452"/>
                    </a:lnTo>
                    <a:lnTo>
                      <a:pt x="1313" y="450"/>
                    </a:lnTo>
                    <a:lnTo>
                      <a:pt x="1316" y="449"/>
                    </a:lnTo>
                    <a:lnTo>
                      <a:pt x="1317" y="449"/>
                    </a:lnTo>
                    <a:lnTo>
                      <a:pt x="1317" y="448"/>
                    </a:lnTo>
                    <a:lnTo>
                      <a:pt x="1318" y="440"/>
                    </a:lnTo>
                    <a:lnTo>
                      <a:pt x="1318" y="438"/>
                    </a:lnTo>
                    <a:lnTo>
                      <a:pt x="1319" y="438"/>
                    </a:lnTo>
                    <a:lnTo>
                      <a:pt x="1321" y="437"/>
                    </a:lnTo>
                    <a:lnTo>
                      <a:pt x="1325" y="434"/>
                    </a:lnTo>
                    <a:lnTo>
                      <a:pt x="1331" y="432"/>
                    </a:lnTo>
                    <a:lnTo>
                      <a:pt x="1331" y="430"/>
                    </a:lnTo>
                    <a:lnTo>
                      <a:pt x="1331" y="428"/>
                    </a:lnTo>
                    <a:lnTo>
                      <a:pt x="1331" y="426"/>
                    </a:lnTo>
                    <a:lnTo>
                      <a:pt x="1333" y="426"/>
                    </a:lnTo>
                    <a:lnTo>
                      <a:pt x="1335" y="426"/>
                    </a:lnTo>
                    <a:lnTo>
                      <a:pt x="1335" y="423"/>
                    </a:lnTo>
                    <a:lnTo>
                      <a:pt x="1335" y="422"/>
                    </a:lnTo>
                    <a:lnTo>
                      <a:pt x="1333" y="421"/>
                    </a:lnTo>
                    <a:lnTo>
                      <a:pt x="1332" y="421"/>
                    </a:lnTo>
                    <a:lnTo>
                      <a:pt x="1331" y="420"/>
                    </a:lnTo>
                    <a:lnTo>
                      <a:pt x="1332" y="419"/>
                    </a:lnTo>
                    <a:lnTo>
                      <a:pt x="1333" y="418"/>
                    </a:lnTo>
                    <a:lnTo>
                      <a:pt x="1335" y="418"/>
                    </a:lnTo>
                    <a:lnTo>
                      <a:pt x="1334" y="414"/>
                    </a:lnTo>
                    <a:lnTo>
                      <a:pt x="1332" y="408"/>
                    </a:lnTo>
                    <a:lnTo>
                      <a:pt x="1331" y="406"/>
                    </a:lnTo>
                    <a:lnTo>
                      <a:pt x="1331" y="403"/>
                    </a:lnTo>
                    <a:lnTo>
                      <a:pt x="1331" y="402"/>
                    </a:lnTo>
                    <a:lnTo>
                      <a:pt x="1330" y="401"/>
                    </a:lnTo>
                    <a:lnTo>
                      <a:pt x="1330" y="398"/>
                    </a:lnTo>
                    <a:lnTo>
                      <a:pt x="1330" y="397"/>
                    </a:lnTo>
                    <a:lnTo>
                      <a:pt x="1330" y="395"/>
                    </a:lnTo>
                    <a:lnTo>
                      <a:pt x="1329" y="394"/>
                    </a:lnTo>
                    <a:lnTo>
                      <a:pt x="1328" y="393"/>
                    </a:lnTo>
                    <a:lnTo>
                      <a:pt x="1325" y="392"/>
                    </a:lnTo>
                    <a:lnTo>
                      <a:pt x="1323" y="391"/>
                    </a:lnTo>
                    <a:close/>
                    <a:moveTo>
                      <a:pt x="285" y="338"/>
                    </a:moveTo>
                    <a:lnTo>
                      <a:pt x="285" y="338"/>
                    </a:lnTo>
                    <a:lnTo>
                      <a:pt x="286" y="338"/>
                    </a:lnTo>
                    <a:lnTo>
                      <a:pt x="286" y="338"/>
                    </a:lnTo>
                    <a:lnTo>
                      <a:pt x="285" y="338"/>
                    </a:lnTo>
                    <a:close/>
                    <a:moveTo>
                      <a:pt x="526" y="328"/>
                    </a:moveTo>
                    <a:lnTo>
                      <a:pt x="523" y="328"/>
                    </a:lnTo>
                    <a:lnTo>
                      <a:pt x="521" y="329"/>
                    </a:lnTo>
                    <a:lnTo>
                      <a:pt x="520" y="331"/>
                    </a:lnTo>
                    <a:lnTo>
                      <a:pt x="520" y="332"/>
                    </a:lnTo>
                    <a:lnTo>
                      <a:pt x="521" y="333"/>
                    </a:lnTo>
                    <a:lnTo>
                      <a:pt x="521" y="335"/>
                    </a:lnTo>
                    <a:lnTo>
                      <a:pt x="525" y="339"/>
                    </a:lnTo>
                    <a:lnTo>
                      <a:pt x="529" y="345"/>
                    </a:lnTo>
                    <a:lnTo>
                      <a:pt x="534" y="348"/>
                    </a:lnTo>
                    <a:lnTo>
                      <a:pt x="534" y="347"/>
                    </a:lnTo>
                    <a:lnTo>
                      <a:pt x="534" y="346"/>
                    </a:lnTo>
                    <a:lnTo>
                      <a:pt x="537" y="346"/>
                    </a:lnTo>
                    <a:lnTo>
                      <a:pt x="543" y="347"/>
                    </a:lnTo>
                    <a:lnTo>
                      <a:pt x="545" y="341"/>
                    </a:lnTo>
                    <a:lnTo>
                      <a:pt x="540" y="335"/>
                    </a:lnTo>
                    <a:lnTo>
                      <a:pt x="532" y="332"/>
                    </a:lnTo>
                    <a:lnTo>
                      <a:pt x="526" y="328"/>
                    </a:lnTo>
                    <a:close/>
                    <a:moveTo>
                      <a:pt x="559" y="327"/>
                    </a:moveTo>
                    <a:lnTo>
                      <a:pt x="559" y="328"/>
                    </a:lnTo>
                    <a:lnTo>
                      <a:pt x="559" y="331"/>
                    </a:lnTo>
                    <a:lnTo>
                      <a:pt x="558" y="333"/>
                    </a:lnTo>
                    <a:lnTo>
                      <a:pt x="562" y="334"/>
                    </a:lnTo>
                    <a:lnTo>
                      <a:pt x="565" y="335"/>
                    </a:lnTo>
                    <a:lnTo>
                      <a:pt x="568" y="336"/>
                    </a:lnTo>
                    <a:lnTo>
                      <a:pt x="570" y="338"/>
                    </a:lnTo>
                    <a:lnTo>
                      <a:pt x="572" y="341"/>
                    </a:lnTo>
                    <a:lnTo>
                      <a:pt x="577" y="337"/>
                    </a:lnTo>
                    <a:lnTo>
                      <a:pt x="575" y="335"/>
                    </a:lnTo>
                    <a:lnTo>
                      <a:pt x="572" y="332"/>
                    </a:lnTo>
                    <a:lnTo>
                      <a:pt x="569" y="329"/>
                    </a:lnTo>
                    <a:lnTo>
                      <a:pt x="559" y="327"/>
                    </a:lnTo>
                    <a:close/>
                    <a:moveTo>
                      <a:pt x="461" y="275"/>
                    </a:moveTo>
                    <a:lnTo>
                      <a:pt x="459" y="276"/>
                    </a:lnTo>
                    <a:lnTo>
                      <a:pt x="457" y="276"/>
                    </a:lnTo>
                    <a:lnTo>
                      <a:pt x="453" y="276"/>
                    </a:lnTo>
                    <a:lnTo>
                      <a:pt x="449" y="275"/>
                    </a:lnTo>
                    <a:lnTo>
                      <a:pt x="446" y="275"/>
                    </a:lnTo>
                    <a:lnTo>
                      <a:pt x="443" y="276"/>
                    </a:lnTo>
                    <a:lnTo>
                      <a:pt x="439" y="277"/>
                    </a:lnTo>
                    <a:lnTo>
                      <a:pt x="431" y="286"/>
                    </a:lnTo>
                    <a:lnTo>
                      <a:pt x="434" y="291"/>
                    </a:lnTo>
                    <a:lnTo>
                      <a:pt x="426" y="299"/>
                    </a:lnTo>
                    <a:lnTo>
                      <a:pt x="425" y="300"/>
                    </a:lnTo>
                    <a:lnTo>
                      <a:pt x="423" y="300"/>
                    </a:lnTo>
                    <a:lnTo>
                      <a:pt x="422" y="301"/>
                    </a:lnTo>
                    <a:lnTo>
                      <a:pt x="421" y="301"/>
                    </a:lnTo>
                    <a:lnTo>
                      <a:pt x="420" y="301"/>
                    </a:lnTo>
                    <a:lnTo>
                      <a:pt x="419" y="302"/>
                    </a:lnTo>
                    <a:lnTo>
                      <a:pt x="410" y="306"/>
                    </a:lnTo>
                    <a:lnTo>
                      <a:pt x="402" y="312"/>
                    </a:lnTo>
                    <a:lnTo>
                      <a:pt x="401" y="313"/>
                    </a:lnTo>
                    <a:lnTo>
                      <a:pt x="401" y="313"/>
                    </a:lnTo>
                    <a:lnTo>
                      <a:pt x="397" y="334"/>
                    </a:lnTo>
                    <a:lnTo>
                      <a:pt x="397" y="335"/>
                    </a:lnTo>
                    <a:lnTo>
                      <a:pt x="397" y="337"/>
                    </a:lnTo>
                    <a:lnTo>
                      <a:pt x="403" y="338"/>
                    </a:lnTo>
                    <a:lnTo>
                      <a:pt x="409" y="341"/>
                    </a:lnTo>
                    <a:lnTo>
                      <a:pt x="410" y="341"/>
                    </a:lnTo>
                    <a:lnTo>
                      <a:pt x="411" y="343"/>
                    </a:lnTo>
                    <a:lnTo>
                      <a:pt x="414" y="347"/>
                    </a:lnTo>
                    <a:lnTo>
                      <a:pt x="411" y="352"/>
                    </a:lnTo>
                    <a:lnTo>
                      <a:pt x="411" y="353"/>
                    </a:lnTo>
                    <a:lnTo>
                      <a:pt x="411" y="353"/>
                    </a:lnTo>
                    <a:lnTo>
                      <a:pt x="411" y="353"/>
                    </a:lnTo>
                    <a:lnTo>
                      <a:pt x="411" y="355"/>
                    </a:lnTo>
                    <a:lnTo>
                      <a:pt x="410" y="355"/>
                    </a:lnTo>
                    <a:lnTo>
                      <a:pt x="409" y="356"/>
                    </a:lnTo>
                    <a:lnTo>
                      <a:pt x="405" y="359"/>
                    </a:lnTo>
                    <a:lnTo>
                      <a:pt x="400" y="361"/>
                    </a:lnTo>
                    <a:lnTo>
                      <a:pt x="396" y="363"/>
                    </a:lnTo>
                    <a:lnTo>
                      <a:pt x="396" y="366"/>
                    </a:lnTo>
                    <a:lnTo>
                      <a:pt x="396" y="368"/>
                    </a:lnTo>
                    <a:lnTo>
                      <a:pt x="394" y="370"/>
                    </a:lnTo>
                    <a:lnTo>
                      <a:pt x="393" y="372"/>
                    </a:lnTo>
                    <a:lnTo>
                      <a:pt x="393" y="380"/>
                    </a:lnTo>
                    <a:lnTo>
                      <a:pt x="393" y="382"/>
                    </a:lnTo>
                    <a:lnTo>
                      <a:pt x="394" y="383"/>
                    </a:lnTo>
                    <a:lnTo>
                      <a:pt x="396" y="384"/>
                    </a:lnTo>
                    <a:lnTo>
                      <a:pt x="396" y="383"/>
                    </a:lnTo>
                    <a:lnTo>
                      <a:pt x="396" y="381"/>
                    </a:lnTo>
                    <a:lnTo>
                      <a:pt x="396" y="380"/>
                    </a:lnTo>
                    <a:lnTo>
                      <a:pt x="397" y="379"/>
                    </a:lnTo>
                    <a:lnTo>
                      <a:pt x="399" y="379"/>
                    </a:lnTo>
                    <a:lnTo>
                      <a:pt x="399" y="381"/>
                    </a:lnTo>
                    <a:lnTo>
                      <a:pt x="399" y="382"/>
                    </a:lnTo>
                    <a:lnTo>
                      <a:pt x="397" y="384"/>
                    </a:lnTo>
                    <a:lnTo>
                      <a:pt x="396" y="385"/>
                    </a:lnTo>
                    <a:lnTo>
                      <a:pt x="392" y="393"/>
                    </a:lnTo>
                    <a:lnTo>
                      <a:pt x="390" y="390"/>
                    </a:lnTo>
                    <a:lnTo>
                      <a:pt x="387" y="394"/>
                    </a:lnTo>
                    <a:lnTo>
                      <a:pt x="382" y="394"/>
                    </a:lnTo>
                    <a:lnTo>
                      <a:pt x="379" y="395"/>
                    </a:lnTo>
                    <a:lnTo>
                      <a:pt x="375" y="395"/>
                    </a:lnTo>
                    <a:lnTo>
                      <a:pt x="370" y="397"/>
                    </a:lnTo>
                    <a:lnTo>
                      <a:pt x="369" y="404"/>
                    </a:lnTo>
                    <a:lnTo>
                      <a:pt x="369" y="405"/>
                    </a:lnTo>
                    <a:lnTo>
                      <a:pt x="368" y="406"/>
                    </a:lnTo>
                    <a:lnTo>
                      <a:pt x="366" y="406"/>
                    </a:lnTo>
                    <a:lnTo>
                      <a:pt x="365" y="405"/>
                    </a:lnTo>
                    <a:lnTo>
                      <a:pt x="364" y="405"/>
                    </a:lnTo>
                    <a:lnTo>
                      <a:pt x="363" y="405"/>
                    </a:lnTo>
                    <a:lnTo>
                      <a:pt x="361" y="405"/>
                    </a:lnTo>
                    <a:lnTo>
                      <a:pt x="360" y="404"/>
                    </a:lnTo>
                    <a:lnTo>
                      <a:pt x="358" y="404"/>
                    </a:lnTo>
                    <a:lnTo>
                      <a:pt x="358" y="403"/>
                    </a:lnTo>
                    <a:lnTo>
                      <a:pt x="358" y="402"/>
                    </a:lnTo>
                    <a:lnTo>
                      <a:pt x="357" y="399"/>
                    </a:lnTo>
                    <a:lnTo>
                      <a:pt x="356" y="398"/>
                    </a:lnTo>
                    <a:lnTo>
                      <a:pt x="355" y="397"/>
                    </a:lnTo>
                    <a:lnTo>
                      <a:pt x="354" y="398"/>
                    </a:lnTo>
                    <a:lnTo>
                      <a:pt x="354" y="399"/>
                    </a:lnTo>
                    <a:lnTo>
                      <a:pt x="353" y="401"/>
                    </a:lnTo>
                    <a:lnTo>
                      <a:pt x="352" y="402"/>
                    </a:lnTo>
                    <a:lnTo>
                      <a:pt x="351" y="403"/>
                    </a:lnTo>
                    <a:lnTo>
                      <a:pt x="353" y="404"/>
                    </a:lnTo>
                    <a:lnTo>
                      <a:pt x="353" y="405"/>
                    </a:lnTo>
                    <a:lnTo>
                      <a:pt x="352" y="406"/>
                    </a:lnTo>
                    <a:lnTo>
                      <a:pt x="351" y="406"/>
                    </a:lnTo>
                    <a:lnTo>
                      <a:pt x="350" y="407"/>
                    </a:lnTo>
                    <a:lnTo>
                      <a:pt x="349" y="408"/>
                    </a:lnTo>
                    <a:lnTo>
                      <a:pt x="350" y="409"/>
                    </a:lnTo>
                    <a:lnTo>
                      <a:pt x="352" y="410"/>
                    </a:lnTo>
                    <a:lnTo>
                      <a:pt x="353" y="410"/>
                    </a:lnTo>
                    <a:lnTo>
                      <a:pt x="348" y="413"/>
                    </a:lnTo>
                    <a:lnTo>
                      <a:pt x="342" y="415"/>
                    </a:lnTo>
                    <a:lnTo>
                      <a:pt x="341" y="414"/>
                    </a:lnTo>
                    <a:lnTo>
                      <a:pt x="339" y="413"/>
                    </a:lnTo>
                    <a:lnTo>
                      <a:pt x="334" y="410"/>
                    </a:lnTo>
                    <a:lnTo>
                      <a:pt x="330" y="408"/>
                    </a:lnTo>
                    <a:lnTo>
                      <a:pt x="329" y="409"/>
                    </a:lnTo>
                    <a:lnTo>
                      <a:pt x="328" y="410"/>
                    </a:lnTo>
                    <a:lnTo>
                      <a:pt x="328" y="413"/>
                    </a:lnTo>
                    <a:lnTo>
                      <a:pt x="328" y="415"/>
                    </a:lnTo>
                    <a:lnTo>
                      <a:pt x="327" y="416"/>
                    </a:lnTo>
                    <a:lnTo>
                      <a:pt x="342" y="415"/>
                    </a:lnTo>
                    <a:lnTo>
                      <a:pt x="335" y="422"/>
                    </a:lnTo>
                    <a:lnTo>
                      <a:pt x="345" y="420"/>
                    </a:lnTo>
                    <a:lnTo>
                      <a:pt x="346" y="419"/>
                    </a:lnTo>
                    <a:lnTo>
                      <a:pt x="348" y="419"/>
                    </a:lnTo>
                    <a:lnTo>
                      <a:pt x="350" y="418"/>
                    </a:lnTo>
                    <a:lnTo>
                      <a:pt x="351" y="418"/>
                    </a:lnTo>
                    <a:lnTo>
                      <a:pt x="352" y="417"/>
                    </a:lnTo>
                    <a:lnTo>
                      <a:pt x="353" y="417"/>
                    </a:lnTo>
                    <a:lnTo>
                      <a:pt x="355" y="417"/>
                    </a:lnTo>
                    <a:lnTo>
                      <a:pt x="357" y="416"/>
                    </a:lnTo>
                    <a:lnTo>
                      <a:pt x="358" y="415"/>
                    </a:lnTo>
                    <a:lnTo>
                      <a:pt x="360" y="415"/>
                    </a:lnTo>
                    <a:lnTo>
                      <a:pt x="361" y="414"/>
                    </a:lnTo>
                    <a:lnTo>
                      <a:pt x="362" y="413"/>
                    </a:lnTo>
                    <a:lnTo>
                      <a:pt x="363" y="414"/>
                    </a:lnTo>
                    <a:lnTo>
                      <a:pt x="364" y="415"/>
                    </a:lnTo>
                    <a:lnTo>
                      <a:pt x="365" y="416"/>
                    </a:lnTo>
                    <a:lnTo>
                      <a:pt x="366" y="417"/>
                    </a:lnTo>
                    <a:lnTo>
                      <a:pt x="366" y="418"/>
                    </a:lnTo>
                    <a:lnTo>
                      <a:pt x="367" y="420"/>
                    </a:lnTo>
                    <a:lnTo>
                      <a:pt x="368" y="421"/>
                    </a:lnTo>
                    <a:lnTo>
                      <a:pt x="369" y="422"/>
                    </a:lnTo>
                    <a:lnTo>
                      <a:pt x="370" y="422"/>
                    </a:lnTo>
                    <a:lnTo>
                      <a:pt x="373" y="422"/>
                    </a:lnTo>
                    <a:lnTo>
                      <a:pt x="374" y="422"/>
                    </a:lnTo>
                    <a:lnTo>
                      <a:pt x="376" y="422"/>
                    </a:lnTo>
                    <a:lnTo>
                      <a:pt x="377" y="421"/>
                    </a:lnTo>
                    <a:lnTo>
                      <a:pt x="378" y="421"/>
                    </a:lnTo>
                    <a:lnTo>
                      <a:pt x="390" y="417"/>
                    </a:lnTo>
                    <a:lnTo>
                      <a:pt x="403" y="413"/>
                    </a:lnTo>
                    <a:lnTo>
                      <a:pt x="404" y="410"/>
                    </a:lnTo>
                    <a:lnTo>
                      <a:pt x="405" y="410"/>
                    </a:lnTo>
                    <a:lnTo>
                      <a:pt x="407" y="410"/>
                    </a:lnTo>
                    <a:lnTo>
                      <a:pt x="409" y="410"/>
                    </a:lnTo>
                    <a:lnTo>
                      <a:pt x="411" y="410"/>
                    </a:lnTo>
                    <a:lnTo>
                      <a:pt x="412" y="413"/>
                    </a:lnTo>
                    <a:lnTo>
                      <a:pt x="413" y="414"/>
                    </a:lnTo>
                    <a:lnTo>
                      <a:pt x="414" y="415"/>
                    </a:lnTo>
                    <a:lnTo>
                      <a:pt x="415" y="416"/>
                    </a:lnTo>
                    <a:lnTo>
                      <a:pt x="424" y="416"/>
                    </a:lnTo>
                    <a:lnTo>
                      <a:pt x="426" y="414"/>
                    </a:lnTo>
                    <a:lnTo>
                      <a:pt x="427" y="411"/>
                    </a:lnTo>
                    <a:lnTo>
                      <a:pt x="428" y="410"/>
                    </a:lnTo>
                    <a:lnTo>
                      <a:pt x="429" y="409"/>
                    </a:lnTo>
                    <a:lnTo>
                      <a:pt x="432" y="408"/>
                    </a:lnTo>
                    <a:lnTo>
                      <a:pt x="434" y="408"/>
                    </a:lnTo>
                    <a:lnTo>
                      <a:pt x="436" y="409"/>
                    </a:lnTo>
                    <a:lnTo>
                      <a:pt x="437" y="409"/>
                    </a:lnTo>
                    <a:lnTo>
                      <a:pt x="439" y="408"/>
                    </a:lnTo>
                    <a:lnTo>
                      <a:pt x="439" y="407"/>
                    </a:lnTo>
                    <a:lnTo>
                      <a:pt x="439" y="405"/>
                    </a:lnTo>
                    <a:lnTo>
                      <a:pt x="438" y="404"/>
                    </a:lnTo>
                    <a:lnTo>
                      <a:pt x="437" y="402"/>
                    </a:lnTo>
                    <a:lnTo>
                      <a:pt x="437" y="399"/>
                    </a:lnTo>
                    <a:lnTo>
                      <a:pt x="437" y="397"/>
                    </a:lnTo>
                    <a:lnTo>
                      <a:pt x="438" y="396"/>
                    </a:lnTo>
                    <a:lnTo>
                      <a:pt x="439" y="385"/>
                    </a:lnTo>
                    <a:lnTo>
                      <a:pt x="441" y="375"/>
                    </a:lnTo>
                    <a:lnTo>
                      <a:pt x="446" y="375"/>
                    </a:lnTo>
                    <a:lnTo>
                      <a:pt x="450" y="374"/>
                    </a:lnTo>
                    <a:lnTo>
                      <a:pt x="455" y="378"/>
                    </a:lnTo>
                    <a:lnTo>
                      <a:pt x="459" y="381"/>
                    </a:lnTo>
                    <a:lnTo>
                      <a:pt x="463" y="383"/>
                    </a:lnTo>
                    <a:lnTo>
                      <a:pt x="467" y="382"/>
                    </a:lnTo>
                    <a:lnTo>
                      <a:pt x="470" y="380"/>
                    </a:lnTo>
                    <a:lnTo>
                      <a:pt x="469" y="372"/>
                    </a:lnTo>
                    <a:lnTo>
                      <a:pt x="468" y="370"/>
                    </a:lnTo>
                    <a:lnTo>
                      <a:pt x="468" y="367"/>
                    </a:lnTo>
                    <a:lnTo>
                      <a:pt x="467" y="367"/>
                    </a:lnTo>
                    <a:lnTo>
                      <a:pt x="467" y="368"/>
                    </a:lnTo>
                    <a:lnTo>
                      <a:pt x="466" y="368"/>
                    </a:lnTo>
                    <a:lnTo>
                      <a:pt x="464" y="367"/>
                    </a:lnTo>
                    <a:lnTo>
                      <a:pt x="463" y="366"/>
                    </a:lnTo>
                    <a:lnTo>
                      <a:pt x="462" y="364"/>
                    </a:lnTo>
                    <a:lnTo>
                      <a:pt x="461" y="364"/>
                    </a:lnTo>
                    <a:lnTo>
                      <a:pt x="457" y="366"/>
                    </a:lnTo>
                    <a:lnTo>
                      <a:pt x="452" y="367"/>
                    </a:lnTo>
                    <a:lnTo>
                      <a:pt x="449" y="369"/>
                    </a:lnTo>
                    <a:lnTo>
                      <a:pt x="446" y="372"/>
                    </a:lnTo>
                    <a:lnTo>
                      <a:pt x="444" y="364"/>
                    </a:lnTo>
                    <a:lnTo>
                      <a:pt x="449" y="361"/>
                    </a:lnTo>
                    <a:lnTo>
                      <a:pt x="448" y="361"/>
                    </a:lnTo>
                    <a:lnTo>
                      <a:pt x="448" y="360"/>
                    </a:lnTo>
                    <a:lnTo>
                      <a:pt x="447" y="359"/>
                    </a:lnTo>
                    <a:lnTo>
                      <a:pt x="446" y="359"/>
                    </a:lnTo>
                    <a:lnTo>
                      <a:pt x="447" y="359"/>
                    </a:lnTo>
                    <a:lnTo>
                      <a:pt x="449" y="358"/>
                    </a:lnTo>
                    <a:lnTo>
                      <a:pt x="451" y="358"/>
                    </a:lnTo>
                    <a:lnTo>
                      <a:pt x="452" y="358"/>
                    </a:lnTo>
                    <a:lnTo>
                      <a:pt x="453" y="358"/>
                    </a:lnTo>
                    <a:lnTo>
                      <a:pt x="455" y="358"/>
                    </a:lnTo>
                    <a:lnTo>
                      <a:pt x="452" y="360"/>
                    </a:lnTo>
                    <a:lnTo>
                      <a:pt x="452" y="362"/>
                    </a:lnTo>
                    <a:lnTo>
                      <a:pt x="455" y="362"/>
                    </a:lnTo>
                    <a:lnTo>
                      <a:pt x="458" y="362"/>
                    </a:lnTo>
                    <a:lnTo>
                      <a:pt x="458" y="360"/>
                    </a:lnTo>
                    <a:lnTo>
                      <a:pt x="458" y="358"/>
                    </a:lnTo>
                    <a:lnTo>
                      <a:pt x="457" y="358"/>
                    </a:lnTo>
                    <a:lnTo>
                      <a:pt x="455" y="358"/>
                    </a:lnTo>
                    <a:lnTo>
                      <a:pt x="456" y="357"/>
                    </a:lnTo>
                    <a:lnTo>
                      <a:pt x="457" y="356"/>
                    </a:lnTo>
                    <a:lnTo>
                      <a:pt x="459" y="357"/>
                    </a:lnTo>
                    <a:lnTo>
                      <a:pt x="460" y="356"/>
                    </a:lnTo>
                    <a:lnTo>
                      <a:pt x="461" y="355"/>
                    </a:lnTo>
                    <a:lnTo>
                      <a:pt x="462" y="355"/>
                    </a:lnTo>
                    <a:lnTo>
                      <a:pt x="463" y="353"/>
                    </a:lnTo>
                    <a:lnTo>
                      <a:pt x="464" y="353"/>
                    </a:lnTo>
                    <a:lnTo>
                      <a:pt x="467" y="352"/>
                    </a:lnTo>
                    <a:lnTo>
                      <a:pt x="468" y="351"/>
                    </a:lnTo>
                    <a:lnTo>
                      <a:pt x="469" y="350"/>
                    </a:lnTo>
                    <a:lnTo>
                      <a:pt x="471" y="351"/>
                    </a:lnTo>
                    <a:lnTo>
                      <a:pt x="472" y="351"/>
                    </a:lnTo>
                    <a:lnTo>
                      <a:pt x="474" y="350"/>
                    </a:lnTo>
                    <a:lnTo>
                      <a:pt x="476" y="350"/>
                    </a:lnTo>
                    <a:lnTo>
                      <a:pt x="478" y="349"/>
                    </a:lnTo>
                    <a:lnTo>
                      <a:pt x="480" y="348"/>
                    </a:lnTo>
                    <a:lnTo>
                      <a:pt x="482" y="349"/>
                    </a:lnTo>
                    <a:lnTo>
                      <a:pt x="484" y="350"/>
                    </a:lnTo>
                    <a:lnTo>
                      <a:pt x="486" y="350"/>
                    </a:lnTo>
                    <a:lnTo>
                      <a:pt x="490" y="350"/>
                    </a:lnTo>
                    <a:lnTo>
                      <a:pt x="491" y="351"/>
                    </a:lnTo>
                    <a:lnTo>
                      <a:pt x="493" y="351"/>
                    </a:lnTo>
                    <a:lnTo>
                      <a:pt x="494" y="352"/>
                    </a:lnTo>
                    <a:lnTo>
                      <a:pt x="500" y="352"/>
                    </a:lnTo>
                    <a:lnTo>
                      <a:pt x="503" y="350"/>
                    </a:lnTo>
                    <a:lnTo>
                      <a:pt x="505" y="348"/>
                    </a:lnTo>
                    <a:lnTo>
                      <a:pt x="508" y="347"/>
                    </a:lnTo>
                    <a:lnTo>
                      <a:pt x="511" y="347"/>
                    </a:lnTo>
                    <a:lnTo>
                      <a:pt x="511" y="345"/>
                    </a:lnTo>
                    <a:lnTo>
                      <a:pt x="511" y="344"/>
                    </a:lnTo>
                    <a:lnTo>
                      <a:pt x="505" y="339"/>
                    </a:lnTo>
                    <a:lnTo>
                      <a:pt x="502" y="339"/>
                    </a:lnTo>
                    <a:lnTo>
                      <a:pt x="499" y="339"/>
                    </a:lnTo>
                    <a:lnTo>
                      <a:pt x="498" y="339"/>
                    </a:lnTo>
                    <a:lnTo>
                      <a:pt x="497" y="340"/>
                    </a:lnTo>
                    <a:lnTo>
                      <a:pt x="496" y="341"/>
                    </a:lnTo>
                    <a:lnTo>
                      <a:pt x="494" y="340"/>
                    </a:lnTo>
                    <a:lnTo>
                      <a:pt x="494" y="339"/>
                    </a:lnTo>
                    <a:lnTo>
                      <a:pt x="492" y="339"/>
                    </a:lnTo>
                    <a:lnTo>
                      <a:pt x="490" y="339"/>
                    </a:lnTo>
                    <a:lnTo>
                      <a:pt x="490" y="340"/>
                    </a:lnTo>
                    <a:lnTo>
                      <a:pt x="487" y="341"/>
                    </a:lnTo>
                    <a:lnTo>
                      <a:pt x="486" y="341"/>
                    </a:lnTo>
                    <a:lnTo>
                      <a:pt x="484" y="341"/>
                    </a:lnTo>
                    <a:lnTo>
                      <a:pt x="482" y="341"/>
                    </a:lnTo>
                    <a:lnTo>
                      <a:pt x="480" y="343"/>
                    </a:lnTo>
                    <a:lnTo>
                      <a:pt x="478" y="344"/>
                    </a:lnTo>
                    <a:lnTo>
                      <a:pt x="474" y="343"/>
                    </a:lnTo>
                    <a:lnTo>
                      <a:pt x="472" y="343"/>
                    </a:lnTo>
                    <a:lnTo>
                      <a:pt x="472" y="345"/>
                    </a:lnTo>
                    <a:lnTo>
                      <a:pt x="470" y="345"/>
                    </a:lnTo>
                    <a:lnTo>
                      <a:pt x="469" y="345"/>
                    </a:lnTo>
                    <a:lnTo>
                      <a:pt x="461" y="345"/>
                    </a:lnTo>
                    <a:lnTo>
                      <a:pt x="460" y="347"/>
                    </a:lnTo>
                    <a:lnTo>
                      <a:pt x="459" y="347"/>
                    </a:lnTo>
                    <a:lnTo>
                      <a:pt x="458" y="347"/>
                    </a:lnTo>
                    <a:lnTo>
                      <a:pt x="456" y="347"/>
                    </a:lnTo>
                    <a:lnTo>
                      <a:pt x="455" y="348"/>
                    </a:lnTo>
                    <a:lnTo>
                      <a:pt x="453" y="348"/>
                    </a:lnTo>
                    <a:lnTo>
                      <a:pt x="452" y="347"/>
                    </a:lnTo>
                    <a:lnTo>
                      <a:pt x="452" y="346"/>
                    </a:lnTo>
                    <a:lnTo>
                      <a:pt x="447" y="344"/>
                    </a:lnTo>
                    <a:lnTo>
                      <a:pt x="445" y="343"/>
                    </a:lnTo>
                    <a:lnTo>
                      <a:pt x="444" y="341"/>
                    </a:lnTo>
                    <a:lnTo>
                      <a:pt x="444" y="339"/>
                    </a:lnTo>
                    <a:lnTo>
                      <a:pt x="441" y="339"/>
                    </a:lnTo>
                    <a:lnTo>
                      <a:pt x="440" y="339"/>
                    </a:lnTo>
                    <a:lnTo>
                      <a:pt x="438" y="339"/>
                    </a:lnTo>
                    <a:lnTo>
                      <a:pt x="437" y="337"/>
                    </a:lnTo>
                    <a:lnTo>
                      <a:pt x="436" y="337"/>
                    </a:lnTo>
                    <a:lnTo>
                      <a:pt x="436" y="335"/>
                    </a:lnTo>
                    <a:lnTo>
                      <a:pt x="436" y="334"/>
                    </a:lnTo>
                    <a:lnTo>
                      <a:pt x="437" y="327"/>
                    </a:lnTo>
                    <a:lnTo>
                      <a:pt x="436" y="322"/>
                    </a:lnTo>
                    <a:lnTo>
                      <a:pt x="434" y="316"/>
                    </a:lnTo>
                    <a:lnTo>
                      <a:pt x="432" y="315"/>
                    </a:lnTo>
                    <a:lnTo>
                      <a:pt x="432" y="314"/>
                    </a:lnTo>
                    <a:lnTo>
                      <a:pt x="432" y="312"/>
                    </a:lnTo>
                    <a:lnTo>
                      <a:pt x="433" y="311"/>
                    </a:lnTo>
                    <a:lnTo>
                      <a:pt x="434" y="310"/>
                    </a:lnTo>
                    <a:lnTo>
                      <a:pt x="435" y="309"/>
                    </a:lnTo>
                    <a:lnTo>
                      <a:pt x="435" y="309"/>
                    </a:lnTo>
                    <a:lnTo>
                      <a:pt x="436" y="306"/>
                    </a:lnTo>
                    <a:lnTo>
                      <a:pt x="437" y="305"/>
                    </a:lnTo>
                    <a:lnTo>
                      <a:pt x="439" y="304"/>
                    </a:lnTo>
                    <a:lnTo>
                      <a:pt x="441" y="304"/>
                    </a:lnTo>
                    <a:lnTo>
                      <a:pt x="443" y="303"/>
                    </a:lnTo>
                    <a:lnTo>
                      <a:pt x="443" y="303"/>
                    </a:lnTo>
                    <a:lnTo>
                      <a:pt x="451" y="297"/>
                    </a:lnTo>
                    <a:lnTo>
                      <a:pt x="452" y="296"/>
                    </a:lnTo>
                    <a:lnTo>
                      <a:pt x="452" y="296"/>
                    </a:lnTo>
                    <a:lnTo>
                      <a:pt x="463" y="287"/>
                    </a:lnTo>
                    <a:lnTo>
                      <a:pt x="466" y="285"/>
                    </a:lnTo>
                    <a:lnTo>
                      <a:pt x="469" y="282"/>
                    </a:lnTo>
                    <a:lnTo>
                      <a:pt x="469" y="281"/>
                    </a:lnTo>
                    <a:lnTo>
                      <a:pt x="468" y="280"/>
                    </a:lnTo>
                    <a:lnTo>
                      <a:pt x="467" y="279"/>
                    </a:lnTo>
                    <a:lnTo>
                      <a:pt x="467" y="278"/>
                    </a:lnTo>
                    <a:lnTo>
                      <a:pt x="464" y="278"/>
                    </a:lnTo>
                    <a:lnTo>
                      <a:pt x="463" y="277"/>
                    </a:lnTo>
                    <a:lnTo>
                      <a:pt x="461" y="277"/>
                    </a:lnTo>
                    <a:lnTo>
                      <a:pt x="461" y="275"/>
                    </a:lnTo>
                    <a:close/>
                    <a:moveTo>
                      <a:pt x="1068" y="0"/>
                    </a:moveTo>
                    <a:lnTo>
                      <a:pt x="1086" y="5"/>
                    </a:lnTo>
                    <a:lnTo>
                      <a:pt x="1083" y="9"/>
                    </a:lnTo>
                    <a:lnTo>
                      <a:pt x="1081" y="12"/>
                    </a:lnTo>
                    <a:lnTo>
                      <a:pt x="1091" y="13"/>
                    </a:lnTo>
                    <a:lnTo>
                      <a:pt x="1099" y="17"/>
                    </a:lnTo>
                    <a:lnTo>
                      <a:pt x="1095" y="25"/>
                    </a:lnTo>
                    <a:lnTo>
                      <a:pt x="1105" y="27"/>
                    </a:lnTo>
                    <a:lnTo>
                      <a:pt x="1106" y="24"/>
                    </a:lnTo>
                    <a:lnTo>
                      <a:pt x="1106" y="22"/>
                    </a:lnTo>
                    <a:lnTo>
                      <a:pt x="1106" y="20"/>
                    </a:lnTo>
                    <a:lnTo>
                      <a:pt x="1114" y="21"/>
                    </a:lnTo>
                    <a:lnTo>
                      <a:pt x="1121" y="20"/>
                    </a:lnTo>
                    <a:lnTo>
                      <a:pt x="1129" y="22"/>
                    </a:lnTo>
                    <a:lnTo>
                      <a:pt x="1133" y="24"/>
                    </a:lnTo>
                    <a:lnTo>
                      <a:pt x="1138" y="28"/>
                    </a:lnTo>
                    <a:lnTo>
                      <a:pt x="1142" y="31"/>
                    </a:lnTo>
                    <a:lnTo>
                      <a:pt x="1145" y="35"/>
                    </a:lnTo>
                    <a:lnTo>
                      <a:pt x="1146" y="35"/>
                    </a:lnTo>
                    <a:lnTo>
                      <a:pt x="1147" y="34"/>
                    </a:lnTo>
                    <a:lnTo>
                      <a:pt x="1151" y="37"/>
                    </a:lnTo>
                    <a:lnTo>
                      <a:pt x="1153" y="42"/>
                    </a:lnTo>
                    <a:lnTo>
                      <a:pt x="1157" y="45"/>
                    </a:lnTo>
                    <a:lnTo>
                      <a:pt x="1158" y="53"/>
                    </a:lnTo>
                    <a:lnTo>
                      <a:pt x="1159" y="60"/>
                    </a:lnTo>
                    <a:lnTo>
                      <a:pt x="1141" y="75"/>
                    </a:lnTo>
                    <a:lnTo>
                      <a:pt x="1140" y="77"/>
                    </a:lnTo>
                    <a:lnTo>
                      <a:pt x="1140" y="80"/>
                    </a:lnTo>
                    <a:lnTo>
                      <a:pt x="1129" y="89"/>
                    </a:lnTo>
                    <a:lnTo>
                      <a:pt x="1117" y="98"/>
                    </a:lnTo>
                    <a:lnTo>
                      <a:pt x="1117" y="100"/>
                    </a:lnTo>
                    <a:lnTo>
                      <a:pt x="1117" y="102"/>
                    </a:lnTo>
                    <a:lnTo>
                      <a:pt x="1118" y="104"/>
                    </a:lnTo>
                    <a:lnTo>
                      <a:pt x="1122" y="99"/>
                    </a:lnTo>
                    <a:lnTo>
                      <a:pt x="1131" y="97"/>
                    </a:lnTo>
                    <a:lnTo>
                      <a:pt x="1141" y="92"/>
                    </a:lnTo>
                    <a:lnTo>
                      <a:pt x="1150" y="89"/>
                    </a:lnTo>
                    <a:lnTo>
                      <a:pt x="1151" y="88"/>
                    </a:lnTo>
                    <a:lnTo>
                      <a:pt x="1152" y="87"/>
                    </a:lnTo>
                    <a:lnTo>
                      <a:pt x="1142" y="87"/>
                    </a:lnTo>
                    <a:lnTo>
                      <a:pt x="1145" y="81"/>
                    </a:lnTo>
                    <a:lnTo>
                      <a:pt x="1148" y="80"/>
                    </a:lnTo>
                    <a:lnTo>
                      <a:pt x="1152" y="80"/>
                    </a:lnTo>
                    <a:lnTo>
                      <a:pt x="1155" y="79"/>
                    </a:lnTo>
                    <a:lnTo>
                      <a:pt x="1158" y="82"/>
                    </a:lnTo>
                    <a:lnTo>
                      <a:pt x="1164" y="84"/>
                    </a:lnTo>
                    <a:lnTo>
                      <a:pt x="1168" y="83"/>
                    </a:lnTo>
                    <a:lnTo>
                      <a:pt x="1174" y="82"/>
                    </a:lnTo>
                    <a:lnTo>
                      <a:pt x="1177" y="84"/>
                    </a:lnTo>
                    <a:lnTo>
                      <a:pt x="1179" y="88"/>
                    </a:lnTo>
                    <a:lnTo>
                      <a:pt x="1190" y="84"/>
                    </a:lnTo>
                    <a:lnTo>
                      <a:pt x="1200" y="82"/>
                    </a:lnTo>
                    <a:lnTo>
                      <a:pt x="1211" y="83"/>
                    </a:lnTo>
                    <a:lnTo>
                      <a:pt x="1220" y="83"/>
                    </a:lnTo>
                    <a:lnTo>
                      <a:pt x="1228" y="82"/>
                    </a:lnTo>
                    <a:lnTo>
                      <a:pt x="1229" y="84"/>
                    </a:lnTo>
                    <a:lnTo>
                      <a:pt x="1229" y="87"/>
                    </a:lnTo>
                    <a:lnTo>
                      <a:pt x="1229" y="88"/>
                    </a:lnTo>
                    <a:lnTo>
                      <a:pt x="1245" y="88"/>
                    </a:lnTo>
                    <a:lnTo>
                      <a:pt x="1260" y="86"/>
                    </a:lnTo>
                    <a:lnTo>
                      <a:pt x="1270" y="82"/>
                    </a:lnTo>
                    <a:lnTo>
                      <a:pt x="1281" y="80"/>
                    </a:lnTo>
                    <a:lnTo>
                      <a:pt x="1281" y="77"/>
                    </a:lnTo>
                    <a:lnTo>
                      <a:pt x="1281" y="75"/>
                    </a:lnTo>
                    <a:lnTo>
                      <a:pt x="1275" y="72"/>
                    </a:lnTo>
                    <a:lnTo>
                      <a:pt x="1275" y="70"/>
                    </a:lnTo>
                    <a:lnTo>
                      <a:pt x="1275" y="67"/>
                    </a:lnTo>
                    <a:lnTo>
                      <a:pt x="1281" y="65"/>
                    </a:lnTo>
                    <a:lnTo>
                      <a:pt x="1281" y="63"/>
                    </a:lnTo>
                    <a:lnTo>
                      <a:pt x="1281" y="60"/>
                    </a:lnTo>
                    <a:lnTo>
                      <a:pt x="1282" y="59"/>
                    </a:lnTo>
                    <a:lnTo>
                      <a:pt x="1291" y="63"/>
                    </a:lnTo>
                    <a:lnTo>
                      <a:pt x="1299" y="65"/>
                    </a:lnTo>
                    <a:lnTo>
                      <a:pt x="1309" y="64"/>
                    </a:lnTo>
                    <a:lnTo>
                      <a:pt x="1312" y="67"/>
                    </a:lnTo>
                    <a:lnTo>
                      <a:pt x="1313" y="65"/>
                    </a:lnTo>
                    <a:lnTo>
                      <a:pt x="1316" y="64"/>
                    </a:lnTo>
                    <a:lnTo>
                      <a:pt x="1318" y="63"/>
                    </a:lnTo>
                    <a:lnTo>
                      <a:pt x="1331" y="67"/>
                    </a:lnTo>
                    <a:lnTo>
                      <a:pt x="1343" y="72"/>
                    </a:lnTo>
                    <a:lnTo>
                      <a:pt x="1339" y="78"/>
                    </a:lnTo>
                    <a:lnTo>
                      <a:pt x="1341" y="78"/>
                    </a:lnTo>
                    <a:lnTo>
                      <a:pt x="1343" y="79"/>
                    </a:lnTo>
                    <a:lnTo>
                      <a:pt x="1345" y="79"/>
                    </a:lnTo>
                    <a:lnTo>
                      <a:pt x="1343" y="83"/>
                    </a:lnTo>
                    <a:lnTo>
                      <a:pt x="1341" y="88"/>
                    </a:lnTo>
                    <a:lnTo>
                      <a:pt x="1344" y="88"/>
                    </a:lnTo>
                    <a:lnTo>
                      <a:pt x="1346" y="88"/>
                    </a:lnTo>
                    <a:lnTo>
                      <a:pt x="1347" y="92"/>
                    </a:lnTo>
                    <a:lnTo>
                      <a:pt x="1348" y="95"/>
                    </a:lnTo>
                    <a:lnTo>
                      <a:pt x="1347" y="100"/>
                    </a:lnTo>
                    <a:lnTo>
                      <a:pt x="1341" y="98"/>
                    </a:lnTo>
                    <a:lnTo>
                      <a:pt x="1353" y="119"/>
                    </a:lnTo>
                    <a:lnTo>
                      <a:pt x="1370" y="137"/>
                    </a:lnTo>
                    <a:lnTo>
                      <a:pt x="1371" y="127"/>
                    </a:lnTo>
                    <a:lnTo>
                      <a:pt x="1371" y="116"/>
                    </a:lnTo>
                    <a:lnTo>
                      <a:pt x="1374" y="106"/>
                    </a:lnTo>
                    <a:lnTo>
                      <a:pt x="1377" y="113"/>
                    </a:lnTo>
                    <a:lnTo>
                      <a:pt x="1381" y="117"/>
                    </a:lnTo>
                    <a:lnTo>
                      <a:pt x="1386" y="123"/>
                    </a:lnTo>
                    <a:lnTo>
                      <a:pt x="1391" y="122"/>
                    </a:lnTo>
                    <a:lnTo>
                      <a:pt x="1395" y="118"/>
                    </a:lnTo>
                    <a:lnTo>
                      <a:pt x="1400" y="115"/>
                    </a:lnTo>
                    <a:lnTo>
                      <a:pt x="1405" y="117"/>
                    </a:lnTo>
                    <a:lnTo>
                      <a:pt x="1411" y="115"/>
                    </a:lnTo>
                    <a:lnTo>
                      <a:pt x="1417" y="115"/>
                    </a:lnTo>
                    <a:lnTo>
                      <a:pt x="1419" y="114"/>
                    </a:lnTo>
                    <a:lnTo>
                      <a:pt x="1422" y="113"/>
                    </a:lnTo>
                    <a:lnTo>
                      <a:pt x="1425" y="118"/>
                    </a:lnTo>
                    <a:lnTo>
                      <a:pt x="1429" y="117"/>
                    </a:lnTo>
                    <a:lnTo>
                      <a:pt x="1427" y="106"/>
                    </a:lnTo>
                    <a:lnTo>
                      <a:pt x="1428" y="97"/>
                    </a:lnTo>
                    <a:lnTo>
                      <a:pt x="1422" y="98"/>
                    </a:lnTo>
                    <a:lnTo>
                      <a:pt x="1423" y="92"/>
                    </a:lnTo>
                    <a:lnTo>
                      <a:pt x="1426" y="87"/>
                    </a:lnTo>
                    <a:lnTo>
                      <a:pt x="1428" y="87"/>
                    </a:lnTo>
                    <a:lnTo>
                      <a:pt x="1430" y="86"/>
                    </a:lnTo>
                    <a:lnTo>
                      <a:pt x="1434" y="86"/>
                    </a:lnTo>
                    <a:lnTo>
                      <a:pt x="1436" y="83"/>
                    </a:lnTo>
                    <a:lnTo>
                      <a:pt x="1435" y="79"/>
                    </a:lnTo>
                    <a:lnTo>
                      <a:pt x="1434" y="75"/>
                    </a:lnTo>
                    <a:lnTo>
                      <a:pt x="1446" y="79"/>
                    </a:lnTo>
                    <a:lnTo>
                      <a:pt x="1458" y="82"/>
                    </a:lnTo>
                    <a:lnTo>
                      <a:pt x="1469" y="88"/>
                    </a:lnTo>
                    <a:lnTo>
                      <a:pt x="1478" y="93"/>
                    </a:lnTo>
                    <a:lnTo>
                      <a:pt x="1483" y="94"/>
                    </a:lnTo>
                    <a:lnTo>
                      <a:pt x="1487" y="94"/>
                    </a:lnTo>
                    <a:lnTo>
                      <a:pt x="1492" y="98"/>
                    </a:lnTo>
                    <a:lnTo>
                      <a:pt x="1496" y="101"/>
                    </a:lnTo>
                    <a:lnTo>
                      <a:pt x="1499" y="104"/>
                    </a:lnTo>
                    <a:lnTo>
                      <a:pt x="1495" y="113"/>
                    </a:lnTo>
                    <a:lnTo>
                      <a:pt x="1500" y="114"/>
                    </a:lnTo>
                    <a:lnTo>
                      <a:pt x="1504" y="116"/>
                    </a:lnTo>
                    <a:lnTo>
                      <a:pt x="1508" y="119"/>
                    </a:lnTo>
                    <a:lnTo>
                      <a:pt x="1512" y="122"/>
                    </a:lnTo>
                    <a:lnTo>
                      <a:pt x="1517" y="125"/>
                    </a:lnTo>
                    <a:lnTo>
                      <a:pt x="1521" y="128"/>
                    </a:lnTo>
                    <a:lnTo>
                      <a:pt x="1524" y="133"/>
                    </a:lnTo>
                    <a:lnTo>
                      <a:pt x="1534" y="132"/>
                    </a:lnTo>
                    <a:lnTo>
                      <a:pt x="1542" y="127"/>
                    </a:lnTo>
                    <a:lnTo>
                      <a:pt x="1550" y="124"/>
                    </a:lnTo>
                    <a:lnTo>
                      <a:pt x="1559" y="123"/>
                    </a:lnTo>
                    <a:lnTo>
                      <a:pt x="1568" y="122"/>
                    </a:lnTo>
                    <a:lnTo>
                      <a:pt x="1578" y="123"/>
                    </a:lnTo>
                    <a:lnTo>
                      <a:pt x="1587" y="126"/>
                    </a:lnTo>
                    <a:lnTo>
                      <a:pt x="1594" y="132"/>
                    </a:lnTo>
                    <a:lnTo>
                      <a:pt x="1596" y="135"/>
                    </a:lnTo>
                    <a:lnTo>
                      <a:pt x="1598" y="137"/>
                    </a:lnTo>
                    <a:lnTo>
                      <a:pt x="1599" y="140"/>
                    </a:lnTo>
                    <a:lnTo>
                      <a:pt x="1600" y="144"/>
                    </a:lnTo>
                    <a:lnTo>
                      <a:pt x="1618" y="148"/>
                    </a:lnTo>
                    <a:lnTo>
                      <a:pt x="1619" y="147"/>
                    </a:lnTo>
                    <a:lnTo>
                      <a:pt x="1621" y="146"/>
                    </a:lnTo>
                    <a:lnTo>
                      <a:pt x="1622" y="145"/>
                    </a:lnTo>
                    <a:lnTo>
                      <a:pt x="1629" y="144"/>
                    </a:lnTo>
                    <a:lnTo>
                      <a:pt x="1638" y="141"/>
                    </a:lnTo>
                    <a:lnTo>
                      <a:pt x="1638" y="140"/>
                    </a:lnTo>
                    <a:lnTo>
                      <a:pt x="1639" y="139"/>
                    </a:lnTo>
                    <a:lnTo>
                      <a:pt x="1640" y="138"/>
                    </a:lnTo>
                    <a:lnTo>
                      <a:pt x="1648" y="141"/>
                    </a:lnTo>
                    <a:lnTo>
                      <a:pt x="1655" y="141"/>
                    </a:lnTo>
                    <a:lnTo>
                      <a:pt x="1664" y="140"/>
                    </a:lnTo>
                    <a:lnTo>
                      <a:pt x="1673" y="140"/>
                    </a:lnTo>
                    <a:lnTo>
                      <a:pt x="1675" y="127"/>
                    </a:lnTo>
                    <a:lnTo>
                      <a:pt x="1690" y="127"/>
                    </a:lnTo>
                    <a:lnTo>
                      <a:pt x="1693" y="136"/>
                    </a:lnTo>
                    <a:lnTo>
                      <a:pt x="1684" y="137"/>
                    </a:lnTo>
                    <a:lnTo>
                      <a:pt x="1686" y="140"/>
                    </a:lnTo>
                    <a:lnTo>
                      <a:pt x="1689" y="144"/>
                    </a:lnTo>
                    <a:lnTo>
                      <a:pt x="1696" y="145"/>
                    </a:lnTo>
                    <a:lnTo>
                      <a:pt x="1704" y="147"/>
                    </a:lnTo>
                    <a:lnTo>
                      <a:pt x="1708" y="153"/>
                    </a:lnTo>
                    <a:lnTo>
                      <a:pt x="1716" y="153"/>
                    </a:lnTo>
                    <a:lnTo>
                      <a:pt x="1720" y="145"/>
                    </a:lnTo>
                    <a:lnTo>
                      <a:pt x="1710" y="137"/>
                    </a:lnTo>
                    <a:lnTo>
                      <a:pt x="1700" y="132"/>
                    </a:lnTo>
                    <a:lnTo>
                      <a:pt x="1699" y="125"/>
                    </a:lnTo>
                    <a:lnTo>
                      <a:pt x="1695" y="119"/>
                    </a:lnTo>
                    <a:lnTo>
                      <a:pt x="1720" y="118"/>
                    </a:lnTo>
                    <a:lnTo>
                      <a:pt x="1744" y="115"/>
                    </a:lnTo>
                    <a:lnTo>
                      <a:pt x="1746" y="109"/>
                    </a:lnTo>
                    <a:lnTo>
                      <a:pt x="1761" y="112"/>
                    </a:lnTo>
                    <a:lnTo>
                      <a:pt x="1777" y="113"/>
                    </a:lnTo>
                    <a:lnTo>
                      <a:pt x="1792" y="112"/>
                    </a:lnTo>
                    <a:lnTo>
                      <a:pt x="1806" y="117"/>
                    </a:lnTo>
                    <a:lnTo>
                      <a:pt x="1822" y="122"/>
                    </a:lnTo>
                    <a:lnTo>
                      <a:pt x="1837" y="123"/>
                    </a:lnTo>
                    <a:lnTo>
                      <a:pt x="1838" y="125"/>
                    </a:lnTo>
                    <a:lnTo>
                      <a:pt x="1839" y="126"/>
                    </a:lnTo>
                    <a:lnTo>
                      <a:pt x="1849" y="126"/>
                    </a:lnTo>
                    <a:lnTo>
                      <a:pt x="1858" y="127"/>
                    </a:lnTo>
                    <a:lnTo>
                      <a:pt x="1876" y="127"/>
                    </a:lnTo>
                    <a:lnTo>
                      <a:pt x="1895" y="125"/>
                    </a:lnTo>
                    <a:lnTo>
                      <a:pt x="1899" y="126"/>
                    </a:lnTo>
                    <a:lnTo>
                      <a:pt x="1902" y="127"/>
                    </a:lnTo>
                    <a:lnTo>
                      <a:pt x="1906" y="129"/>
                    </a:lnTo>
                    <a:lnTo>
                      <a:pt x="1908" y="133"/>
                    </a:lnTo>
                    <a:lnTo>
                      <a:pt x="1908" y="130"/>
                    </a:lnTo>
                    <a:lnTo>
                      <a:pt x="1910" y="129"/>
                    </a:lnTo>
                    <a:lnTo>
                      <a:pt x="1911" y="129"/>
                    </a:lnTo>
                    <a:lnTo>
                      <a:pt x="1913" y="128"/>
                    </a:lnTo>
                    <a:lnTo>
                      <a:pt x="1916" y="133"/>
                    </a:lnTo>
                    <a:lnTo>
                      <a:pt x="1919" y="136"/>
                    </a:lnTo>
                    <a:lnTo>
                      <a:pt x="1922" y="139"/>
                    </a:lnTo>
                    <a:lnTo>
                      <a:pt x="1925" y="142"/>
                    </a:lnTo>
                    <a:lnTo>
                      <a:pt x="1929" y="145"/>
                    </a:lnTo>
                    <a:lnTo>
                      <a:pt x="1942" y="148"/>
                    </a:lnTo>
                    <a:lnTo>
                      <a:pt x="1939" y="142"/>
                    </a:lnTo>
                    <a:lnTo>
                      <a:pt x="1935" y="137"/>
                    </a:lnTo>
                    <a:lnTo>
                      <a:pt x="1930" y="134"/>
                    </a:lnTo>
                    <a:lnTo>
                      <a:pt x="1923" y="134"/>
                    </a:lnTo>
                    <a:lnTo>
                      <a:pt x="1926" y="130"/>
                    </a:lnTo>
                    <a:lnTo>
                      <a:pt x="1931" y="128"/>
                    </a:lnTo>
                    <a:lnTo>
                      <a:pt x="1934" y="126"/>
                    </a:lnTo>
                    <a:lnTo>
                      <a:pt x="1939" y="124"/>
                    </a:lnTo>
                    <a:lnTo>
                      <a:pt x="1951" y="121"/>
                    </a:lnTo>
                    <a:lnTo>
                      <a:pt x="1963" y="117"/>
                    </a:lnTo>
                    <a:lnTo>
                      <a:pt x="1973" y="121"/>
                    </a:lnTo>
                    <a:lnTo>
                      <a:pt x="1984" y="124"/>
                    </a:lnTo>
                    <a:lnTo>
                      <a:pt x="1989" y="125"/>
                    </a:lnTo>
                    <a:lnTo>
                      <a:pt x="1993" y="126"/>
                    </a:lnTo>
                    <a:lnTo>
                      <a:pt x="1996" y="127"/>
                    </a:lnTo>
                    <a:lnTo>
                      <a:pt x="2000" y="129"/>
                    </a:lnTo>
                    <a:lnTo>
                      <a:pt x="2002" y="130"/>
                    </a:lnTo>
                    <a:lnTo>
                      <a:pt x="2003" y="130"/>
                    </a:lnTo>
                    <a:lnTo>
                      <a:pt x="2004" y="132"/>
                    </a:lnTo>
                    <a:lnTo>
                      <a:pt x="2004" y="138"/>
                    </a:lnTo>
                    <a:lnTo>
                      <a:pt x="2004" y="146"/>
                    </a:lnTo>
                    <a:lnTo>
                      <a:pt x="2002" y="153"/>
                    </a:lnTo>
                    <a:lnTo>
                      <a:pt x="2000" y="156"/>
                    </a:lnTo>
                    <a:lnTo>
                      <a:pt x="1996" y="157"/>
                    </a:lnTo>
                    <a:lnTo>
                      <a:pt x="1992" y="157"/>
                    </a:lnTo>
                    <a:lnTo>
                      <a:pt x="1989" y="158"/>
                    </a:lnTo>
                    <a:lnTo>
                      <a:pt x="1990" y="163"/>
                    </a:lnTo>
                    <a:lnTo>
                      <a:pt x="1992" y="166"/>
                    </a:lnTo>
                    <a:lnTo>
                      <a:pt x="1995" y="171"/>
                    </a:lnTo>
                    <a:lnTo>
                      <a:pt x="1992" y="177"/>
                    </a:lnTo>
                    <a:lnTo>
                      <a:pt x="1991" y="184"/>
                    </a:lnTo>
                    <a:lnTo>
                      <a:pt x="1993" y="184"/>
                    </a:lnTo>
                    <a:lnTo>
                      <a:pt x="1998" y="185"/>
                    </a:lnTo>
                    <a:lnTo>
                      <a:pt x="2001" y="185"/>
                    </a:lnTo>
                    <a:lnTo>
                      <a:pt x="2003" y="185"/>
                    </a:lnTo>
                    <a:lnTo>
                      <a:pt x="1999" y="191"/>
                    </a:lnTo>
                    <a:lnTo>
                      <a:pt x="1994" y="196"/>
                    </a:lnTo>
                    <a:lnTo>
                      <a:pt x="1987" y="196"/>
                    </a:lnTo>
                    <a:lnTo>
                      <a:pt x="1978" y="196"/>
                    </a:lnTo>
                    <a:lnTo>
                      <a:pt x="1978" y="195"/>
                    </a:lnTo>
                    <a:lnTo>
                      <a:pt x="1977" y="194"/>
                    </a:lnTo>
                    <a:lnTo>
                      <a:pt x="1976" y="193"/>
                    </a:lnTo>
                    <a:lnTo>
                      <a:pt x="1965" y="193"/>
                    </a:lnTo>
                    <a:lnTo>
                      <a:pt x="1955" y="194"/>
                    </a:lnTo>
                    <a:lnTo>
                      <a:pt x="1948" y="192"/>
                    </a:lnTo>
                    <a:lnTo>
                      <a:pt x="1943" y="187"/>
                    </a:lnTo>
                    <a:lnTo>
                      <a:pt x="1936" y="183"/>
                    </a:lnTo>
                    <a:lnTo>
                      <a:pt x="1932" y="183"/>
                    </a:lnTo>
                    <a:lnTo>
                      <a:pt x="1926" y="184"/>
                    </a:lnTo>
                    <a:lnTo>
                      <a:pt x="1922" y="185"/>
                    </a:lnTo>
                    <a:lnTo>
                      <a:pt x="1913" y="191"/>
                    </a:lnTo>
                    <a:lnTo>
                      <a:pt x="1905" y="196"/>
                    </a:lnTo>
                    <a:lnTo>
                      <a:pt x="1900" y="195"/>
                    </a:lnTo>
                    <a:lnTo>
                      <a:pt x="1897" y="193"/>
                    </a:lnTo>
                    <a:lnTo>
                      <a:pt x="1894" y="192"/>
                    </a:lnTo>
                    <a:lnTo>
                      <a:pt x="1893" y="191"/>
                    </a:lnTo>
                    <a:lnTo>
                      <a:pt x="1890" y="189"/>
                    </a:lnTo>
                    <a:lnTo>
                      <a:pt x="1888" y="188"/>
                    </a:lnTo>
                    <a:lnTo>
                      <a:pt x="1887" y="187"/>
                    </a:lnTo>
                    <a:lnTo>
                      <a:pt x="1885" y="186"/>
                    </a:lnTo>
                    <a:lnTo>
                      <a:pt x="1885" y="184"/>
                    </a:lnTo>
                    <a:lnTo>
                      <a:pt x="1885" y="182"/>
                    </a:lnTo>
                    <a:lnTo>
                      <a:pt x="1886" y="179"/>
                    </a:lnTo>
                    <a:lnTo>
                      <a:pt x="1882" y="183"/>
                    </a:lnTo>
                    <a:lnTo>
                      <a:pt x="1877" y="187"/>
                    </a:lnTo>
                    <a:lnTo>
                      <a:pt x="1875" y="192"/>
                    </a:lnTo>
                    <a:lnTo>
                      <a:pt x="1882" y="195"/>
                    </a:lnTo>
                    <a:lnTo>
                      <a:pt x="1888" y="197"/>
                    </a:lnTo>
                    <a:lnTo>
                      <a:pt x="1889" y="198"/>
                    </a:lnTo>
                    <a:lnTo>
                      <a:pt x="1890" y="200"/>
                    </a:lnTo>
                    <a:lnTo>
                      <a:pt x="1892" y="203"/>
                    </a:lnTo>
                    <a:lnTo>
                      <a:pt x="1893" y="205"/>
                    </a:lnTo>
                    <a:lnTo>
                      <a:pt x="1893" y="208"/>
                    </a:lnTo>
                    <a:lnTo>
                      <a:pt x="1892" y="210"/>
                    </a:lnTo>
                    <a:lnTo>
                      <a:pt x="1890" y="214"/>
                    </a:lnTo>
                    <a:lnTo>
                      <a:pt x="1889" y="216"/>
                    </a:lnTo>
                    <a:lnTo>
                      <a:pt x="1887" y="221"/>
                    </a:lnTo>
                    <a:lnTo>
                      <a:pt x="1884" y="226"/>
                    </a:lnTo>
                    <a:lnTo>
                      <a:pt x="1881" y="230"/>
                    </a:lnTo>
                    <a:lnTo>
                      <a:pt x="1877" y="231"/>
                    </a:lnTo>
                    <a:lnTo>
                      <a:pt x="1873" y="232"/>
                    </a:lnTo>
                    <a:lnTo>
                      <a:pt x="1870" y="232"/>
                    </a:lnTo>
                    <a:lnTo>
                      <a:pt x="1866" y="233"/>
                    </a:lnTo>
                    <a:lnTo>
                      <a:pt x="1866" y="235"/>
                    </a:lnTo>
                    <a:lnTo>
                      <a:pt x="1865" y="236"/>
                    </a:lnTo>
                    <a:lnTo>
                      <a:pt x="1865" y="239"/>
                    </a:lnTo>
                    <a:lnTo>
                      <a:pt x="1870" y="241"/>
                    </a:lnTo>
                    <a:lnTo>
                      <a:pt x="1874" y="242"/>
                    </a:lnTo>
                    <a:lnTo>
                      <a:pt x="1876" y="242"/>
                    </a:lnTo>
                    <a:lnTo>
                      <a:pt x="1878" y="240"/>
                    </a:lnTo>
                    <a:lnTo>
                      <a:pt x="1882" y="239"/>
                    </a:lnTo>
                    <a:lnTo>
                      <a:pt x="1886" y="242"/>
                    </a:lnTo>
                    <a:lnTo>
                      <a:pt x="1890" y="246"/>
                    </a:lnTo>
                    <a:lnTo>
                      <a:pt x="1894" y="251"/>
                    </a:lnTo>
                    <a:lnTo>
                      <a:pt x="1898" y="255"/>
                    </a:lnTo>
                    <a:lnTo>
                      <a:pt x="1901" y="257"/>
                    </a:lnTo>
                    <a:lnTo>
                      <a:pt x="1905" y="259"/>
                    </a:lnTo>
                    <a:lnTo>
                      <a:pt x="1908" y="261"/>
                    </a:lnTo>
                    <a:lnTo>
                      <a:pt x="1908" y="263"/>
                    </a:lnTo>
                    <a:lnTo>
                      <a:pt x="1909" y="265"/>
                    </a:lnTo>
                    <a:lnTo>
                      <a:pt x="1916" y="267"/>
                    </a:lnTo>
                    <a:lnTo>
                      <a:pt x="1913" y="279"/>
                    </a:lnTo>
                    <a:lnTo>
                      <a:pt x="1905" y="279"/>
                    </a:lnTo>
                    <a:lnTo>
                      <a:pt x="1896" y="279"/>
                    </a:lnTo>
                    <a:lnTo>
                      <a:pt x="1887" y="284"/>
                    </a:lnTo>
                    <a:lnTo>
                      <a:pt x="1881" y="290"/>
                    </a:lnTo>
                    <a:lnTo>
                      <a:pt x="1874" y="297"/>
                    </a:lnTo>
                    <a:lnTo>
                      <a:pt x="1872" y="299"/>
                    </a:lnTo>
                    <a:lnTo>
                      <a:pt x="1869" y="302"/>
                    </a:lnTo>
                    <a:lnTo>
                      <a:pt x="1865" y="305"/>
                    </a:lnTo>
                    <a:lnTo>
                      <a:pt x="1863" y="308"/>
                    </a:lnTo>
                    <a:lnTo>
                      <a:pt x="1852" y="325"/>
                    </a:lnTo>
                    <a:lnTo>
                      <a:pt x="1850" y="327"/>
                    </a:lnTo>
                    <a:lnTo>
                      <a:pt x="1849" y="329"/>
                    </a:lnTo>
                    <a:lnTo>
                      <a:pt x="1849" y="333"/>
                    </a:lnTo>
                    <a:lnTo>
                      <a:pt x="1849" y="335"/>
                    </a:lnTo>
                    <a:lnTo>
                      <a:pt x="1849" y="337"/>
                    </a:lnTo>
                    <a:lnTo>
                      <a:pt x="1850" y="339"/>
                    </a:lnTo>
                    <a:lnTo>
                      <a:pt x="1831" y="329"/>
                    </a:lnTo>
                    <a:lnTo>
                      <a:pt x="1818" y="332"/>
                    </a:lnTo>
                    <a:lnTo>
                      <a:pt x="1812" y="337"/>
                    </a:lnTo>
                    <a:lnTo>
                      <a:pt x="1812" y="339"/>
                    </a:lnTo>
                    <a:lnTo>
                      <a:pt x="1812" y="341"/>
                    </a:lnTo>
                    <a:lnTo>
                      <a:pt x="1812" y="344"/>
                    </a:lnTo>
                    <a:lnTo>
                      <a:pt x="1810" y="341"/>
                    </a:lnTo>
                    <a:lnTo>
                      <a:pt x="1808" y="339"/>
                    </a:lnTo>
                    <a:lnTo>
                      <a:pt x="1806" y="337"/>
                    </a:lnTo>
                    <a:lnTo>
                      <a:pt x="1805" y="336"/>
                    </a:lnTo>
                    <a:lnTo>
                      <a:pt x="1802" y="335"/>
                    </a:lnTo>
                    <a:lnTo>
                      <a:pt x="1801" y="337"/>
                    </a:lnTo>
                    <a:lnTo>
                      <a:pt x="1801" y="339"/>
                    </a:lnTo>
                    <a:lnTo>
                      <a:pt x="1800" y="343"/>
                    </a:lnTo>
                    <a:lnTo>
                      <a:pt x="1800" y="345"/>
                    </a:lnTo>
                    <a:lnTo>
                      <a:pt x="1795" y="341"/>
                    </a:lnTo>
                    <a:lnTo>
                      <a:pt x="1792" y="341"/>
                    </a:lnTo>
                    <a:lnTo>
                      <a:pt x="1790" y="343"/>
                    </a:lnTo>
                    <a:lnTo>
                      <a:pt x="1787" y="344"/>
                    </a:lnTo>
                    <a:lnTo>
                      <a:pt x="1789" y="348"/>
                    </a:lnTo>
                    <a:lnTo>
                      <a:pt x="1790" y="352"/>
                    </a:lnTo>
                    <a:lnTo>
                      <a:pt x="1792" y="357"/>
                    </a:lnTo>
                    <a:lnTo>
                      <a:pt x="1791" y="360"/>
                    </a:lnTo>
                    <a:lnTo>
                      <a:pt x="1791" y="363"/>
                    </a:lnTo>
                    <a:lnTo>
                      <a:pt x="1791" y="368"/>
                    </a:lnTo>
                    <a:lnTo>
                      <a:pt x="1793" y="372"/>
                    </a:lnTo>
                    <a:lnTo>
                      <a:pt x="1796" y="375"/>
                    </a:lnTo>
                    <a:lnTo>
                      <a:pt x="1802" y="375"/>
                    </a:lnTo>
                    <a:lnTo>
                      <a:pt x="1807" y="376"/>
                    </a:lnTo>
                    <a:lnTo>
                      <a:pt x="1810" y="381"/>
                    </a:lnTo>
                    <a:lnTo>
                      <a:pt x="1811" y="384"/>
                    </a:lnTo>
                    <a:lnTo>
                      <a:pt x="1813" y="388"/>
                    </a:lnTo>
                    <a:lnTo>
                      <a:pt x="1816" y="393"/>
                    </a:lnTo>
                    <a:lnTo>
                      <a:pt x="1819" y="394"/>
                    </a:lnTo>
                    <a:lnTo>
                      <a:pt x="1823" y="396"/>
                    </a:lnTo>
                    <a:lnTo>
                      <a:pt x="1826" y="399"/>
                    </a:lnTo>
                    <a:lnTo>
                      <a:pt x="1828" y="403"/>
                    </a:lnTo>
                    <a:lnTo>
                      <a:pt x="1819" y="401"/>
                    </a:lnTo>
                    <a:lnTo>
                      <a:pt x="1822" y="410"/>
                    </a:lnTo>
                    <a:lnTo>
                      <a:pt x="1828" y="419"/>
                    </a:lnTo>
                    <a:lnTo>
                      <a:pt x="1829" y="421"/>
                    </a:lnTo>
                    <a:lnTo>
                      <a:pt x="1829" y="425"/>
                    </a:lnTo>
                    <a:lnTo>
                      <a:pt x="1827" y="425"/>
                    </a:lnTo>
                    <a:lnTo>
                      <a:pt x="1824" y="426"/>
                    </a:lnTo>
                    <a:lnTo>
                      <a:pt x="1821" y="426"/>
                    </a:lnTo>
                    <a:lnTo>
                      <a:pt x="1818" y="427"/>
                    </a:lnTo>
                    <a:lnTo>
                      <a:pt x="1816" y="429"/>
                    </a:lnTo>
                    <a:lnTo>
                      <a:pt x="1813" y="431"/>
                    </a:lnTo>
                    <a:lnTo>
                      <a:pt x="1812" y="433"/>
                    </a:lnTo>
                    <a:lnTo>
                      <a:pt x="1814" y="440"/>
                    </a:lnTo>
                    <a:lnTo>
                      <a:pt x="1816" y="445"/>
                    </a:lnTo>
                    <a:lnTo>
                      <a:pt x="1814" y="445"/>
                    </a:lnTo>
                    <a:lnTo>
                      <a:pt x="1812" y="445"/>
                    </a:lnTo>
                    <a:lnTo>
                      <a:pt x="1810" y="445"/>
                    </a:lnTo>
                    <a:lnTo>
                      <a:pt x="1808" y="448"/>
                    </a:lnTo>
                    <a:lnTo>
                      <a:pt x="1807" y="450"/>
                    </a:lnTo>
                    <a:lnTo>
                      <a:pt x="1806" y="452"/>
                    </a:lnTo>
                    <a:lnTo>
                      <a:pt x="1806" y="455"/>
                    </a:lnTo>
                    <a:lnTo>
                      <a:pt x="1807" y="458"/>
                    </a:lnTo>
                    <a:lnTo>
                      <a:pt x="1807" y="462"/>
                    </a:lnTo>
                    <a:lnTo>
                      <a:pt x="1805" y="467"/>
                    </a:lnTo>
                    <a:lnTo>
                      <a:pt x="1802" y="474"/>
                    </a:lnTo>
                    <a:lnTo>
                      <a:pt x="1800" y="479"/>
                    </a:lnTo>
                    <a:lnTo>
                      <a:pt x="1791" y="468"/>
                    </a:lnTo>
                    <a:lnTo>
                      <a:pt x="1784" y="457"/>
                    </a:lnTo>
                    <a:lnTo>
                      <a:pt x="1780" y="448"/>
                    </a:lnTo>
                    <a:lnTo>
                      <a:pt x="1778" y="437"/>
                    </a:lnTo>
                    <a:lnTo>
                      <a:pt x="1776" y="426"/>
                    </a:lnTo>
                    <a:lnTo>
                      <a:pt x="1771" y="410"/>
                    </a:lnTo>
                    <a:lnTo>
                      <a:pt x="1766" y="397"/>
                    </a:lnTo>
                    <a:lnTo>
                      <a:pt x="1763" y="382"/>
                    </a:lnTo>
                    <a:lnTo>
                      <a:pt x="1761" y="381"/>
                    </a:lnTo>
                    <a:lnTo>
                      <a:pt x="1760" y="380"/>
                    </a:lnTo>
                    <a:lnTo>
                      <a:pt x="1759" y="380"/>
                    </a:lnTo>
                    <a:lnTo>
                      <a:pt x="1765" y="369"/>
                    </a:lnTo>
                    <a:lnTo>
                      <a:pt x="1764" y="357"/>
                    </a:lnTo>
                    <a:lnTo>
                      <a:pt x="1768" y="338"/>
                    </a:lnTo>
                    <a:lnTo>
                      <a:pt x="1769" y="336"/>
                    </a:lnTo>
                    <a:lnTo>
                      <a:pt x="1770" y="334"/>
                    </a:lnTo>
                    <a:lnTo>
                      <a:pt x="1771" y="332"/>
                    </a:lnTo>
                    <a:lnTo>
                      <a:pt x="1774" y="329"/>
                    </a:lnTo>
                    <a:lnTo>
                      <a:pt x="1775" y="326"/>
                    </a:lnTo>
                    <a:lnTo>
                      <a:pt x="1775" y="324"/>
                    </a:lnTo>
                    <a:lnTo>
                      <a:pt x="1775" y="321"/>
                    </a:lnTo>
                    <a:lnTo>
                      <a:pt x="1771" y="317"/>
                    </a:lnTo>
                    <a:lnTo>
                      <a:pt x="1769" y="313"/>
                    </a:lnTo>
                    <a:lnTo>
                      <a:pt x="1767" y="309"/>
                    </a:lnTo>
                    <a:lnTo>
                      <a:pt x="1766" y="304"/>
                    </a:lnTo>
                    <a:lnTo>
                      <a:pt x="1768" y="299"/>
                    </a:lnTo>
                    <a:lnTo>
                      <a:pt x="1765" y="298"/>
                    </a:lnTo>
                    <a:lnTo>
                      <a:pt x="1761" y="298"/>
                    </a:lnTo>
                    <a:lnTo>
                      <a:pt x="1758" y="298"/>
                    </a:lnTo>
                    <a:lnTo>
                      <a:pt x="1756" y="299"/>
                    </a:lnTo>
                    <a:lnTo>
                      <a:pt x="1759" y="309"/>
                    </a:lnTo>
                    <a:lnTo>
                      <a:pt x="1766" y="317"/>
                    </a:lnTo>
                    <a:lnTo>
                      <a:pt x="1758" y="316"/>
                    </a:lnTo>
                    <a:lnTo>
                      <a:pt x="1752" y="334"/>
                    </a:lnTo>
                    <a:lnTo>
                      <a:pt x="1749" y="331"/>
                    </a:lnTo>
                    <a:lnTo>
                      <a:pt x="1747" y="326"/>
                    </a:lnTo>
                    <a:lnTo>
                      <a:pt x="1746" y="326"/>
                    </a:lnTo>
                    <a:lnTo>
                      <a:pt x="1745" y="327"/>
                    </a:lnTo>
                    <a:lnTo>
                      <a:pt x="1741" y="323"/>
                    </a:lnTo>
                    <a:lnTo>
                      <a:pt x="1741" y="321"/>
                    </a:lnTo>
                    <a:lnTo>
                      <a:pt x="1740" y="317"/>
                    </a:lnTo>
                    <a:lnTo>
                      <a:pt x="1740" y="314"/>
                    </a:lnTo>
                    <a:lnTo>
                      <a:pt x="1739" y="312"/>
                    </a:lnTo>
                    <a:lnTo>
                      <a:pt x="1734" y="316"/>
                    </a:lnTo>
                    <a:lnTo>
                      <a:pt x="1730" y="312"/>
                    </a:lnTo>
                    <a:lnTo>
                      <a:pt x="1711" y="319"/>
                    </a:lnTo>
                    <a:lnTo>
                      <a:pt x="1712" y="331"/>
                    </a:lnTo>
                    <a:lnTo>
                      <a:pt x="1712" y="344"/>
                    </a:lnTo>
                    <a:lnTo>
                      <a:pt x="1715" y="348"/>
                    </a:lnTo>
                    <a:lnTo>
                      <a:pt x="1717" y="352"/>
                    </a:lnTo>
                    <a:lnTo>
                      <a:pt x="1720" y="351"/>
                    </a:lnTo>
                    <a:lnTo>
                      <a:pt x="1723" y="352"/>
                    </a:lnTo>
                    <a:lnTo>
                      <a:pt x="1727" y="353"/>
                    </a:lnTo>
                    <a:lnTo>
                      <a:pt x="1729" y="355"/>
                    </a:lnTo>
                    <a:lnTo>
                      <a:pt x="1723" y="359"/>
                    </a:lnTo>
                    <a:lnTo>
                      <a:pt x="1722" y="358"/>
                    </a:lnTo>
                    <a:lnTo>
                      <a:pt x="1720" y="357"/>
                    </a:lnTo>
                    <a:lnTo>
                      <a:pt x="1719" y="357"/>
                    </a:lnTo>
                    <a:lnTo>
                      <a:pt x="1712" y="360"/>
                    </a:lnTo>
                    <a:lnTo>
                      <a:pt x="1706" y="364"/>
                    </a:lnTo>
                    <a:lnTo>
                      <a:pt x="1700" y="362"/>
                    </a:lnTo>
                    <a:lnTo>
                      <a:pt x="1700" y="360"/>
                    </a:lnTo>
                    <a:lnTo>
                      <a:pt x="1699" y="358"/>
                    </a:lnTo>
                    <a:lnTo>
                      <a:pt x="1699" y="357"/>
                    </a:lnTo>
                    <a:lnTo>
                      <a:pt x="1688" y="353"/>
                    </a:lnTo>
                    <a:lnTo>
                      <a:pt x="1676" y="353"/>
                    </a:lnTo>
                    <a:lnTo>
                      <a:pt x="1665" y="352"/>
                    </a:lnTo>
                    <a:lnTo>
                      <a:pt x="1669" y="360"/>
                    </a:lnTo>
                    <a:lnTo>
                      <a:pt x="1654" y="359"/>
                    </a:lnTo>
                    <a:lnTo>
                      <a:pt x="1641" y="361"/>
                    </a:lnTo>
                    <a:lnTo>
                      <a:pt x="1640" y="362"/>
                    </a:lnTo>
                    <a:lnTo>
                      <a:pt x="1639" y="363"/>
                    </a:lnTo>
                    <a:lnTo>
                      <a:pt x="1634" y="361"/>
                    </a:lnTo>
                    <a:lnTo>
                      <a:pt x="1617" y="362"/>
                    </a:lnTo>
                    <a:lnTo>
                      <a:pt x="1602" y="364"/>
                    </a:lnTo>
                    <a:lnTo>
                      <a:pt x="1600" y="372"/>
                    </a:lnTo>
                    <a:lnTo>
                      <a:pt x="1598" y="380"/>
                    </a:lnTo>
                    <a:lnTo>
                      <a:pt x="1601" y="384"/>
                    </a:lnTo>
                    <a:lnTo>
                      <a:pt x="1595" y="395"/>
                    </a:lnTo>
                    <a:lnTo>
                      <a:pt x="1593" y="407"/>
                    </a:lnTo>
                    <a:lnTo>
                      <a:pt x="1591" y="415"/>
                    </a:lnTo>
                    <a:lnTo>
                      <a:pt x="1588" y="421"/>
                    </a:lnTo>
                    <a:lnTo>
                      <a:pt x="1586" y="429"/>
                    </a:lnTo>
                    <a:lnTo>
                      <a:pt x="1593" y="431"/>
                    </a:lnTo>
                    <a:lnTo>
                      <a:pt x="1596" y="431"/>
                    </a:lnTo>
                    <a:lnTo>
                      <a:pt x="1600" y="430"/>
                    </a:lnTo>
                    <a:lnTo>
                      <a:pt x="1603" y="430"/>
                    </a:lnTo>
                    <a:lnTo>
                      <a:pt x="1605" y="433"/>
                    </a:lnTo>
                    <a:lnTo>
                      <a:pt x="1609" y="437"/>
                    </a:lnTo>
                    <a:lnTo>
                      <a:pt x="1611" y="440"/>
                    </a:lnTo>
                    <a:lnTo>
                      <a:pt x="1614" y="442"/>
                    </a:lnTo>
                    <a:lnTo>
                      <a:pt x="1614" y="434"/>
                    </a:lnTo>
                    <a:lnTo>
                      <a:pt x="1617" y="439"/>
                    </a:lnTo>
                    <a:lnTo>
                      <a:pt x="1619" y="440"/>
                    </a:lnTo>
                    <a:lnTo>
                      <a:pt x="1623" y="440"/>
                    </a:lnTo>
                    <a:lnTo>
                      <a:pt x="1623" y="441"/>
                    </a:lnTo>
                    <a:lnTo>
                      <a:pt x="1623" y="443"/>
                    </a:lnTo>
                    <a:lnTo>
                      <a:pt x="1623" y="445"/>
                    </a:lnTo>
                    <a:lnTo>
                      <a:pt x="1630" y="445"/>
                    </a:lnTo>
                    <a:lnTo>
                      <a:pt x="1633" y="437"/>
                    </a:lnTo>
                    <a:lnTo>
                      <a:pt x="1638" y="437"/>
                    </a:lnTo>
                    <a:lnTo>
                      <a:pt x="1643" y="437"/>
                    </a:lnTo>
                    <a:lnTo>
                      <a:pt x="1651" y="440"/>
                    </a:lnTo>
                    <a:lnTo>
                      <a:pt x="1658" y="446"/>
                    </a:lnTo>
                    <a:lnTo>
                      <a:pt x="1668" y="451"/>
                    </a:lnTo>
                    <a:lnTo>
                      <a:pt x="1676" y="454"/>
                    </a:lnTo>
                    <a:lnTo>
                      <a:pt x="1675" y="458"/>
                    </a:lnTo>
                    <a:lnTo>
                      <a:pt x="1676" y="460"/>
                    </a:lnTo>
                    <a:lnTo>
                      <a:pt x="1678" y="461"/>
                    </a:lnTo>
                    <a:lnTo>
                      <a:pt x="1678" y="463"/>
                    </a:lnTo>
                    <a:lnTo>
                      <a:pt x="1677" y="465"/>
                    </a:lnTo>
                    <a:lnTo>
                      <a:pt x="1676" y="466"/>
                    </a:lnTo>
                    <a:lnTo>
                      <a:pt x="1678" y="466"/>
                    </a:lnTo>
                    <a:lnTo>
                      <a:pt x="1681" y="467"/>
                    </a:lnTo>
                    <a:lnTo>
                      <a:pt x="1683" y="467"/>
                    </a:lnTo>
                    <a:lnTo>
                      <a:pt x="1681" y="471"/>
                    </a:lnTo>
                    <a:lnTo>
                      <a:pt x="1678" y="474"/>
                    </a:lnTo>
                    <a:lnTo>
                      <a:pt x="1675" y="477"/>
                    </a:lnTo>
                    <a:lnTo>
                      <a:pt x="1673" y="486"/>
                    </a:lnTo>
                    <a:lnTo>
                      <a:pt x="1674" y="495"/>
                    </a:lnTo>
                    <a:lnTo>
                      <a:pt x="1680" y="519"/>
                    </a:lnTo>
                    <a:lnTo>
                      <a:pt x="1678" y="522"/>
                    </a:lnTo>
                    <a:lnTo>
                      <a:pt x="1677" y="525"/>
                    </a:lnTo>
                    <a:lnTo>
                      <a:pt x="1675" y="528"/>
                    </a:lnTo>
                    <a:lnTo>
                      <a:pt x="1674" y="532"/>
                    </a:lnTo>
                    <a:lnTo>
                      <a:pt x="1674" y="535"/>
                    </a:lnTo>
                    <a:lnTo>
                      <a:pt x="1673" y="539"/>
                    </a:lnTo>
                    <a:lnTo>
                      <a:pt x="1674" y="543"/>
                    </a:lnTo>
                    <a:lnTo>
                      <a:pt x="1674" y="547"/>
                    </a:lnTo>
                    <a:lnTo>
                      <a:pt x="1674" y="551"/>
                    </a:lnTo>
                    <a:lnTo>
                      <a:pt x="1671" y="559"/>
                    </a:lnTo>
                    <a:lnTo>
                      <a:pt x="1666" y="566"/>
                    </a:lnTo>
                    <a:lnTo>
                      <a:pt x="1663" y="574"/>
                    </a:lnTo>
                    <a:lnTo>
                      <a:pt x="1663" y="582"/>
                    </a:lnTo>
                    <a:lnTo>
                      <a:pt x="1660" y="584"/>
                    </a:lnTo>
                    <a:lnTo>
                      <a:pt x="1657" y="585"/>
                    </a:lnTo>
                    <a:lnTo>
                      <a:pt x="1654" y="586"/>
                    </a:lnTo>
                    <a:lnTo>
                      <a:pt x="1651" y="589"/>
                    </a:lnTo>
                    <a:lnTo>
                      <a:pt x="1648" y="588"/>
                    </a:lnTo>
                    <a:lnTo>
                      <a:pt x="1643" y="586"/>
                    </a:lnTo>
                    <a:lnTo>
                      <a:pt x="1640" y="585"/>
                    </a:lnTo>
                    <a:lnTo>
                      <a:pt x="1637" y="584"/>
                    </a:lnTo>
                    <a:lnTo>
                      <a:pt x="1634" y="580"/>
                    </a:lnTo>
                    <a:lnTo>
                      <a:pt x="1627" y="577"/>
                    </a:lnTo>
                    <a:lnTo>
                      <a:pt x="1626" y="582"/>
                    </a:lnTo>
                    <a:lnTo>
                      <a:pt x="1625" y="586"/>
                    </a:lnTo>
                    <a:lnTo>
                      <a:pt x="1623" y="591"/>
                    </a:lnTo>
                    <a:lnTo>
                      <a:pt x="1622" y="595"/>
                    </a:lnTo>
                    <a:lnTo>
                      <a:pt x="1621" y="600"/>
                    </a:lnTo>
                    <a:lnTo>
                      <a:pt x="1623" y="602"/>
                    </a:lnTo>
                    <a:lnTo>
                      <a:pt x="1626" y="604"/>
                    </a:lnTo>
                    <a:lnTo>
                      <a:pt x="1628" y="606"/>
                    </a:lnTo>
                    <a:lnTo>
                      <a:pt x="1630" y="608"/>
                    </a:lnTo>
                    <a:lnTo>
                      <a:pt x="1626" y="615"/>
                    </a:lnTo>
                    <a:lnTo>
                      <a:pt x="1621" y="621"/>
                    </a:lnTo>
                    <a:lnTo>
                      <a:pt x="1622" y="625"/>
                    </a:lnTo>
                    <a:lnTo>
                      <a:pt x="1623" y="628"/>
                    </a:lnTo>
                    <a:lnTo>
                      <a:pt x="1629" y="631"/>
                    </a:lnTo>
                    <a:lnTo>
                      <a:pt x="1636" y="635"/>
                    </a:lnTo>
                    <a:lnTo>
                      <a:pt x="1640" y="639"/>
                    </a:lnTo>
                    <a:lnTo>
                      <a:pt x="1650" y="647"/>
                    </a:lnTo>
                    <a:lnTo>
                      <a:pt x="1659" y="654"/>
                    </a:lnTo>
                    <a:lnTo>
                      <a:pt x="1665" y="665"/>
                    </a:lnTo>
                    <a:lnTo>
                      <a:pt x="1668" y="670"/>
                    </a:lnTo>
                    <a:lnTo>
                      <a:pt x="1670" y="674"/>
                    </a:lnTo>
                    <a:lnTo>
                      <a:pt x="1671" y="677"/>
                    </a:lnTo>
                    <a:lnTo>
                      <a:pt x="1671" y="683"/>
                    </a:lnTo>
                    <a:lnTo>
                      <a:pt x="1665" y="686"/>
                    </a:lnTo>
                    <a:lnTo>
                      <a:pt x="1659" y="689"/>
                    </a:lnTo>
                    <a:lnTo>
                      <a:pt x="1652" y="689"/>
                    </a:lnTo>
                    <a:lnTo>
                      <a:pt x="1650" y="690"/>
                    </a:lnTo>
                    <a:lnTo>
                      <a:pt x="1649" y="691"/>
                    </a:lnTo>
                    <a:lnTo>
                      <a:pt x="1645" y="692"/>
                    </a:lnTo>
                    <a:lnTo>
                      <a:pt x="1641" y="674"/>
                    </a:lnTo>
                    <a:lnTo>
                      <a:pt x="1639" y="668"/>
                    </a:lnTo>
                    <a:lnTo>
                      <a:pt x="1636" y="662"/>
                    </a:lnTo>
                    <a:lnTo>
                      <a:pt x="1630" y="660"/>
                    </a:lnTo>
                    <a:lnTo>
                      <a:pt x="1631" y="659"/>
                    </a:lnTo>
                    <a:lnTo>
                      <a:pt x="1633" y="658"/>
                    </a:lnTo>
                    <a:lnTo>
                      <a:pt x="1634" y="656"/>
                    </a:lnTo>
                    <a:lnTo>
                      <a:pt x="1634" y="654"/>
                    </a:lnTo>
                    <a:lnTo>
                      <a:pt x="1631" y="652"/>
                    </a:lnTo>
                    <a:lnTo>
                      <a:pt x="1628" y="650"/>
                    </a:lnTo>
                    <a:lnTo>
                      <a:pt x="1625" y="649"/>
                    </a:lnTo>
                    <a:lnTo>
                      <a:pt x="1622" y="648"/>
                    </a:lnTo>
                    <a:lnTo>
                      <a:pt x="1622" y="645"/>
                    </a:lnTo>
                    <a:lnTo>
                      <a:pt x="1619" y="645"/>
                    </a:lnTo>
                    <a:lnTo>
                      <a:pt x="1616" y="644"/>
                    </a:lnTo>
                    <a:lnTo>
                      <a:pt x="1616" y="647"/>
                    </a:lnTo>
                    <a:lnTo>
                      <a:pt x="1616" y="649"/>
                    </a:lnTo>
                    <a:lnTo>
                      <a:pt x="1606" y="642"/>
                    </a:lnTo>
                    <a:lnTo>
                      <a:pt x="1604" y="633"/>
                    </a:lnTo>
                    <a:lnTo>
                      <a:pt x="1601" y="626"/>
                    </a:lnTo>
                    <a:lnTo>
                      <a:pt x="1598" y="624"/>
                    </a:lnTo>
                    <a:lnTo>
                      <a:pt x="1594" y="621"/>
                    </a:lnTo>
                    <a:lnTo>
                      <a:pt x="1590" y="620"/>
                    </a:lnTo>
                    <a:lnTo>
                      <a:pt x="1587" y="619"/>
                    </a:lnTo>
                    <a:lnTo>
                      <a:pt x="1577" y="619"/>
                    </a:lnTo>
                    <a:lnTo>
                      <a:pt x="1568" y="629"/>
                    </a:lnTo>
                    <a:lnTo>
                      <a:pt x="1568" y="630"/>
                    </a:lnTo>
                    <a:lnTo>
                      <a:pt x="1566" y="631"/>
                    </a:lnTo>
                    <a:lnTo>
                      <a:pt x="1565" y="630"/>
                    </a:lnTo>
                    <a:lnTo>
                      <a:pt x="1564" y="629"/>
                    </a:lnTo>
                    <a:lnTo>
                      <a:pt x="1564" y="628"/>
                    </a:lnTo>
                    <a:lnTo>
                      <a:pt x="1564" y="626"/>
                    </a:lnTo>
                    <a:lnTo>
                      <a:pt x="1564" y="625"/>
                    </a:lnTo>
                    <a:lnTo>
                      <a:pt x="1564" y="624"/>
                    </a:lnTo>
                    <a:lnTo>
                      <a:pt x="1563" y="623"/>
                    </a:lnTo>
                    <a:lnTo>
                      <a:pt x="1560" y="621"/>
                    </a:lnTo>
                    <a:lnTo>
                      <a:pt x="1559" y="621"/>
                    </a:lnTo>
                    <a:lnTo>
                      <a:pt x="1562" y="609"/>
                    </a:lnTo>
                    <a:lnTo>
                      <a:pt x="1557" y="607"/>
                    </a:lnTo>
                    <a:lnTo>
                      <a:pt x="1553" y="606"/>
                    </a:lnTo>
                    <a:lnTo>
                      <a:pt x="1547" y="605"/>
                    </a:lnTo>
                    <a:lnTo>
                      <a:pt x="1545" y="613"/>
                    </a:lnTo>
                    <a:lnTo>
                      <a:pt x="1536" y="619"/>
                    </a:lnTo>
                    <a:lnTo>
                      <a:pt x="1537" y="625"/>
                    </a:lnTo>
                    <a:lnTo>
                      <a:pt x="1534" y="627"/>
                    </a:lnTo>
                    <a:lnTo>
                      <a:pt x="1530" y="628"/>
                    </a:lnTo>
                    <a:lnTo>
                      <a:pt x="1525" y="628"/>
                    </a:lnTo>
                    <a:lnTo>
                      <a:pt x="1521" y="627"/>
                    </a:lnTo>
                    <a:lnTo>
                      <a:pt x="1521" y="630"/>
                    </a:lnTo>
                    <a:lnTo>
                      <a:pt x="1523" y="633"/>
                    </a:lnTo>
                    <a:lnTo>
                      <a:pt x="1524" y="637"/>
                    </a:lnTo>
                    <a:lnTo>
                      <a:pt x="1535" y="639"/>
                    </a:lnTo>
                    <a:lnTo>
                      <a:pt x="1545" y="639"/>
                    </a:lnTo>
                    <a:lnTo>
                      <a:pt x="1548" y="644"/>
                    </a:lnTo>
                    <a:lnTo>
                      <a:pt x="1552" y="650"/>
                    </a:lnTo>
                    <a:lnTo>
                      <a:pt x="1555" y="651"/>
                    </a:lnTo>
                    <a:lnTo>
                      <a:pt x="1558" y="652"/>
                    </a:lnTo>
                    <a:lnTo>
                      <a:pt x="1563" y="652"/>
                    </a:lnTo>
                    <a:lnTo>
                      <a:pt x="1565" y="644"/>
                    </a:lnTo>
                    <a:lnTo>
                      <a:pt x="1579" y="648"/>
                    </a:lnTo>
                    <a:lnTo>
                      <a:pt x="1592" y="652"/>
                    </a:lnTo>
                    <a:lnTo>
                      <a:pt x="1592" y="654"/>
                    </a:lnTo>
                    <a:lnTo>
                      <a:pt x="1592" y="656"/>
                    </a:lnTo>
                    <a:lnTo>
                      <a:pt x="1592" y="658"/>
                    </a:lnTo>
                    <a:lnTo>
                      <a:pt x="1591" y="658"/>
                    </a:lnTo>
                    <a:lnTo>
                      <a:pt x="1589" y="656"/>
                    </a:lnTo>
                    <a:lnTo>
                      <a:pt x="1588" y="655"/>
                    </a:lnTo>
                    <a:lnTo>
                      <a:pt x="1583" y="659"/>
                    </a:lnTo>
                    <a:lnTo>
                      <a:pt x="1578" y="662"/>
                    </a:lnTo>
                    <a:lnTo>
                      <a:pt x="1579" y="664"/>
                    </a:lnTo>
                    <a:lnTo>
                      <a:pt x="1578" y="666"/>
                    </a:lnTo>
                    <a:lnTo>
                      <a:pt x="1577" y="668"/>
                    </a:lnTo>
                    <a:lnTo>
                      <a:pt x="1575" y="670"/>
                    </a:lnTo>
                    <a:lnTo>
                      <a:pt x="1572" y="670"/>
                    </a:lnTo>
                    <a:lnTo>
                      <a:pt x="1572" y="671"/>
                    </a:lnTo>
                    <a:lnTo>
                      <a:pt x="1572" y="672"/>
                    </a:lnTo>
                    <a:lnTo>
                      <a:pt x="1570" y="675"/>
                    </a:lnTo>
                    <a:lnTo>
                      <a:pt x="1569" y="678"/>
                    </a:lnTo>
                    <a:lnTo>
                      <a:pt x="1569" y="683"/>
                    </a:lnTo>
                    <a:lnTo>
                      <a:pt x="1576" y="686"/>
                    </a:lnTo>
                    <a:lnTo>
                      <a:pt x="1583" y="691"/>
                    </a:lnTo>
                    <a:lnTo>
                      <a:pt x="1591" y="701"/>
                    </a:lnTo>
                    <a:lnTo>
                      <a:pt x="1600" y="712"/>
                    </a:lnTo>
                    <a:lnTo>
                      <a:pt x="1603" y="715"/>
                    </a:lnTo>
                    <a:lnTo>
                      <a:pt x="1607" y="718"/>
                    </a:lnTo>
                    <a:lnTo>
                      <a:pt x="1611" y="721"/>
                    </a:lnTo>
                    <a:lnTo>
                      <a:pt x="1614" y="724"/>
                    </a:lnTo>
                    <a:lnTo>
                      <a:pt x="1605" y="723"/>
                    </a:lnTo>
                    <a:lnTo>
                      <a:pt x="1609" y="726"/>
                    </a:lnTo>
                    <a:lnTo>
                      <a:pt x="1612" y="730"/>
                    </a:lnTo>
                    <a:lnTo>
                      <a:pt x="1615" y="732"/>
                    </a:lnTo>
                    <a:lnTo>
                      <a:pt x="1617" y="736"/>
                    </a:lnTo>
                    <a:lnTo>
                      <a:pt x="1614" y="736"/>
                    </a:lnTo>
                    <a:lnTo>
                      <a:pt x="1612" y="738"/>
                    </a:lnTo>
                    <a:lnTo>
                      <a:pt x="1610" y="740"/>
                    </a:lnTo>
                    <a:lnTo>
                      <a:pt x="1609" y="742"/>
                    </a:lnTo>
                    <a:lnTo>
                      <a:pt x="1607" y="745"/>
                    </a:lnTo>
                    <a:lnTo>
                      <a:pt x="1613" y="743"/>
                    </a:lnTo>
                    <a:lnTo>
                      <a:pt x="1616" y="745"/>
                    </a:lnTo>
                    <a:lnTo>
                      <a:pt x="1618" y="746"/>
                    </a:lnTo>
                    <a:lnTo>
                      <a:pt x="1621" y="748"/>
                    </a:lnTo>
                    <a:lnTo>
                      <a:pt x="1623" y="750"/>
                    </a:lnTo>
                    <a:lnTo>
                      <a:pt x="1624" y="753"/>
                    </a:lnTo>
                    <a:lnTo>
                      <a:pt x="1624" y="757"/>
                    </a:lnTo>
                    <a:lnTo>
                      <a:pt x="1624" y="761"/>
                    </a:lnTo>
                    <a:lnTo>
                      <a:pt x="1624" y="766"/>
                    </a:lnTo>
                    <a:lnTo>
                      <a:pt x="1625" y="770"/>
                    </a:lnTo>
                    <a:lnTo>
                      <a:pt x="1622" y="770"/>
                    </a:lnTo>
                    <a:lnTo>
                      <a:pt x="1619" y="770"/>
                    </a:lnTo>
                    <a:lnTo>
                      <a:pt x="1618" y="773"/>
                    </a:lnTo>
                    <a:lnTo>
                      <a:pt x="1617" y="779"/>
                    </a:lnTo>
                    <a:lnTo>
                      <a:pt x="1615" y="783"/>
                    </a:lnTo>
                    <a:lnTo>
                      <a:pt x="1615" y="787"/>
                    </a:lnTo>
                    <a:lnTo>
                      <a:pt x="1613" y="788"/>
                    </a:lnTo>
                    <a:lnTo>
                      <a:pt x="1614" y="789"/>
                    </a:lnTo>
                    <a:lnTo>
                      <a:pt x="1615" y="791"/>
                    </a:lnTo>
                    <a:lnTo>
                      <a:pt x="1610" y="796"/>
                    </a:lnTo>
                    <a:lnTo>
                      <a:pt x="1611" y="801"/>
                    </a:lnTo>
                    <a:lnTo>
                      <a:pt x="1611" y="805"/>
                    </a:lnTo>
                    <a:lnTo>
                      <a:pt x="1613" y="804"/>
                    </a:lnTo>
                    <a:lnTo>
                      <a:pt x="1615" y="804"/>
                    </a:lnTo>
                    <a:lnTo>
                      <a:pt x="1615" y="806"/>
                    </a:lnTo>
                    <a:lnTo>
                      <a:pt x="1615" y="808"/>
                    </a:lnTo>
                    <a:lnTo>
                      <a:pt x="1613" y="808"/>
                    </a:lnTo>
                    <a:lnTo>
                      <a:pt x="1611" y="808"/>
                    </a:lnTo>
                    <a:lnTo>
                      <a:pt x="1610" y="808"/>
                    </a:lnTo>
                    <a:lnTo>
                      <a:pt x="1606" y="812"/>
                    </a:lnTo>
                    <a:lnTo>
                      <a:pt x="1604" y="815"/>
                    </a:lnTo>
                    <a:lnTo>
                      <a:pt x="1603" y="819"/>
                    </a:lnTo>
                    <a:lnTo>
                      <a:pt x="1595" y="818"/>
                    </a:lnTo>
                    <a:lnTo>
                      <a:pt x="1598" y="824"/>
                    </a:lnTo>
                    <a:lnTo>
                      <a:pt x="1593" y="827"/>
                    </a:lnTo>
                    <a:lnTo>
                      <a:pt x="1590" y="830"/>
                    </a:lnTo>
                    <a:lnTo>
                      <a:pt x="1584" y="832"/>
                    </a:lnTo>
                    <a:lnTo>
                      <a:pt x="1582" y="841"/>
                    </a:lnTo>
                    <a:lnTo>
                      <a:pt x="1571" y="843"/>
                    </a:lnTo>
                    <a:lnTo>
                      <a:pt x="1562" y="845"/>
                    </a:lnTo>
                    <a:lnTo>
                      <a:pt x="1558" y="847"/>
                    </a:lnTo>
                    <a:lnTo>
                      <a:pt x="1555" y="849"/>
                    </a:lnTo>
                    <a:lnTo>
                      <a:pt x="1551" y="847"/>
                    </a:lnTo>
                    <a:lnTo>
                      <a:pt x="1547" y="843"/>
                    </a:lnTo>
                    <a:lnTo>
                      <a:pt x="1550" y="850"/>
                    </a:lnTo>
                    <a:lnTo>
                      <a:pt x="1541" y="855"/>
                    </a:lnTo>
                    <a:lnTo>
                      <a:pt x="1531" y="858"/>
                    </a:lnTo>
                    <a:lnTo>
                      <a:pt x="1529" y="859"/>
                    </a:lnTo>
                    <a:lnTo>
                      <a:pt x="1528" y="860"/>
                    </a:lnTo>
                    <a:lnTo>
                      <a:pt x="1523" y="861"/>
                    </a:lnTo>
                    <a:lnTo>
                      <a:pt x="1519" y="862"/>
                    </a:lnTo>
                    <a:lnTo>
                      <a:pt x="1516" y="865"/>
                    </a:lnTo>
                    <a:lnTo>
                      <a:pt x="1512" y="869"/>
                    </a:lnTo>
                    <a:lnTo>
                      <a:pt x="1517" y="876"/>
                    </a:lnTo>
                    <a:lnTo>
                      <a:pt x="1509" y="878"/>
                    </a:lnTo>
                    <a:lnTo>
                      <a:pt x="1507" y="873"/>
                    </a:lnTo>
                    <a:lnTo>
                      <a:pt x="1506" y="866"/>
                    </a:lnTo>
                    <a:lnTo>
                      <a:pt x="1506" y="861"/>
                    </a:lnTo>
                    <a:lnTo>
                      <a:pt x="1505" y="861"/>
                    </a:lnTo>
                    <a:lnTo>
                      <a:pt x="1503" y="861"/>
                    </a:lnTo>
                    <a:lnTo>
                      <a:pt x="1500" y="862"/>
                    </a:lnTo>
                    <a:lnTo>
                      <a:pt x="1499" y="862"/>
                    </a:lnTo>
                    <a:lnTo>
                      <a:pt x="1497" y="861"/>
                    </a:lnTo>
                    <a:lnTo>
                      <a:pt x="1496" y="860"/>
                    </a:lnTo>
                    <a:lnTo>
                      <a:pt x="1484" y="860"/>
                    </a:lnTo>
                    <a:lnTo>
                      <a:pt x="1481" y="863"/>
                    </a:lnTo>
                    <a:lnTo>
                      <a:pt x="1477" y="866"/>
                    </a:lnTo>
                    <a:lnTo>
                      <a:pt x="1474" y="870"/>
                    </a:lnTo>
                    <a:lnTo>
                      <a:pt x="1472" y="873"/>
                    </a:lnTo>
                    <a:lnTo>
                      <a:pt x="1469" y="877"/>
                    </a:lnTo>
                    <a:lnTo>
                      <a:pt x="1465" y="883"/>
                    </a:lnTo>
                    <a:lnTo>
                      <a:pt x="1462" y="888"/>
                    </a:lnTo>
                    <a:lnTo>
                      <a:pt x="1462" y="895"/>
                    </a:lnTo>
                    <a:lnTo>
                      <a:pt x="1463" y="898"/>
                    </a:lnTo>
                    <a:lnTo>
                      <a:pt x="1465" y="901"/>
                    </a:lnTo>
                    <a:lnTo>
                      <a:pt x="1468" y="904"/>
                    </a:lnTo>
                    <a:lnTo>
                      <a:pt x="1471" y="906"/>
                    </a:lnTo>
                    <a:lnTo>
                      <a:pt x="1473" y="908"/>
                    </a:lnTo>
                    <a:lnTo>
                      <a:pt x="1477" y="917"/>
                    </a:lnTo>
                    <a:lnTo>
                      <a:pt x="1485" y="923"/>
                    </a:lnTo>
                    <a:lnTo>
                      <a:pt x="1494" y="930"/>
                    </a:lnTo>
                    <a:lnTo>
                      <a:pt x="1503" y="940"/>
                    </a:lnTo>
                    <a:lnTo>
                      <a:pt x="1509" y="952"/>
                    </a:lnTo>
                    <a:lnTo>
                      <a:pt x="1513" y="964"/>
                    </a:lnTo>
                    <a:lnTo>
                      <a:pt x="1516" y="974"/>
                    </a:lnTo>
                    <a:lnTo>
                      <a:pt x="1516" y="982"/>
                    </a:lnTo>
                    <a:lnTo>
                      <a:pt x="1516" y="992"/>
                    </a:lnTo>
                    <a:lnTo>
                      <a:pt x="1516" y="994"/>
                    </a:lnTo>
                    <a:lnTo>
                      <a:pt x="1515" y="997"/>
                    </a:lnTo>
                    <a:lnTo>
                      <a:pt x="1513" y="999"/>
                    </a:lnTo>
                    <a:lnTo>
                      <a:pt x="1511" y="1001"/>
                    </a:lnTo>
                    <a:lnTo>
                      <a:pt x="1504" y="1006"/>
                    </a:lnTo>
                    <a:lnTo>
                      <a:pt x="1496" y="1012"/>
                    </a:lnTo>
                    <a:lnTo>
                      <a:pt x="1494" y="1013"/>
                    </a:lnTo>
                    <a:lnTo>
                      <a:pt x="1492" y="1012"/>
                    </a:lnTo>
                    <a:lnTo>
                      <a:pt x="1489" y="1012"/>
                    </a:lnTo>
                    <a:lnTo>
                      <a:pt x="1487" y="1018"/>
                    </a:lnTo>
                    <a:lnTo>
                      <a:pt x="1486" y="1025"/>
                    </a:lnTo>
                    <a:lnTo>
                      <a:pt x="1484" y="1024"/>
                    </a:lnTo>
                    <a:lnTo>
                      <a:pt x="1483" y="1024"/>
                    </a:lnTo>
                    <a:lnTo>
                      <a:pt x="1481" y="1026"/>
                    </a:lnTo>
                    <a:lnTo>
                      <a:pt x="1478" y="1028"/>
                    </a:lnTo>
                    <a:lnTo>
                      <a:pt x="1475" y="1029"/>
                    </a:lnTo>
                    <a:lnTo>
                      <a:pt x="1471" y="1034"/>
                    </a:lnTo>
                    <a:lnTo>
                      <a:pt x="1466" y="1037"/>
                    </a:lnTo>
                    <a:lnTo>
                      <a:pt x="1466" y="1027"/>
                    </a:lnTo>
                    <a:lnTo>
                      <a:pt x="1468" y="1017"/>
                    </a:lnTo>
                    <a:lnTo>
                      <a:pt x="1460" y="1012"/>
                    </a:lnTo>
                    <a:lnTo>
                      <a:pt x="1454" y="1010"/>
                    </a:lnTo>
                    <a:lnTo>
                      <a:pt x="1449" y="1011"/>
                    </a:lnTo>
                    <a:lnTo>
                      <a:pt x="1450" y="1010"/>
                    </a:lnTo>
                    <a:lnTo>
                      <a:pt x="1450" y="1007"/>
                    </a:lnTo>
                    <a:lnTo>
                      <a:pt x="1450" y="1005"/>
                    </a:lnTo>
                    <a:lnTo>
                      <a:pt x="1449" y="1003"/>
                    </a:lnTo>
                    <a:lnTo>
                      <a:pt x="1448" y="1002"/>
                    </a:lnTo>
                    <a:lnTo>
                      <a:pt x="1447" y="1004"/>
                    </a:lnTo>
                    <a:lnTo>
                      <a:pt x="1446" y="1005"/>
                    </a:lnTo>
                    <a:lnTo>
                      <a:pt x="1444" y="1005"/>
                    </a:lnTo>
                    <a:lnTo>
                      <a:pt x="1438" y="990"/>
                    </a:lnTo>
                    <a:lnTo>
                      <a:pt x="1436" y="990"/>
                    </a:lnTo>
                    <a:lnTo>
                      <a:pt x="1433" y="990"/>
                    </a:lnTo>
                    <a:lnTo>
                      <a:pt x="1430" y="989"/>
                    </a:lnTo>
                    <a:lnTo>
                      <a:pt x="1433" y="989"/>
                    </a:lnTo>
                    <a:lnTo>
                      <a:pt x="1426" y="980"/>
                    </a:lnTo>
                    <a:lnTo>
                      <a:pt x="1419" y="982"/>
                    </a:lnTo>
                    <a:lnTo>
                      <a:pt x="1418" y="982"/>
                    </a:lnTo>
                    <a:lnTo>
                      <a:pt x="1416" y="982"/>
                    </a:lnTo>
                    <a:lnTo>
                      <a:pt x="1414" y="982"/>
                    </a:lnTo>
                    <a:lnTo>
                      <a:pt x="1414" y="971"/>
                    </a:lnTo>
                    <a:lnTo>
                      <a:pt x="1410" y="970"/>
                    </a:lnTo>
                    <a:lnTo>
                      <a:pt x="1405" y="970"/>
                    </a:lnTo>
                    <a:lnTo>
                      <a:pt x="1404" y="981"/>
                    </a:lnTo>
                    <a:lnTo>
                      <a:pt x="1403" y="992"/>
                    </a:lnTo>
                    <a:lnTo>
                      <a:pt x="1400" y="1002"/>
                    </a:lnTo>
                    <a:lnTo>
                      <a:pt x="1400" y="1005"/>
                    </a:lnTo>
                    <a:lnTo>
                      <a:pt x="1400" y="1009"/>
                    </a:lnTo>
                    <a:lnTo>
                      <a:pt x="1399" y="1011"/>
                    </a:lnTo>
                    <a:lnTo>
                      <a:pt x="1398" y="1015"/>
                    </a:lnTo>
                    <a:lnTo>
                      <a:pt x="1398" y="1019"/>
                    </a:lnTo>
                    <a:lnTo>
                      <a:pt x="1399" y="1024"/>
                    </a:lnTo>
                    <a:lnTo>
                      <a:pt x="1399" y="1028"/>
                    </a:lnTo>
                    <a:lnTo>
                      <a:pt x="1406" y="1027"/>
                    </a:lnTo>
                    <a:lnTo>
                      <a:pt x="1406" y="1030"/>
                    </a:lnTo>
                    <a:lnTo>
                      <a:pt x="1407" y="1034"/>
                    </a:lnTo>
                    <a:lnTo>
                      <a:pt x="1410" y="1037"/>
                    </a:lnTo>
                    <a:lnTo>
                      <a:pt x="1412" y="1039"/>
                    </a:lnTo>
                    <a:lnTo>
                      <a:pt x="1413" y="1044"/>
                    </a:lnTo>
                    <a:lnTo>
                      <a:pt x="1413" y="1049"/>
                    </a:lnTo>
                    <a:lnTo>
                      <a:pt x="1413" y="1053"/>
                    </a:lnTo>
                    <a:lnTo>
                      <a:pt x="1421" y="1059"/>
                    </a:lnTo>
                    <a:lnTo>
                      <a:pt x="1427" y="1060"/>
                    </a:lnTo>
                    <a:lnTo>
                      <a:pt x="1436" y="1070"/>
                    </a:lnTo>
                    <a:lnTo>
                      <a:pt x="1437" y="1070"/>
                    </a:lnTo>
                    <a:lnTo>
                      <a:pt x="1438" y="1070"/>
                    </a:lnTo>
                    <a:lnTo>
                      <a:pt x="1447" y="1079"/>
                    </a:lnTo>
                    <a:lnTo>
                      <a:pt x="1452" y="1089"/>
                    </a:lnTo>
                    <a:lnTo>
                      <a:pt x="1452" y="1101"/>
                    </a:lnTo>
                    <a:lnTo>
                      <a:pt x="1453" y="1114"/>
                    </a:lnTo>
                    <a:lnTo>
                      <a:pt x="1459" y="1123"/>
                    </a:lnTo>
                    <a:lnTo>
                      <a:pt x="1464" y="1134"/>
                    </a:lnTo>
                    <a:lnTo>
                      <a:pt x="1461" y="1135"/>
                    </a:lnTo>
                    <a:lnTo>
                      <a:pt x="1457" y="1135"/>
                    </a:lnTo>
                    <a:lnTo>
                      <a:pt x="1453" y="1136"/>
                    </a:lnTo>
                    <a:lnTo>
                      <a:pt x="1445" y="1129"/>
                    </a:lnTo>
                    <a:lnTo>
                      <a:pt x="1435" y="1122"/>
                    </a:lnTo>
                    <a:lnTo>
                      <a:pt x="1428" y="1114"/>
                    </a:lnTo>
                    <a:lnTo>
                      <a:pt x="1423" y="1106"/>
                    </a:lnTo>
                    <a:lnTo>
                      <a:pt x="1419" y="1098"/>
                    </a:lnTo>
                    <a:lnTo>
                      <a:pt x="1417" y="1089"/>
                    </a:lnTo>
                    <a:lnTo>
                      <a:pt x="1414" y="1086"/>
                    </a:lnTo>
                    <a:lnTo>
                      <a:pt x="1415" y="1085"/>
                    </a:lnTo>
                    <a:lnTo>
                      <a:pt x="1415" y="1084"/>
                    </a:lnTo>
                    <a:lnTo>
                      <a:pt x="1414" y="1083"/>
                    </a:lnTo>
                    <a:lnTo>
                      <a:pt x="1413" y="1082"/>
                    </a:lnTo>
                    <a:lnTo>
                      <a:pt x="1413" y="1077"/>
                    </a:lnTo>
                    <a:lnTo>
                      <a:pt x="1413" y="1072"/>
                    </a:lnTo>
                    <a:lnTo>
                      <a:pt x="1413" y="1068"/>
                    </a:lnTo>
                    <a:lnTo>
                      <a:pt x="1409" y="1063"/>
                    </a:lnTo>
                    <a:lnTo>
                      <a:pt x="1405" y="1059"/>
                    </a:lnTo>
                    <a:lnTo>
                      <a:pt x="1402" y="1054"/>
                    </a:lnTo>
                    <a:lnTo>
                      <a:pt x="1401" y="1052"/>
                    </a:lnTo>
                    <a:lnTo>
                      <a:pt x="1400" y="1050"/>
                    </a:lnTo>
                    <a:lnTo>
                      <a:pt x="1399" y="1051"/>
                    </a:lnTo>
                    <a:lnTo>
                      <a:pt x="1398" y="1051"/>
                    </a:lnTo>
                    <a:lnTo>
                      <a:pt x="1394" y="1046"/>
                    </a:lnTo>
                    <a:lnTo>
                      <a:pt x="1391" y="1040"/>
                    </a:lnTo>
                    <a:lnTo>
                      <a:pt x="1388" y="1049"/>
                    </a:lnTo>
                    <a:lnTo>
                      <a:pt x="1388" y="1034"/>
                    </a:lnTo>
                    <a:lnTo>
                      <a:pt x="1390" y="1019"/>
                    </a:lnTo>
                    <a:lnTo>
                      <a:pt x="1388" y="1007"/>
                    </a:lnTo>
                    <a:lnTo>
                      <a:pt x="1390" y="1005"/>
                    </a:lnTo>
                    <a:lnTo>
                      <a:pt x="1391" y="1001"/>
                    </a:lnTo>
                    <a:lnTo>
                      <a:pt x="1391" y="998"/>
                    </a:lnTo>
                    <a:lnTo>
                      <a:pt x="1391" y="994"/>
                    </a:lnTo>
                    <a:lnTo>
                      <a:pt x="1386" y="995"/>
                    </a:lnTo>
                    <a:lnTo>
                      <a:pt x="1389" y="984"/>
                    </a:lnTo>
                    <a:lnTo>
                      <a:pt x="1387" y="984"/>
                    </a:lnTo>
                    <a:lnTo>
                      <a:pt x="1386" y="984"/>
                    </a:lnTo>
                    <a:lnTo>
                      <a:pt x="1383" y="984"/>
                    </a:lnTo>
                    <a:lnTo>
                      <a:pt x="1383" y="982"/>
                    </a:lnTo>
                    <a:lnTo>
                      <a:pt x="1389" y="982"/>
                    </a:lnTo>
                    <a:lnTo>
                      <a:pt x="1388" y="978"/>
                    </a:lnTo>
                    <a:lnTo>
                      <a:pt x="1386" y="974"/>
                    </a:lnTo>
                    <a:lnTo>
                      <a:pt x="1383" y="969"/>
                    </a:lnTo>
                    <a:lnTo>
                      <a:pt x="1380" y="966"/>
                    </a:lnTo>
                    <a:lnTo>
                      <a:pt x="1372" y="939"/>
                    </a:lnTo>
                    <a:lnTo>
                      <a:pt x="1370" y="932"/>
                    </a:lnTo>
                    <a:lnTo>
                      <a:pt x="1366" y="927"/>
                    </a:lnTo>
                    <a:lnTo>
                      <a:pt x="1362" y="920"/>
                    </a:lnTo>
                    <a:lnTo>
                      <a:pt x="1359" y="928"/>
                    </a:lnTo>
                    <a:lnTo>
                      <a:pt x="1356" y="930"/>
                    </a:lnTo>
                    <a:lnTo>
                      <a:pt x="1352" y="933"/>
                    </a:lnTo>
                    <a:lnTo>
                      <a:pt x="1348" y="935"/>
                    </a:lnTo>
                    <a:lnTo>
                      <a:pt x="1346" y="940"/>
                    </a:lnTo>
                    <a:lnTo>
                      <a:pt x="1343" y="940"/>
                    </a:lnTo>
                    <a:lnTo>
                      <a:pt x="1341" y="939"/>
                    </a:lnTo>
                    <a:lnTo>
                      <a:pt x="1339" y="939"/>
                    </a:lnTo>
                    <a:lnTo>
                      <a:pt x="1336" y="936"/>
                    </a:lnTo>
                    <a:lnTo>
                      <a:pt x="1334" y="935"/>
                    </a:lnTo>
                    <a:lnTo>
                      <a:pt x="1333" y="935"/>
                    </a:lnTo>
                    <a:lnTo>
                      <a:pt x="1331" y="935"/>
                    </a:lnTo>
                    <a:lnTo>
                      <a:pt x="1331" y="927"/>
                    </a:lnTo>
                    <a:lnTo>
                      <a:pt x="1332" y="918"/>
                    </a:lnTo>
                    <a:lnTo>
                      <a:pt x="1332" y="913"/>
                    </a:lnTo>
                    <a:lnTo>
                      <a:pt x="1331" y="909"/>
                    </a:lnTo>
                    <a:lnTo>
                      <a:pt x="1330" y="906"/>
                    </a:lnTo>
                    <a:lnTo>
                      <a:pt x="1328" y="901"/>
                    </a:lnTo>
                    <a:lnTo>
                      <a:pt x="1323" y="898"/>
                    </a:lnTo>
                    <a:lnTo>
                      <a:pt x="1320" y="894"/>
                    </a:lnTo>
                    <a:lnTo>
                      <a:pt x="1317" y="890"/>
                    </a:lnTo>
                    <a:lnTo>
                      <a:pt x="1320" y="890"/>
                    </a:lnTo>
                    <a:lnTo>
                      <a:pt x="1322" y="890"/>
                    </a:lnTo>
                    <a:lnTo>
                      <a:pt x="1319" y="885"/>
                    </a:lnTo>
                    <a:lnTo>
                      <a:pt x="1313" y="879"/>
                    </a:lnTo>
                    <a:lnTo>
                      <a:pt x="1312" y="881"/>
                    </a:lnTo>
                    <a:lnTo>
                      <a:pt x="1310" y="882"/>
                    </a:lnTo>
                    <a:lnTo>
                      <a:pt x="1306" y="877"/>
                    </a:lnTo>
                    <a:lnTo>
                      <a:pt x="1301" y="872"/>
                    </a:lnTo>
                    <a:lnTo>
                      <a:pt x="1298" y="866"/>
                    </a:lnTo>
                    <a:lnTo>
                      <a:pt x="1293" y="858"/>
                    </a:lnTo>
                    <a:lnTo>
                      <a:pt x="1291" y="847"/>
                    </a:lnTo>
                    <a:lnTo>
                      <a:pt x="1288" y="848"/>
                    </a:lnTo>
                    <a:lnTo>
                      <a:pt x="1287" y="849"/>
                    </a:lnTo>
                    <a:lnTo>
                      <a:pt x="1287" y="847"/>
                    </a:lnTo>
                    <a:lnTo>
                      <a:pt x="1286" y="845"/>
                    </a:lnTo>
                    <a:lnTo>
                      <a:pt x="1286" y="842"/>
                    </a:lnTo>
                    <a:lnTo>
                      <a:pt x="1284" y="845"/>
                    </a:lnTo>
                    <a:lnTo>
                      <a:pt x="1283" y="847"/>
                    </a:lnTo>
                    <a:lnTo>
                      <a:pt x="1282" y="849"/>
                    </a:lnTo>
                    <a:lnTo>
                      <a:pt x="1281" y="852"/>
                    </a:lnTo>
                    <a:lnTo>
                      <a:pt x="1274" y="855"/>
                    </a:lnTo>
                    <a:lnTo>
                      <a:pt x="1266" y="857"/>
                    </a:lnTo>
                    <a:lnTo>
                      <a:pt x="1260" y="859"/>
                    </a:lnTo>
                    <a:lnTo>
                      <a:pt x="1260" y="861"/>
                    </a:lnTo>
                    <a:lnTo>
                      <a:pt x="1250" y="860"/>
                    </a:lnTo>
                    <a:lnTo>
                      <a:pt x="1249" y="859"/>
                    </a:lnTo>
                    <a:lnTo>
                      <a:pt x="1248" y="857"/>
                    </a:lnTo>
                    <a:lnTo>
                      <a:pt x="1237" y="861"/>
                    </a:lnTo>
                    <a:lnTo>
                      <a:pt x="1236" y="863"/>
                    </a:lnTo>
                    <a:lnTo>
                      <a:pt x="1235" y="865"/>
                    </a:lnTo>
                    <a:lnTo>
                      <a:pt x="1238" y="872"/>
                    </a:lnTo>
                    <a:lnTo>
                      <a:pt x="1235" y="876"/>
                    </a:lnTo>
                    <a:lnTo>
                      <a:pt x="1233" y="882"/>
                    </a:lnTo>
                    <a:lnTo>
                      <a:pt x="1226" y="884"/>
                    </a:lnTo>
                    <a:lnTo>
                      <a:pt x="1220" y="885"/>
                    </a:lnTo>
                    <a:lnTo>
                      <a:pt x="1214" y="895"/>
                    </a:lnTo>
                    <a:lnTo>
                      <a:pt x="1209" y="904"/>
                    </a:lnTo>
                    <a:lnTo>
                      <a:pt x="1189" y="921"/>
                    </a:lnTo>
                    <a:lnTo>
                      <a:pt x="1188" y="928"/>
                    </a:lnTo>
                    <a:lnTo>
                      <a:pt x="1181" y="932"/>
                    </a:lnTo>
                    <a:lnTo>
                      <a:pt x="1179" y="931"/>
                    </a:lnTo>
                    <a:lnTo>
                      <a:pt x="1177" y="930"/>
                    </a:lnTo>
                    <a:lnTo>
                      <a:pt x="1175" y="937"/>
                    </a:lnTo>
                    <a:lnTo>
                      <a:pt x="1167" y="937"/>
                    </a:lnTo>
                    <a:lnTo>
                      <a:pt x="1165" y="942"/>
                    </a:lnTo>
                    <a:lnTo>
                      <a:pt x="1164" y="946"/>
                    </a:lnTo>
                    <a:lnTo>
                      <a:pt x="1165" y="957"/>
                    </a:lnTo>
                    <a:lnTo>
                      <a:pt x="1167" y="968"/>
                    </a:lnTo>
                    <a:lnTo>
                      <a:pt x="1168" y="979"/>
                    </a:lnTo>
                    <a:lnTo>
                      <a:pt x="1166" y="986"/>
                    </a:lnTo>
                    <a:lnTo>
                      <a:pt x="1165" y="991"/>
                    </a:lnTo>
                    <a:lnTo>
                      <a:pt x="1165" y="1003"/>
                    </a:lnTo>
                    <a:lnTo>
                      <a:pt x="1166" y="1015"/>
                    </a:lnTo>
                    <a:lnTo>
                      <a:pt x="1159" y="1013"/>
                    </a:lnTo>
                    <a:lnTo>
                      <a:pt x="1158" y="1016"/>
                    </a:lnTo>
                    <a:lnTo>
                      <a:pt x="1157" y="1021"/>
                    </a:lnTo>
                    <a:lnTo>
                      <a:pt x="1156" y="1024"/>
                    </a:lnTo>
                    <a:lnTo>
                      <a:pt x="1157" y="1028"/>
                    </a:lnTo>
                    <a:lnTo>
                      <a:pt x="1152" y="1030"/>
                    </a:lnTo>
                    <a:lnTo>
                      <a:pt x="1146" y="1033"/>
                    </a:lnTo>
                    <a:lnTo>
                      <a:pt x="1146" y="1040"/>
                    </a:lnTo>
                    <a:lnTo>
                      <a:pt x="1139" y="1045"/>
                    </a:lnTo>
                    <a:lnTo>
                      <a:pt x="1130" y="1038"/>
                    </a:lnTo>
                    <a:lnTo>
                      <a:pt x="1126" y="1029"/>
                    </a:lnTo>
                    <a:lnTo>
                      <a:pt x="1122" y="1019"/>
                    </a:lnTo>
                    <a:lnTo>
                      <a:pt x="1116" y="1001"/>
                    </a:lnTo>
                    <a:lnTo>
                      <a:pt x="1106" y="984"/>
                    </a:lnTo>
                    <a:lnTo>
                      <a:pt x="1101" y="972"/>
                    </a:lnTo>
                    <a:lnTo>
                      <a:pt x="1097" y="962"/>
                    </a:lnTo>
                    <a:lnTo>
                      <a:pt x="1089" y="946"/>
                    </a:lnTo>
                    <a:lnTo>
                      <a:pt x="1082" y="931"/>
                    </a:lnTo>
                    <a:lnTo>
                      <a:pt x="1076" y="910"/>
                    </a:lnTo>
                    <a:lnTo>
                      <a:pt x="1072" y="890"/>
                    </a:lnTo>
                    <a:lnTo>
                      <a:pt x="1070" y="869"/>
                    </a:lnTo>
                    <a:lnTo>
                      <a:pt x="1068" y="866"/>
                    </a:lnTo>
                    <a:lnTo>
                      <a:pt x="1068" y="863"/>
                    </a:lnTo>
                    <a:lnTo>
                      <a:pt x="1068" y="859"/>
                    </a:lnTo>
                    <a:lnTo>
                      <a:pt x="1067" y="859"/>
                    </a:lnTo>
                    <a:lnTo>
                      <a:pt x="1065" y="857"/>
                    </a:lnTo>
                    <a:lnTo>
                      <a:pt x="1065" y="855"/>
                    </a:lnTo>
                    <a:lnTo>
                      <a:pt x="1065" y="853"/>
                    </a:lnTo>
                    <a:lnTo>
                      <a:pt x="1065" y="851"/>
                    </a:lnTo>
                    <a:lnTo>
                      <a:pt x="1064" y="852"/>
                    </a:lnTo>
                    <a:lnTo>
                      <a:pt x="1063" y="853"/>
                    </a:lnTo>
                    <a:lnTo>
                      <a:pt x="1061" y="852"/>
                    </a:lnTo>
                    <a:lnTo>
                      <a:pt x="1062" y="857"/>
                    </a:lnTo>
                    <a:lnTo>
                      <a:pt x="1062" y="862"/>
                    </a:lnTo>
                    <a:lnTo>
                      <a:pt x="1061" y="866"/>
                    </a:lnTo>
                    <a:lnTo>
                      <a:pt x="1047" y="872"/>
                    </a:lnTo>
                    <a:lnTo>
                      <a:pt x="1038" y="866"/>
                    </a:lnTo>
                    <a:lnTo>
                      <a:pt x="1032" y="859"/>
                    </a:lnTo>
                    <a:lnTo>
                      <a:pt x="1024" y="851"/>
                    </a:lnTo>
                    <a:lnTo>
                      <a:pt x="1023" y="850"/>
                    </a:lnTo>
                    <a:lnTo>
                      <a:pt x="1023" y="849"/>
                    </a:lnTo>
                    <a:lnTo>
                      <a:pt x="1023" y="848"/>
                    </a:lnTo>
                    <a:lnTo>
                      <a:pt x="1024" y="848"/>
                    </a:lnTo>
                    <a:lnTo>
                      <a:pt x="1026" y="848"/>
                    </a:lnTo>
                    <a:lnTo>
                      <a:pt x="1027" y="848"/>
                    </a:lnTo>
                    <a:lnTo>
                      <a:pt x="1028" y="850"/>
                    </a:lnTo>
                    <a:lnTo>
                      <a:pt x="1032" y="848"/>
                    </a:lnTo>
                    <a:lnTo>
                      <a:pt x="1034" y="847"/>
                    </a:lnTo>
                    <a:lnTo>
                      <a:pt x="1036" y="845"/>
                    </a:lnTo>
                    <a:lnTo>
                      <a:pt x="1038" y="841"/>
                    </a:lnTo>
                    <a:lnTo>
                      <a:pt x="1033" y="842"/>
                    </a:lnTo>
                    <a:lnTo>
                      <a:pt x="1027" y="843"/>
                    </a:lnTo>
                    <a:lnTo>
                      <a:pt x="1023" y="841"/>
                    </a:lnTo>
                    <a:lnTo>
                      <a:pt x="1018" y="839"/>
                    </a:lnTo>
                    <a:lnTo>
                      <a:pt x="1016" y="836"/>
                    </a:lnTo>
                    <a:lnTo>
                      <a:pt x="1014" y="831"/>
                    </a:lnTo>
                    <a:lnTo>
                      <a:pt x="1013" y="831"/>
                    </a:lnTo>
                    <a:lnTo>
                      <a:pt x="1011" y="830"/>
                    </a:lnTo>
                    <a:lnTo>
                      <a:pt x="1009" y="830"/>
                    </a:lnTo>
                    <a:lnTo>
                      <a:pt x="1005" y="829"/>
                    </a:lnTo>
                    <a:lnTo>
                      <a:pt x="1003" y="827"/>
                    </a:lnTo>
                    <a:lnTo>
                      <a:pt x="1002" y="825"/>
                    </a:lnTo>
                    <a:lnTo>
                      <a:pt x="1000" y="822"/>
                    </a:lnTo>
                    <a:lnTo>
                      <a:pt x="999" y="817"/>
                    </a:lnTo>
                    <a:lnTo>
                      <a:pt x="992" y="814"/>
                    </a:lnTo>
                    <a:lnTo>
                      <a:pt x="990" y="806"/>
                    </a:lnTo>
                    <a:lnTo>
                      <a:pt x="965" y="810"/>
                    </a:lnTo>
                    <a:lnTo>
                      <a:pt x="950" y="810"/>
                    </a:lnTo>
                    <a:lnTo>
                      <a:pt x="933" y="812"/>
                    </a:lnTo>
                    <a:lnTo>
                      <a:pt x="933" y="810"/>
                    </a:lnTo>
                    <a:lnTo>
                      <a:pt x="932" y="811"/>
                    </a:lnTo>
                    <a:lnTo>
                      <a:pt x="931" y="813"/>
                    </a:lnTo>
                    <a:lnTo>
                      <a:pt x="928" y="812"/>
                    </a:lnTo>
                    <a:lnTo>
                      <a:pt x="923" y="810"/>
                    </a:lnTo>
                    <a:lnTo>
                      <a:pt x="920" y="807"/>
                    </a:lnTo>
                    <a:lnTo>
                      <a:pt x="900" y="806"/>
                    </a:lnTo>
                    <a:lnTo>
                      <a:pt x="882" y="802"/>
                    </a:lnTo>
                    <a:lnTo>
                      <a:pt x="877" y="793"/>
                    </a:lnTo>
                    <a:lnTo>
                      <a:pt x="874" y="783"/>
                    </a:lnTo>
                    <a:lnTo>
                      <a:pt x="871" y="782"/>
                    </a:lnTo>
                    <a:lnTo>
                      <a:pt x="868" y="782"/>
                    </a:lnTo>
                    <a:lnTo>
                      <a:pt x="865" y="783"/>
                    </a:lnTo>
                    <a:lnTo>
                      <a:pt x="864" y="784"/>
                    </a:lnTo>
                    <a:lnTo>
                      <a:pt x="862" y="787"/>
                    </a:lnTo>
                    <a:lnTo>
                      <a:pt x="861" y="789"/>
                    </a:lnTo>
                    <a:lnTo>
                      <a:pt x="860" y="791"/>
                    </a:lnTo>
                    <a:lnTo>
                      <a:pt x="856" y="790"/>
                    </a:lnTo>
                    <a:lnTo>
                      <a:pt x="851" y="792"/>
                    </a:lnTo>
                    <a:lnTo>
                      <a:pt x="846" y="791"/>
                    </a:lnTo>
                    <a:lnTo>
                      <a:pt x="841" y="789"/>
                    </a:lnTo>
                    <a:lnTo>
                      <a:pt x="836" y="788"/>
                    </a:lnTo>
                    <a:lnTo>
                      <a:pt x="832" y="785"/>
                    </a:lnTo>
                    <a:lnTo>
                      <a:pt x="827" y="782"/>
                    </a:lnTo>
                    <a:lnTo>
                      <a:pt x="824" y="779"/>
                    </a:lnTo>
                    <a:lnTo>
                      <a:pt x="820" y="776"/>
                    </a:lnTo>
                    <a:lnTo>
                      <a:pt x="817" y="775"/>
                    </a:lnTo>
                    <a:lnTo>
                      <a:pt x="814" y="773"/>
                    </a:lnTo>
                    <a:lnTo>
                      <a:pt x="811" y="772"/>
                    </a:lnTo>
                    <a:lnTo>
                      <a:pt x="809" y="771"/>
                    </a:lnTo>
                    <a:lnTo>
                      <a:pt x="801" y="756"/>
                    </a:lnTo>
                    <a:lnTo>
                      <a:pt x="790" y="743"/>
                    </a:lnTo>
                    <a:lnTo>
                      <a:pt x="786" y="744"/>
                    </a:lnTo>
                    <a:lnTo>
                      <a:pt x="782" y="743"/>
                    </a:lnTo>
                    <a:lnTo>
                      <a:pt x="780" y="742"/>
                    </a:lnTo>
                    <a:lnTo>
                      <a:pt x="776" y="744"/>
                    </a:lnTo>
                    <a:lnTo>
                      <a:pt x="771" y="745"/>
                    </a:lnTo>
                    <a:lnTo>
                      <a:pt x="771" y="747"/>
                    </a:lnTo>
                    <a:lnTo>
                      <a:pt x="773" y="748"/>
                    </a:lnTo>
                    <a:lnTo>
                      <a:pt x="773" y="750"/>
                    </a:lnTo>
                    <a:lnTo>
                      <a:pt x="770" y="750"/>
                    </a:lnTo>
                    <a:lnTo>
                      <a:pt x="767" y="750"/>
                    </a:lnTo>
                    <a:lnTo>
                      <a:pt x="765" y="750"/>
                    </a:lnTo>
                    <a:lnTo>
                      <a:pt x="766" y="752"/>
                    </a:lnTo>
                    <a:lnTo>
                      <a:pt x="768" y="753"/>
                    </a:lnTo>
                    <a:lnTo>
                      <a:pt x="769" y="753"/>
                    </a:lnTo>
                    <a:lnTo>
                      <a:pt x="770" y="755"/>
                    </a:lnTo>
                    <a:lnTo>
                      <a:pt x="770" y="757"/>
                    </a:lnTo>
                    <a:lnTo>
                      <a:pt x="774" y="764"/>
                    </a:lnTo>
                    <a:lnTo>
                      <a:pt x="782" y="777"/>
                    </a:lnTo>
                    <a:lnTo>
                      <a:pt x="793" y="789"/>
                    </a:lnTo>
                    <a:lnTo>
                      <a:pt x="798" y="794"/>
                    </a:lnTo>
                    <a:lnTo>
                      <a:pt x="799" y="802"/>
                    </a:lnTo>
                    <a:lnTo>
                      <a:pt x="802" y="808"/>
                    </a:lnTo>
                    <a:lnTo>
                      <a:pt x="805" y="815"/>
                    </a:lnTo>
                    <a:lnTo>
                      <a:pt x="805" y="805"/>
                    </a:lnTo>
                    <a:lnTo>
                      <a:pt x="809" y="796"/>
                    </a:lnTo>
                    <a:lnTo>
                      <a:pt x="811" y="796"/>
                    </a:lnTo>
                    <a:lnTo>
                      <a:pt x="812" y="797"/>
                    </a:lnTo>
                    <a:lnTo>
                      <a:pt x="813" y="800"/>
                    </a:lnTo>
                    <a:lnTo>
                      <a:pt x="814" y="802"/>
                    </a:lnTo>
                    <a:lnTo>
                      <a:pt x="815" y="804"/>
                    </a:lnTo>
                    <a:lnTo>
                      <a:pt x="815" y="806"/>
                    </a:lnTo>
                    <a:lnTo>
                      <a:pt x="815" y="807"/>
                    </a:lnTo>
                    <a:lnTo>
                      <a:pt x="815" y="811"/>
                    </a:lnTo>
                    <a:lnTo>
                      <a:pt x="815" y="815"/>
                    </a:lnTo>
                    <a:lnTo>
                      <a:pt x="814" y="818"/>
                    </a:lnTo>
                    <a:lnTo>
                      <a:pt x="813" y="820"/>
                    </a:lnTo>
                    <a:lnTo>
                      <a:pt x="812" y="822"/>
                    </a:lnTo>
                    <a:lnTo>
                      <a:pt x="814" y="822"/>
                    </a:lnTo>
                    <a:lnTo>
                      <a:pt x="815" y="823"/>
                    </a:lnTo>
                    <a:lnTo>
                      <a:pt x="817" y="823"/>
                    </a:lnTo>
                    <a:lnTo>
                      <a:pt x="821" y="825"/>
                    </a:lnTo>
                    <a:lnTo>
                      <a:pt x="826" y="826"/>
                    </a:lnTo>
                    <a:lnTo>
                      <a:pt x="828" y="825"/>
                    </a:lnTo>
                    <a:lnTo>
                      <a:pt x="830" y="825"/>
                    </a:lnTo>
                    <a:lnTo>
                      <a:pt x="834" y="825"/>
                    </a:lnTo>
                    <a:lnTo>
                      <a:pt x="836" y="825"/>
                    </a:lnTo>
                    <a:lnTo>
                      <a:pt x="839" y="825"/>
                    </a:lnTo>
                    <a:lnTo>
                      <a:pt x="845" y="824"/>
                    </a:lnTo>
                    <a:lnTo>
                      <a:pt x="850" y="822"/>
                    </a:lnTo>
                    <a:lnTo>
                      <a:pt x="855" y="813"/>
                    </a:lnTo>
                    <a:lnTo>
                      <a:pt x="861" y="806"/>
                    </a:lnTo>
                    <a:lnTo>
                      <a:pt x="867" y="799"/>
                    </a:lnTo>
                    <a:lnTo>
                      <a:pt x="867" y="797"/>
                    </a:lnTo>
                    <a:lnTo>
                      <a:pt x="869" y="795"/>
                    </a:lnTo>
                    <a:lnTo>
                      <a:pt x="870" y="795"/>
                    </a:lnTo>
                    <a:lnTo>
                      <a:pt x="872" y="795"/>
                    </a:lnTo>
                    <a:lnTo>
                      <a:pt x="870" y="805"/>
                    </a:lnTo>
                    <a:lnTo>
                      <a:pt x="871" y="810"/>
                    </a:lnTo>
                    <a:lnTo>
                      <a:pt x="872" y="814"/>
                    </a:lnTo>
                    <a:lnTo>
                      <a:pt x="875" y="819"/>
                    </a:lnTo>
                    <a:lnTo>
                      <a:pt x="879" y="824"/>
                    </a:lnTo>
                    <a:lnTo>
                      <a:pt x="882" y="827"/>
                    </a:lnTo>
                    <a:lnTo>
                      <a:pt x="900" y="832"/>
                    </a:lnTo>
                    <a:lnTo>
                      <a:pt x="907" y="840"/>
                    </a:lnTo>
                    <a:lnTo>
                      <a:pt x="914" y="848"/>
                    </a:lnTo>
                    <a:lnTo>
                      <a:pt x="915" y="851"/>
                    </a:lnTo>
                    <a:lnTo>
                      <a:pt x="914" y="854"/>
                    </a:lnTo>
                    <a:lnTo>
                      <a:pt x="912" y="857"/>
                    </a:lnTo>
                    <a:lnTo>
                      <a:pt x="911" y="859"/>
                    </a:lnTo>
                    <a:lnTo>
                      <a:pt x="906" y="867"/>
                    </a:lnTo>
                    <a:lnTo>
                      <a:pt x="900" y="876"/>
                    </a:lnTo>
                    <a:lnTo>
                      <a:pt x="895" y="874"/>
                    </a:lnTo>
                    <a:lnTo>
                      <a:pt x="894" y="885"/>
                    </a:lnTo>
                    <a:lnTo>
                      <a:pt x="895" y="895"/>
                    </a:lnTo>
                    <a:lnTo>
                      <a:pt x="892" y="896"/>
                    </a:lnTo>
                    <a:lnTo>
                      <a:pt x="887" y="896"/>
                    </a:lnTo>
                    <a:lnTo>
                      <a:pt x="884" y="898"/>
                    </a:lnTo>
                    <a:lnTo>
                      <a:pt x="882" y="901"/>
                    </a:lnTo>
                    <a:lnTo>
                      <a:pt x="881" y="905"/>
                    </a:lnTo>
                    <a:lnTo>
                      <a:pt x="880" y="908"/>
                    </a:lnTo>
                    <a:lnTo>
                      <a:pt x="873" y="910"/>
                    </a:lnTo>
                    <a:lnTo>
                      <a:pt x="867" y="912"/>
                    </a:lnTo>
                    <a:lnTo>
                      <a:pt x="867" y="920"/>
                    </a:lnTo>
                    <a:lnTo>
                      <a:pt x="863" y="921"/>
                    </a:lnTo>
                    <a:lnTo>
                      <a:pt x="861" y="922"/>
                    </a:lnTo>
                    <a:lnTo>
                      <a:pt x="858" y="922"/>
                    </a:lnTo>
                    <a:lnTo>
                      <a:pt x="855" y="923"/>
                    </a:lnTo>
                    <a:lnTo>
                      <a:pt x="851" y="923"/>
                    </a:lnTo>
                    <a:lnTo>
                      <a:pt x="840" y="927"/>
                    </a:lnTo>
                    <a:lnTo>
                      <a:pt x="841" y="929"/>
                    </a:lnTo>
                    <a:lnTo>
                      <a:pt x="839" y="929"/>
                    </a:lnTo>
                    <a:lnTo>
                      <a:pt x="837" y="928"/>
                    </a:lnTo>
                    <a:lnTo>
                      <a:pt x="835" y="928"/>
                    </a:lnTo>
                    <a:lnTo>
                      <a:pt x="834" y="931"/>
                    </a:lnTo>
                    <a:lnTo>
                      <a:pt x="833" y="933"/>
                    </a:lnTo>
                    <a:lnTo>
                      <a:pt x="832" y="935"/>
                    </a:lnTo>
                    <a:lnTo>
                      <a:pt x="830" y="939"/>
                    </a:lnTo>
                    <a:lnTo>
                      <a:pt x="830" y="942"/>
                    </a:lnTo>
                    <a:lnTo>
                      <a:pt x="816" y="947"/>
                    </a:lnTo>
                    <a:lnTo>
                      <a:pt x="801" y="954"/>
                    </a:lnTo>
                    <a:lnTo>
                      <a:pt x="797" y="956"/>
                    </a:lnTo>
                    <a:lnTo>
                      <a:pt x="792" y="960"/>
                    </a:lnTo>
                    <a:lnTo>
                      <a:pt x="788" y="963"/>
                    </a:lnTo>
                    <a:lnTo>
                      <a:pt x="782" y="964"/>
                    </a:lnTo>
                    <a:lnTo>
                      <a:pt x="779" y="965"/>
                    </a:lnTo>
                    <a:lnTo>
                      <a:pt x="776" y="967"/>
                    </a:lnTo>
                    <a:lnTo>
                      <a:pt x="774" y="968"/>
                    </a:lnTo>
                    <a:lnTo>
                      <a:pt x="768" y="970"/>
                    </a:lnTo>
                    <a:lnTo>
                      <a:pt x="763" y="970"/>
                    </a:lnTo>
                    <a:lnTo>
                      <a:pt x="757" y="971"/>
                    </a:lnTo>
                    <a:lnTo>
                      <a:pt x="754" y="974"/>
                    </a:lnTo>
                    <a:lnTo>
                      <a:pt x="751" y="977"/>
                    </a:lnTo>
                    <a:lnTo>
                      <a:pt x="747" y="979"/>
                    </a:lnTo>
                    <a:lnTo>
                      <a:pt x="738" y="981"/>
                    </a:lnTo>
                    <a:lnTo>
                      <a:pt x="728" y="980"/>
                    </a:lnTo>
                    <a:lnTo>
                      <a:pt x="726" y="969"/>
                    </a:lnTo>
                    <a:lnTo>
                      <a:pt x="722" y="958"/>
                    </a:lnTo>
                    <a:lnTo>
                      <a:pt x="720" y="952"/>
                    </a:lnTo>
                    <a:lnTo>
                      <a:pt x="718" y="945"/>
                    </a:lnTo>
                    <a:lnTo>
                      <a:pt x="718" y="939"/>
                    </a:lnTo>
                    <a:lnTo>
                      <a:pt x="718" y="930"/>
                    </a:lnTo>
                    <a:lnTo>
                      <a:pt x="715" y="923"/>
                    </a:lnTo>
                    <a:lnTo>
                      <a:pt x="711" y="916"/>
                    </a:lnTo>
                    <a:lnTo>
                      <a:pt x="705" y="909"/>
                    </a:lnTo>
                    <a:lnTo>
                      <a:pt x="699" y="901"/>
                    </a:lnTo>
                    <a:lnTo>
                      <a:pt x="696" y="893"/>
                    </a:lnTo>
                    <a:lnTo>
                      <a:pt x="692" y="885"/>
                    </a:lnTo>
                    <a:lnTo>
                      <a:pt x="684" y="879"/>
                    </a:lnTo>
                    <a:lnTo>
                      <a:pt x="678" y="873"/>
                    </a:lnTo>
                    <a:lnTo>
                      <a:pt x="672" y="865"/>
                    </a:lnTo>
                    <a:lnTo>
                      <a:pt x="670" y="854"/>
                    </a:lnTo>
                    <a:lnTo>
                      <a:pt x="669" y="842"/>
                    </a:lnTo>
                    <a:lnTo>
                      <a:pt x="663" y="832"/>
                    </a:lnTo>
                    <a:lnTo>
                      <a:pt x="661" y="829"/>
                    </a:lnTo>
                    <a:lnTo>
                      <a:pt x="658" y="827"/>
                    </a:lnTo>
                    <a:lnTo>
                      <a:pt x="655" y="824"/>
                    </a:lnTo>
                    <a:lnTo>
                      <a:pt x="651" y="822"/>
                    </a:lnTo>
                    <a:lnTo>
                      <a:pt x="649" y="819"/>
                    </a:lnTo>
                    <a:lnTo>
                      <a:pt x="647" y="815"/>
                    </a:lnTo>
                    <a:lnTo>
                      <a:pt x="646" y="811"/>
                    </a:lnTo>
                    <a:lnTo>
                      <a:pt x="645" y="806"/>
                    </a:lnTo>
                    <a:lnTo>
                      <a:pt x="621" y="772"/>
                    </a:lnTo>
                    <a:lnTo>
                      <a:pt x="612" y="771"/>
                    </a:lnTo>
                    <a:lnTo>
                      <a:pt x="611" y="773"/>
                    </a:lnTo>
                    <a:lnTo>
                      <a:pt x="610" y="775"/>
                    </a:lnTo>
                    <a:lnTo>
                      <a:pt x="610" y="776"/>
                    </a:lnTo>
                    <a:lnTo>
                      <a:pt x="605" y="772"/>
                    </a:lnTo>
                    <a:lnTo>
                      <a:pt x="602" y="769"/>
                    </a:lnTo>
                    <a:lnTo>
                      <a:pt x="599" y="766"/>
                    </a:lnTo>
                    <a:lnTo>
                      <a:pt x="598" y="762"/>
                    </a:lnTo>
                    <a:lnTo>
                      <a:pt x="596" y="759"/>
                    </a:lnTo>
                    <a:lnTo>
                      <a:pt x="594" y="756"/>
                    </a:lnTo>
                    <a:lnTo>
                      <a:pt x="592" y="754"/>
                    </a:lnTo>
                    <a:lnTo>
                      <a:pt x="590" y="753"/>
                    </a:lnTo>
                    <a:lnTo>
                      <a:pt x="594" y="762"/>
                    </a:lnTo>
                    <a:lnTo>
                      <a:pt x="601" y="772"/>
                    </a:lnTo>
                    <a:lnTo>
                      <a:pt x="610" y="792"/>
                    </a:lnTo>
                    <a:lnTo>
                      <a:pt x="619" y="810"/>
                    </a:lnTo>
                    <a:lnTo>
                      <a:pt x="631" y="827"/>
                    </a:lnTo>
                    <a:lnTo>
                      <a:pt x="628" y="828"/>
                    </a:lnTo>
                    <a:lnTo>
                      <a:pt x="627" y="829"/>
                    </a:lnTo>
                    <a:lnTo>
                      <a:pt x="627" y="831"/>
                    </a:lnTo>
                    <a:lnTo>
                      <a:pt x="627" y="834"/>
                    </a:lnTo>
                    <a:lnTo>
                      <a:pt x="628" y="836"/>
                    </a:lnTo>
                    <a:lnTo>
                      <a:pt x="629" y="838"/>
                    </a:lnTo>
                    <a:lnTo>
                      <a:pt x="629" y="839"/>
                    </a:lnTo>
                    <a:lnTo>
                      <a:pt x="637" y="846"/>
                    </a:lnTo>
                    <a:lnTo>
                      <a:pt x="644" y="852"/>
                    </a:lnTo>
                    <a:lnTo>
                      <a:pt x="646" y="859"/>
                    </a:lnTo>
                    <a:lnTo>
                      <a:pt x="649" y="865"/>
                    </a:lnTo>
                    <a:lnTo>
                      <a:pt x="650" y="882"/>
                    </a:lnTo>
                    <a:lnTo>
                      <a:pt x="655" y="899"/>
                    </a:lnTo>
                    <a:lnTo>
                      <a:pt x="661" y="904"/>
                    </a:lnTo>
                    <a:lnTo>
                      <a:pt x="668" y="908"/>
                    </a:lnTo>
                    <a:lnTo>
                      <a:pt x="667" y="909"/>
                    </a:lnTo>
                    <a:lnTo>
                      <a:pt x="673" y="920"/>
                    </a:lnTo>
                    <a:lnTo>
                      <a:pt x="676" y="933"/>
                    </a:lnTo>
                    <a:lnTo>
                      <a:pt x="681" y="945"/>
                    </a:lnTo>
                    <a:lnTo>
                      <a:pt x="686" y="944"/>
                    </a:lnTo>
                    <a:lnTo>
                      <a:pt x="686" y="945"/>
                    </a:lnTo>
                    <a:lnTo>
                      <a:pt x="687" y="947"/>
                    </a:lnTo>
                    <a:lnTo>
                      <a:pt x="687" y="949"/>
                    </a:lnTo>
                    <a:lnTo>
                      <a:pt x="694" y="952"/>
                    </a:lnTo>
                    <a:lnTo>
                      <a:pt x="699" y="954"/>
                    </a:lnTo>
                    <a:lnTo>
                      <a:pt x="716" y="972"/>
                    </a:lnTo>
                    <a:lnTo>
                      <a:pt x="718" y="976"/>
                    </a:lnTo>
                    <a:lnTo>
                      <a:pt x="720" y="978"/>
                    </a:lnTo>
                    <a:lnTo>
                      <a:pt x="723" y="979"/>
                    </a:lnTo>
                    <a:lnTo>
                      <a:pt x="722" y="980"/>
                    </a:lnTo>
                    <a:lnTo>
                      <a:pt x="724" y="982"/>
                    </a:lnTo>
                    <a:lnTo>
                      <a:pt x="727" y="986"/>
                    </a:lnTo>
                    <a:lnTo>
                      <a:pt x="728" y="988"/>
                    </a:lnTo>
                    <a:lnTo>
                      <a:pt x="719" y="995"/>
                    </a:lnTo>
                    <a:lnTo>
                      <a:pt x="721" y="995"/>
                    </a:lnTo>
                    <a:lnTo>
                      <a:pt x="723" y="995"/>
                    </a:lnTo>
                    <a:lnTo>
                      <a:pt x="726" y="995"/>
                    </a:lnTo>
                    <a:lnTo>
                      <a:pt x="726" y="999"/>
                    </a:lnTo>
                    <a:lnTo>
                      <a:pt x="727" y="999"/>
                    </a:lnTo>
                    <a:lnTo>
                      <a:pt x="729" y="999"/>
                    </a:lnTo>
                    <a:lnTo>
                      <a:pt x="732" y="1005"/>
                    </a:lnTo>
                    <a:lnTo>
                      <a:pt x="738" y="1012"/>
                    </a:lnTo>
                    <a:lnTo>
                      <a:pt x="747" y="1010"/>
                    </a:lnTo>
                    <a:lnTo>
                      <a:pt x="757" y="1007"/>
                    </a:lnTo>
                    <a:lnTo>
                      <a:pt x="767" y="1006"/>
                    </a:lnTo>
                    <a:lnTo>
                      <a:pt x="770" y="1004"/>
                    </a:lnTo>
                    <a:lnTo>
                      <a:pt x="775" y="1003"/>
                    </a:lnTo>
                    <a:lnTo>
                      <a:pt x="786" y="1001"/>
                    </a:lnTo>
                    <a:lnTo>
                      <a:pt x="797" y="1000"/>
                    </a:lnTo>
                    <a:lnTo>
                      <a:pt x="806" y="997"/>
                    </a:lnTo>
                    <a:lnTo>
                      <a:pt x="816" y="990"/>
                    </a:lnTo>
                    <a:lnTo>
                      <a:pt x="822" y="992"/>
                    </a:lnTo>
                    <a:lnTo>
                      <a:pt x="821" y="1001"/>
                    </a:lnTo>
                    <a:lnTo>
                      <a:pt x="821" y="1011"/>
                    </a:lnTo>
                    <a:lnTo>
                      <a:pt x="818" y="1016"/>
                    </a:lnTo>
                    <a:lnTo>
                      <a:pt x="817" y="1023"/>
                    </a:lnTo>
                    <a:lnTo>
                      <a:pt x="816" y="1028"/>
                    </a:lnTo>
                    <a:lnTo>
                      <a:pt x="813" y="1035"/>
                    </a:lnTo>
                    <a:lnTo>
                      <a:pt x="810" y="1040"/>
                    </a:lnTo>
                    <a:lnTo>
                      <a:pt x="802" y="1056"/>
                    </a:lnTo>
                    <a:lnTo>
                      <a:pt x="797" y="1071"/>
                    </a:lnTo>
                    <a:lnTo>
                      <a:pt x="787" y="1089"/>
                    </a:lnTo>
                    <a:lnTo>
                      <a:pt x="775" y="1107"/>
                    </a:lnTo>
                    <a:lnTo>
                      <a:pt x="766" y="1117"/>
                    </a:lnTo>
                    <a:lnTo>
                      <a:pt x="756" y="1126"/>
                    </a:lnTo>
                    <a:lnTo>
                      <a:pt x="742" y="1135"/>
                    </a:lnTo>
                    <a:lnTo>
                      <a:pt x="730" y="1147"/>
                    </a:lnTo>
                    <a:lnTo>
                      <a:pt x="719" y="1162"/>
                    </a:lnTo>
                    <a:lnTo>
                      <a:pt x="708" y="1176"/>
                    </a:lnTo>
                    <a:lnTo>
                      <a:pt x="707" y="1178"/>
                    </a:lnTo>
                    <a:lnTo>
                      <a:pt x="706" y="1180"/>
                    </a:lnTo>
                    <a:lnTo>
                      <a:pt x="704" y="1182"/>
                    </a:lnTo>
                    <a:lnTo>
                      <a:pt x="702" y="1184"/>
                    </a:lnTo>
                    <a:lnTo>
                      <a:pt x="699" y="1186"/>
                    </a:lnTo>
                    <a:lnTo>
                      <a:pt x="697" y="1188"/>
                    </a:lnTo>
                    <a:lnTo>
                      <a:pt x="695" y="1189"/>
                    </a:lnTo>
                    <a:lnTo>
                      <a:pt x="693" y="1189"/>
                    </a:lnTo>
                    <a:lnTo>
                      <a:pt x="682" y="1217"/>
                    </a:lnTo>
                    <a:lnTo>
                      <a:pt x="681" y="1217"/>
                    </a:lnTo>
                    <a:lnTo>
                      <a:pt x="680" y="1219"/>
                    </a:lnTo>
                    <a:lnTo>
                      <a:pt x="676" y="1231"/>
                    </a:lnTo>
                    <a:lnTo>
                      <a:pt x="675" y="1243"/>
                    </a:lnTo>
                    <a:lnTo>
                      <a:pt x="683" y="1248"/>
                    </a:lnTo>
                    <a:lnTo>
                      <a:pt x="682" y="1251"/>
                    </a:lnTo>
                    <a:lnTo>
                      <a:pt x="681" y="1256"/>
                    </a:lnTo>
                    <a:lnTo>
                      <a:pt x="680" y="1260"/>
                    </a:lnTo>
                    <a:lnTo>
                      <a:pt x="681" y="1270"/>
                    </a:lnTo>
                    <a:lnTo>
                      <a:pt x="683" y="1281"/>
                    </a:lnTo>
                    <a:lnTo>
                      <a:pt x="685" y="1291"/>
                    </a:lnTo>
                    <a:lnTo>
                      <a:pt x="690" y="1294"/>
                    </a:lnTo>
                    <a:lnTo>
                      <a:pt x="693" y="1297"/>
                    </a:lnTo>
                    <a:lnTo>
                      <a:pt x="695" y="1296"/>
                    </a:lnTo>
                    <a:lnTo>
                      <a:pt x="694" y="1327"/>
                    </a:lnTo>
                    <a:lnTo>
                      <a:pt x="696" y="1356"/>
                    </a:lnTo>
                    <a:lnTo>
                      <a:pt x="693" y="1365"/>
                    </a:lnTo>
                    <a:lnTo>
                      <a:pt x="687" y="1373"/>
                    </a:lnTo>
                    <a:lnTo>
                      <a:pt x="682" y="1379"/>
                    </a:lnTo>
                    <a:lnTo>
                      <a:pt x="673" y="1386"/>
                    </a:lnTo>
                    <a:lnTo>
                      <a:pt x="663" y="1390"/>
                    </a:lnTo>
                    <a:lnTo>
                      <a:pt x="653" y="1396"/>
                    </a:lnTo>
                    <a:lnTo>
                      <a:pt x="639" y="1411"/>
                    </a:lnTo>
                    <a:lnTo>
                      <a:pt x="622" y="1425"/>
                    </a:lnTo>
                    <a:lnTo>
                      <a:pt x="620" y="1433"/>
                    </a:lnTo>
                    <a:lnTo>
                      <a:pt x="624" y="1442"/>
                    </a:lnTo>
                    <a:lnTo>
                      <a:pt x="626" y="1451"/>
                    </a:lnTo>
                    <a:lnTo>
                      <a:pt x="628" y="1461"/>
                    </a:lnTo>
                    <a:lnTo>
                      <a:pt x="627" y="1486"/>
                    </a:lnTo>
                    <a:lnTo>
                      <a:pt x="621" y="1492"/>
                    </a:lnTo>
                    <a:lnTo>
                      <a:pt x="613" y="1495"/>
                    </a:lnTo>
                    <a:lnTo>
                      <a:pt x="605" y="1497"/>
                    </a:lnTo>
                    <a:lnTo>
                      <a:pt x="598" y="1502"/>
                    </a:lnTo>
                    <a:lnTo>
                      <a:pt x="596" y="1504"/>
                    </a:lnTo>
                    <a:lnTo>
                      <a:pt x="593" y="1506"/>
                    </a:lnTo>
                    <a:lnTo>
                      <a:pt x="592" y="1509"/>
                    </a:lnTo>
                    <a:lnTo>
                      <a:pt x="594" y="1515"/>
                    </a:lnTo>
                    <a:lnTo>
                      <a:pt x="597" y="1521"/>
                    </a:lnTo>
                    <a:lnTo>
                      <a:pt x="594" y="1521"/>
                    </a:lnTo>
                    <a:lnTo>
                      <a:pt x="591" y="1532"/>
                    </a:lnTo>
                    <a:lnTo>
                      <a:pt x="588" y="1543"/>
                    </a:lnTo>
                    <a:lnTo>
                      <a:pt x="585" y="1547"/>
                    </a:lnTo>
                    <a:lnTo>
                      <a:pt x="581" y="1550"/>
                    </a:lnTo>
                    <a:lnTo>
                      <a:pt x="579" y="1552"/>
                    </a:lnTo>
                    <a:lnTo>
                      <a:pt x="576" y="1555"/>
                    </a:lnTo>
                    <a:lnTo>
                      <a:pt x="574" y="1559"/>
                    </a:lnTo>
                    <a:lnTo>
                      <a:pt x="566" y="1572"/>
                    </a:lnTo>
                    <a:lnTo>
                      <a:pt x="556" y="1584"/>
                    </a:lnTo>
                    <a:lnTo>
                      <a:pt x="544" y="1595"/>
                    </a:lnTo>
                    <a:lnTo>
                      <a:pt x="532" y="1606"/>
                    </a:lnTo>
                    <a:lnTo>
                      <a:pt x="519" y="1614"/>
                    </a:lnTo>
                    <a:lnTo>
                      <a:pt x="517" y="1615"/>
                    </a:lnTo>
                    <a:lnTo>
                      <a:pt x="514" y="1615"/>
                    </a:lnTo>
                    <a:lnTo>
                      <a:pt x="511" y="1615"/>
                    </a:lnTo>
                    <a:lnTo>
                      <a:pt x="509" y="1614"/>
                    </a:lnTo>
                    <a:lnTo>
                      <a:pt x="507" y="1619"/>
                    </a:lnTo>
                    <a:lnTo>
                      <a:pt x="505" y="1619"/>
                    </a:lnTo>
                    <a:lnTo>
                      <a:pt x="504" y="1619"/>
                    </a:lnTo>
                    <a:lnTo>
                      <a:pt x="502" y="1619"/>
                    </a:lnTo>
                    <a:lnTo>
                      <a:pt x="500" y="1619"/>
                    </a:lnTo>
                    <a:lnTo>
                      <a:pt x="498" y="1619"/>
                    </a:lnTo>
                    <a:lnTo>
                      <a:pt x="497" y="1620"/>
                    </a:lnTo>
                    <a:lnTo>
                      <a:pt x="497" y="1621"/>
                    </a:lnTo>
                    <a:lnTo>
                      <a:pt x="484" y="1619"/>
                    </a:lnTo>
                    <a:lnTo>
                      <a:pt x="471" y="1619"/>
                    </a:lnTo>
                    <a:lnTo>
                      <a:pt x="466" y="1621"/>
                    </a:lnTo>
                    <a:lnTo>
                      <a:pt x="460" y="1623"/>
                    </a:lnTo>
                    <a:lnTo>
                      <a:pt x="453" y="1624"/>
                    </a:lnTo>
                    <a:lnTo>
                      <a:pt x="449" y="1625"/>
                    </a:lnTo>
                    <a:lnTo>
                      <a:pt x="445" y="1627"/>
                    </a:lnTo>
                    <a:lnTo>
                      <a:pt x="440" y="1629"/>
                    </a:lnTo>
                    <a:lnTo>
                      <a:pt x="436" y="1630"/>
                    </a:lnTo>
                    <a:lnTo>
                      <a:pt x="433" y="1624"/>
                    </a:lnTo>
                    <a:lnTo>
                      <a:pt x="431" y="1623"/>
                    </a:lnTo>
                    <a:lnTo>
                      <a:pt x="429" y="1622"/>
                    </a:lnTo>
                    <a:lnTo>
                      <a:pt x="427" y="1620"/>
                    </a:lnTo>
                    <a:lnTo>
                      <a:pt x="422" y="1621"/>
                    </a:lnTo>
                    <a:lnTo>
                      <a:pt x="424" y="1615"/>
                    </a:lnTo>
                    <a:lnTo>
                      <a:pt x="423" y="1613"/>
                    </a:lnTo>
                    <a:lnTo>
                      <a:pt x="421" y="1610"/>
                    </a:lnTo>
                    <a:lnTo>
                      <a:pt x="420" y="1608"/>
                    </a:lnTo>
                    <a:lnTo>
                      <a:pt x="419" y="1605"/>
                    </a:lnTo>
                    <a:lnTo>
                      <a:pt x="420" y="1601"/>
                    </a:lnTo>
                    <a:lnTo>
                      <a:pt x="421" y="1600"/>
                    </a:lnTo>
                    <a:lnTo>
                      <a:pt x="422" y="1599"/>
                    </a:lnTo>
                    <a:lnTo>
                      <a:pt x="423" y="1590"/>
                    </a:lnTo>
                    <a:lnTo>
                      <a:pt x="420" y="1583"/>
                    </a:lnTo>
                    <a:lnTo>
                      <a:pt x="415" y="1575"/>
                    </a:lnTo>
                    <a:lnTo>
                      <a:pt x="411" y="1566"/>
                    </a:lnTo>
                    <a:lnTo>
                      <a:pt x="408" y="1556"/>
                    </a:lnTo>
                    <a:lnTo>
                      <a:pt x="405" y="1551"/>
                    </a:lnTo>
                    <a:lnTo>
                      <a:pt x="403" y="1544"/>
                    </a:lnTo>
                    <a:lnTo>
                      <a:pt x="402" y="1543"/>
                    </a:lnTo>
                    <a:lnTo>
                      <a:pt x="400" y="1541"/>
                    </a:lnTo>
                    <a:lnTo>
                      <a:pt x="398" y="1540"/>
                    </a:lnTo>
                    <a:lnTo>
                      <a:pt x="396" y="1538"/>
                    </a:lnTo>
                    <a:lnTo>
                      <a:pt x="389" y="1526"/>
                    </a:lnTo>
                    <a:lnTo>
                      <a:pt x="386" y="1514"/>
                    </a:lnTo>
                    <a:lnTo>
                      <a:pt x="384" y="1500"/>
                    </a:lnTo>
                    <a:lnTo>
                      <a:pt x="381" y="1486"/>
                    </a:lnTo>
                    <a:lnTo>
                      <a:pt x="380" y="1475"/>
                    </a:lnTo>
                    <a:lnTo>
                      <a:pt x="381" y="1463"/>
                    </a:lnTo>
                    <a:lnTo>
                      <a:pt x="379" y="1459"/>
                    </a:lnTo>
                    <a:lnTo>
                      <a:pt x="377" y="1454"/>
                    </a:lnTo>
                    <a:lnTo>
                      <a:pt x="374" y="1449"/>
                    </a:lnTo>
                    <a:lnTo>
                      <a:pt x="367" y="1436"/>
                    </a:lnTo>
                    <a:lnTo>
                      <a:pt x="362" y="1423"/>
                    </a:lnTo>
                    <a:lnTo>
                      <a:pt x="354" y="1410"/>
                    </a:lnTo>
                    <a:lnTo>
                      <a:pt x="351" y="1403"/>
                    </a:lnTo>
                    <a:lnTo>
                      <a:pt x="350" y="1397"/>
                    </a:lnTo>
                    <a:lnTo>
                      <a:pt x="349" y="1389"/>
                    </a:lnTo>
                    <a:lnTo>
                      <a:pt x="350" y="1373"/>
                    </a:lnTo>
                    <a:lnTo>
                      <a:pt x="353" y="1357"/>
                    </a:lnTo>
                    <a:lnTo>
                      <a:pt x="357" y="1343"/>
                    </a:lnTo>
                    <a:lnTo>
                      <a:pt x="363" y="1329"/>
                    </a:lnTo>
                    <a:lnTo>
                      <a:pt x="366" y="1327"/>
                    </a:lnTo>
                    <a:lnTo>
                      <a:pt x="368" y="1325"/>
                    </a:lnTo>
                    <a:lnTo>
                      <a:pt x="370" y="1322"/>
                    </a:lnTo>
                    <a:lnTo>
                      <a:pt x="372" y="1319"/>
                    </a:lnTo>
                    <a:lnTo>
                      <a:pt x="373" y="1316"/>
                    </a:lnTo>
                    <a:lnTo>
                      <a:pt x="374" y="1311"/>
                    </a:lnTo>
                    <a:lnTo>
                      <a:pt x="374" y="1308"/>
                    </a:lnTo>
                    <a:lnTo>
                      <a:pt x="374" y="1304"/>
                    </a:lnTo>
                    <a:lnTo>
                      <a:pt x="369" y="1293"/>
                    </a:lnTo>
                    <a:lnTo>
                      <a:pt x="365" y="1281"/>
                    </a:lnTo>
                    <a:lnTo>
                      <a:pt x="365" y="1279"/>
                    </a:lnTo>
                    <a:lnTo>
                      <a:pt x="366" y="1276"/>
                    </a:lnTo>
                    <a:lnTo>
                      <a:pt x="367" y="1273"/>
                    </a:lnTo>
                    <a:lnTo>
                      <a:pt x="368" y="1271"/>
                    </a:lnTo>
                    <a:lnTo>
                      <a:pt x="368" y="1269"/>
                    </a:lnTo>
                    <a:lnTo>
                      <a:pt x="363" y="1252"/>
                    </a:lnTo>
                    <a:lnTo>
                      <a:pt x="355" y="1237"/>
                    </a:lnTo>
                    <a:lnTo>
                      <a:pt x="357" y="1237"/>
                    </a:lnTo>
                    <a:lnTo>
                      <a:pt x="356" y="1236"/>
                    </a:lnTo>
                    <a:lnTo>
                      <a:pt x="355" y="1234"/>
                    </a:lnTo>
                    <a:lnTo>
                      <a:pt x="354" y="1229"/>
                    </a:lnTo>
                    <a:lnTo>
                      <a:pt x="353" y="1224"/>
                    </a:lnTo>
                    <a:lnTo>
                      <a:pt x="341" y="1205"/>
                    </a:lnTo>
                    <a:lnTo>
                      <a:pt x="340" y="1206"/>
                    </a:lnTo>
                    <a:lnTo>
                      <a:pt x="323" y="1186"/>
                    </a:lnTo>
                    <a:lnTo>
                      <a:pt x="317" y="1176"/>
                    </a:lnTo>
                    <a:lnTo>
                      <a:pt x="313" y="1165"/>
                    </a:lnTo>
                    <a:lnTo>
                      <a:pt x="320" y="1159"/>
                    </a:lnTo>
                    <a:lnTo>
                      <a:pt x="320" y="1157"/>
                    </a:lnTo>
                    <a:lnTo>
                      <a:pt x="320" y="1156"/>
                    </a:lnTo>
                    <a:lnTo>
                      <a:pt x="321" y="1154"/>
                    </a:lnTo>
                    <a:lnTo>
                      <a:pt x="322" y="1152"/>
                    </a:lnTo>
                    <a:lnTo>
                      <a:pt x="323" y="1152"/>
                    </a:lnTo>
                    <a:lnTo>
                      <a:pt x="320" y="1149"/>
                    </a:lnTo>
                    <a:lnTo>
                      <a:pt x="322" y="1139"/>
                    </a:lnTo>
                    <a:lnTo>
                      <a:pt x="320" y="1139"/>
                    </a:lnTo>
                    <a:lnTo>
                      <a:pt x="323" y="1132"/>
                    </a:lnTo>
                    <a:lnTo>
                      <a:pt x="327" y="1124"/>
                    </a:lnTo>
                    <a:lnTo>
                      <a:pt x="326" y="1123"/>
                    </a:lnTo>
                    <a:lnTo>
                      <a:pt x="326" y="1114"/>
                    </a:lnTo>
                    <a:lnTo>
                      <a:pt x="322" y="1104"/>
                    </a:lnTo>
                    <a:lnTo>
                      <a:pt x="323" y="1101"/>
                    </a:lnTo>
                    <a:lnTo>
                      <a:pt x="323" y="1100"/>
                    </a:lnTo>
                    <a:lnTo>
                      <a:pt x="317" y="1099"/>
                    </a:lnTo>
                    <a:lnTo>
                      <a:pt x="314" y="1095"/>
                    </a:lnTo>
                    <a:lnTo>
                      <a:pt x="310" y="1089"/>
                    </a:lnTo>
                    <a:lnTo>
                      <a:pt x="309" y="1091"/>
                    </a:lnTo>
                    <a:lnTo>
                      <a:pt x="308" y="1092"/>
                    </a:lnTo>
                    <a:lnTo>
                      <a:pt x="280" y="1096"/>
                    </a:lnTo>
                    <a:lnTo>
                      <a:pt x="273" y="1087"/>
                    </a:lnTo>
                    <a:lnTo>
                      <a:pt x="268" y="1076"/>
                    </a:lnTo>
                    <a:lnTo>
                      <a:pt x="262" y="1068"/>
                    </a:lnTo>
                    <a:lnTo>
                      <a:pt x="242" y="1068"/>
                    </a:lnTo>
                    <a:lnTo>
                      <a:pt x="229" y="1069"/>
                    </a:lnTo>
                    <a:lnTo>
                      <a:pt x="222" y="1071"/>
                    </a:lnTo>
                    <a:lnTo>
                      <a:pt x="219" y="1074"/>
                    </a:lnTo>
                    <a:lnTo>
                      <a:pt x="215" y="1075"/>
                    </a:lnTo>
                    <a:lnTo>
                      <a:pt x="211" y="1076"/>
                    </a:lnTo>
                    <a:lnTo>
                      <a:pt x="185" y="1088"/>
                    </a:lnTo>
                    <a:lnTo>
                      <a:pt x="181" y="1088"/>
                    </a:lnTo>
                    <a:lnTo>
                      <a:pt x="178" y="1087"/>
                    </a:lnTo>
                    <a:lnTo>
                      <a:pt x="176" y="1086"/>
                    </a:lnTo>
                    <a:lnTo>
                      <a:pt x="173" y="1085"/>
                    </a:lnTo>
                    <a:lnTo>
                      <a:pt x="161" y="1084"/>
                    </a:lnTo>
                    <a:lnTo>
                      <a:pt x="149" y="1084"/>
                    </a:lnTo>
                    <a:lnTo>
                      <a:pt x="138" y="1085"/>
                    </a:lnTo>
                    <a:lnTo>
                      <a:pt x="128" y="1089"/>
                    </a:lnTo>
                    <a:lnTo>
                      <a:pt x="117" y="1094"/>
                    </a:lnTo>
                    <a:lnTo>
                      <a:pt x="116" y="1094"/>
                    </a:lnTo>
                    <a:lnTo>
                      <a:pt x="103" y="1088"/>
                    </a:lnTo>
                    <a:lnTo>
                      <a:pt x="91" y="1079"/>
                    </a:lnTo>
                    <a:lnTo>
                      <a:pt x="81" y="1071"/>
                    </a:lnTo>
                    <a:lnTo>
                      <a:pt x="71" y="1063"/>
                    </a:lnTo>
                    <a:lnTo>
                      <a:pt x="71" y="1061"/>
                    </a:lnTo>
                    <a:lnTo>
                      <a:pt x="64" y="1057"/>
                    </a:lnTo>
                    <a:lnTo>
                      <a:pt x="52" y="1051"/>
                    </a:lnTo>
                    <a:lnTo>
                      <a:pt x="51" y="1042"/>
                    </a:lnTo>
                    <a:lnTo>
                      <a:pt x="50" y="1042"/>
                    </a:lnTo>
                    <a:lnTo>
                      <a:pt x="49" y="1041"/>
                    </a:lnTo>
                    <a:lnTo>
                      <a:pt x="48" y="1040"/>
                    </a:lnTo>
                    <a:lnTo>
                      <a:pt x="49" y="1032"/>
                    </a:lnTo>
                    <a:lnTo>
                      <a:pt x="43" y="1022"/>
                    </a:lnTo>
                    <a:lnTo>
                      <a:pt x="35" y="1014"/>
                    </a:lnTo>
                    <a:lnTo>
                      <a:pt x="28" y="1004"/>
                    </a:lnTo>
                    <a:lnTo>
                      <a:pt x="28" y="1006"/>
                    </a:lnTo>
                    <a:lnTo>
                      <a:pt x="27" y="1007"/>
                    </a:lnTo>
                    <a:lnTo>
                      <a:pt x="27" y="1006"/>
                    </a:lnTo>
                    <a:lnTo>
                      <a:pt x="27" y="1004"/>
                    </a:lnTo>
                    <a:lnTo>
                      <a:pt x="26" y="1002"/>
                    </a:lnTo>
                    <a:lnTo>
                      <a:pt x="25" y="1001"/>
                    </a:lnTo>
                    <a:lnTo>
                      <a:pt x="23" y="1000"/>
                    </a:lnTo>
                    <a:lnTo>
                      <a:pt x="23" y="992"/>
                    </a:lnTo>
                    <a:lnTo>
                      <a:pt x="15" y="994"/>
                    </a:lnTo>
                    <a:lnTo>
                      <a:pt x="12" y="988"/>
                    </a:lnTo>
                    <a:lnTo>
                      <a:pt x="10" y="988"/>
                    </a:lnTo>
                    <a:lnTo>
                      <a:pt x="9" y="987"/>
                    </a:lnTo>
                    <a:lnTo>
                      <a:pt x="8" y="986"/>
                    </a:lnTo>
                    <a:lnTo>
                      <a:pt x="8" y="982"/>
                    </a:lnTo>
                    <a:lnTo>
                      <a:pt x="8" y="978"/>
                    </a:lnTo>
                    <a:lnTo>
                      <a:pt x="8" y="975"/>
                    </a:lnTo>
                    <a:lnTo>
                      <a:pt x="8" y="970"/>
                    </a:lnTo>
                    <a:lnTo>
                      <a:pt x="10" y="971"/>
                    </a:lnTo>
                    <a:lnTo>
                      <a:pt x="8" y="964"/>
                    </a:lnTo>
                    <a:lnTo>
                      <a:pt x="5" y="957"/>
                    </a:lnTo>
                    <a:lnTo>
                      <a:pt x="0" y="953"/>
                    </a:lnTo>
                    <a:lnTo>
                      <a:pt x="7" y="946"/>
                    </a:lnTo>
                    <a:lnTo>
                      <a:pt x="11" y="939"/>
                    </a:lnTo>
                    <a:lnTo>
                      <a:pt x="12" y="929"/>
                    </a:lnTo>
                    <a:lnTo>
                      <a:pt x="13" y="929"/>
                    </a:lnTo>
                    <a:lnTo>
                      <a:pt x="14" y="924"/>
                    </a:lnTo>
                    <a:lnTo>
                      <a:pt x="15" y="920"/>
                    </a:lnTo>
                    <a:lnTo>
                      <a:pt x="16" y="916"/>
                    </a:lnTo>
                    <a:lnTo>
                      <a:pt x="19" y="912"/>
                    </a:lnTo>
                    <a:lnTo>
                      <a:pt x="19" y="901"/>
                    </a:lnTo>
                    <a:lnTo>
                      <a:pt x="14" y="892"/>
                    </a:lnTo>
                    <a:lnTo>
                      <a:pt x="15" y="887"/>
                    </a:lnTo>
                    <a:lnTo>
                      <a:pt x="16" y="884"/>
                    </a:lnTo>
                    <a:lnTo>
                      <a:pt x="16" y="881"/>
                    </a:lnTo>
                    <a:lnTo>
                      <a:pt x="16" y="877"/>
                    </a:lnTo>
                    <a:lnTo>
                      <a:pt x="14" y="874"/>
                    </a:lnTo>
                    <a:lnTo>
                      <a:pt x="12" y="871"/>
                    </a:lnTo>
                    <a:lnTo>
                      <a:pt x="10" y="866"/>
                    </a:lnTo>
                    <a:lnTo>
                      <a:pt x="10" y="867"/>
                    </a:lnTo>
                    <a:lnTo>
                      <a:pt x="9" y="870"/>
                    </a:lnTo>
                    <a:lnTo>
                      <a:pt x="8" y="871"/>
                    </a:lnTo>
                    <a:lnTo>
                      <a:pt x="8" y="869"/>
                    </a:lnTo>
                    <a:lnTo>
                      <a:pt x="8" y="866"/>
                    </a:lnTo>
                    <a:lnTo>
                      <a:pt x="8" y="864"/>
                    </a:lnTo>
                    <a:lnTo>
                      <a:pt x="10" y="864"/>
                    </a:lnTo>
                    <a:lnTo>
                      <a:pt x="9" y="862"/>
                    </a:lnTo>
                    <a:lnTo>
                      <a:pt x="10" y="859"/>
                    </a:lnTo>
                    <a:lnTo>
                      <a:pt x="10" y="855"/>
                    </a:lnTo>
                    <a:lnTo>
                      <a:pt x="12" y="852"/>
                    </a:lnTo>
                    <a:lnTo>
                      <a:pt x="18" y="843"/>
                    </a:lnTo>
                    <a:lnTo>
                      <a:pt x="21" y="835"/>
                    </a:lnTo>
                    <a:lnTo>
                      <a:pt x="25" y="827"/>
                    </a:lnTo>
                    <a:lnTo>
                      <a:pt x="31" y="822"/>
                    </a:lnTo>
                    <a:lnTo>
                      <a:pt x="36" y="816"/>
                    </a:lnTo>
                    <a:lnTo>
                      <a:pt x="37" y="807"/>
                    </a:lnTo>
                    <a:lnTo>
                      <a:pt x="40" y="801"/>
                    </a:lnTo>
                    <a:lnTo>
                      <a:pt x="45" y="793"/>
                    </a:lnTo>
                    <a:lnTo>
                      <a:pt x="47" y="792"/>
                    </a:lnTo>
                    <a:lnTo>
                      <a:pt x="49" y="792"/>
                    </a:lnTo>
                    <a:lnTo>
                      <a:pt x="51" y="790"/>
                    </a:lnTo>
                    <a:lnTo>
                      <a:pt x="52" y="789"/>
                    </a:lnTo>
                    <a:lnTo>
                      <a:pt x="56" y="782"/>
                    </a:lnTo>
                    <a:lnTo>
                      <a:pt x="58" y="777"/>
                    </a:lnTo>
                    <a:lnTo>
                      <a:pt x="57" y="776"/>
                    </a:lnTo>
                    <a:lnTo>
                      <a:pt x="59" y="776"/>
                    </a:lnTo>
                    <a:lnTo>
                      <a:pt x="64" y="772"/>
                    </a:lnTo>
                    <a:lnTo>
                      <a:pt x="71" y="770"/>
                    </a:lnTo>
                    <a:lnTo>
                      <a:pt x="77" y="768"/>
                    </a:lnTo>
                    <a:lnTo>
                      <a:pt x="85" y="761"/>
                    </a:lnTo>
                    <a:lnTo>
                      <a:pt x="93" y="754"/>
                    </a:lnTo>
                    <a:lnTo>
                      <a:pt x="99" y="744"/>
                    </a:lnTo>
                    <a:lnTo>
                      <a:pt x="99" y="738"/>
                    </a:lnTo>
                    <a:lnTo>
                      <a:pt x="99" y="733"/>
                    </a:lnTo>
                    <a:lnTo>
                      <a:pt x="99" y="729"/>
                    </a:lnTo>
                    <a:lnTo>
                      <a:pt x="101" y="724"/>
                    </a:lnTo>
                    <a:lnTo>
                      <a:pt x="103" y="720"/>
                    </a:lnTo>
                    <a:lnTo>
                      <a:pt x="105" y="717"/>
                    </a:lnTo>
                    <a:lnTo>
                      <a:pt x="106" y="713"/>
                    </a:lnTo>
                    <a:lnTo>
                      <a:pt x="107" y="711"/>
                    </a:lnTo>
                    <a:lnTo>
                      <a:pt x="109" y="708"/>
                    </a:lnTo>
                    <a:lnTo>
                      <a:pt x="111" y="706"/>
                    </a:lnTo>
                    <a:lnTo>
                      <a:pt x="119" y="699"/>
                    </a:lnTo>
                    <a:lnTo>
                      <a:pt x="128" y="695"/>
                    </a:lnTo>
                    <a:lnTo>
                      <a:pt x="137" y="688"/>
                    </a:lnTo>
                    <a:lnTo>
                      <a:pt x="148" y="666"/>
                    </a:lnTo>
                    <a:lnTo>
                      <a:pt x="153" y="664"/>
                    </a:lnTo>
                    <a:lnTo>
                      <a:pt x="156" y="668"/>
                    </a:lnTo>
                    <a:lnTo>
                      <a:pt x="161" y="673"/>
                    </a:lnTo>
                    <a:lnTo>
                      <a:pt x="180" y="672"/>
                    </a:lnTo>
                    <a:lnTo>
                      <a:pt x="189" y="676"/>
                    </a:lnTo>
                    <a:lnTo>
                      <a:pt x="193" y="674"/>
                    </a:lnTo>
                    <a:lnTo>
                      <a:pt x="198" y="671"/>
                    </a:lnTo>
                    <a:lnTo>
                      <a:pt x="202" y="667"/>
                    </a:lnTo>
                    <a:lnTo>
                      <a:pt x="205" y="666"/>
                    </a:lnTo>
                    <a:lnTo>
                      <a:pt x="208" y="665"/>
                    </a:lnTo>
                    <a:lnTo>
                      <a:pt x="211" y="665"/>
                    </a:lnTo>
                    <a:lnTo>
                      <a:pt x="213" y="664"/>
                    </a:lnTo>
                    <a:lnTo>
                      <a:pt x="222" y="659"/>
                    </a:lnTo>
                    <a:lnTo>
                      <a:pt x="231" y="655"/>
                    </a:lnTo>
                    <a:lnTo>
                      <a:pt x="248" y="653"/>
                    </a:lnTo>
                    <a:lnTo>
                      <a:pt x="266" y="650"/>
                    </a:lnTo>
                    <a:lnTo>
                      <a:pt x="269" y="651"/>
                    </a:lnTo>
                    <a:lnTo>
                      <a:pt x="272" y="652"/>
                    </a:lnTo>
                    <a:lnTo>
                      <a:pt x="275" y="654"/>
                    </a:lnTo>
                    <a:lnTo>
                      <a:pt x="287" y="649"/>
                    </a:lnTo>
                    <a:lnTo>
                      <a:pt x="299" y="649"/>
                    </a:lnTo>
                    <a:lnTo>
                      <a:pt x="313" y="650"/>
                    </a:lnTo>
                    <a:lnTo>
                      <a:pt x="316" y="648"/>
                    </a:lnTo>
                    <a:lnTo>
                      <a:pt x="319" y="647"/>
                    </a:lnTo>
                    <a:lnTo>
                      <a:pt x="323" y="645"/>
                    </a:lnTo>
                    <a:lnTo>
                      <a:pt x="328" y="644"/>
                    </a:lnTo>
                    <a:lnTo>
                      <a:pt x="332" y="652"/>
                    </a:lnTo>
                    <a:lnTo>
                      <a:pt x="340" y="649"/>
                    </a:lnTo>
                    <a:lnTo>
                      <a:pt x="339" y="651"/>
                    </a:lnTo>
                    <a:lnTo>
                      <a:pt x="339" y="653"/>
                    </a:lnTo>
                    <a:lnTo>
                      <a:pt x="338" y="655"/>
                    </a:lnTo>
                    <a:lnTo>
                      <a:pt x="335" y="656"/>
                    </a:lnTo>
                    <a:lnTo>
                      <a:pt x="334" y="659"/>
                    </a:lnTo>
                    <a:lnTo>
                      <a:pt x="333" y="661"/>
                    </a:lnTo>
                    <a:lnTo>
                      <a:pt x="334" y="663"/>
                    </a:lnTo>
                    <a:lnTo>
                      <a:pt x="337" y="665"/>
                    </a:lnTo>
                    <a:lnTo>
                      <a:pt x="339" y="668"/>
                    </a:lnTo>
                    <a:lnTo>
                      <a:pt x="339" y="673"/>
                    </a:lnTo>
                    <a:lnTo>
                      <a:pt x="339" y="676"/>
                    </a:lnTo>
                    <a:lnTo>
                      <a:pt x="337" y="680"/>
                    </a:lnTo>
                    <a:lnTo>
                      <a:pt x="332" y="684"/>
                    </a:lnTo>
                    <a:lnTo>
                      <a:pt x="328" y="687"/>
                    </a:lnTo>
                    <a:lnTo>
                      <a:pt x="328" y="689"/>
                    </a:lnTo>
                    <a:lnTo>
                      <a:pt x="329" y="690"/>
                    </a:lnTo>
                    <a:lnTo>
                      <a:pt x="330" y="692"/>
                    </a:lnTo>
                    <a:lnTo>
                      <a:pt x="332" y="694"/>
                    </a:lnTo>
                    <a:lnTo>
                      <a:pt x="333" y="694"/>
                    </a:lnTo>
                    <a:lnTo>
                      <a:pt x="335" y="695"/>
                    </a:lnTo>
                    <a:lnTo>
                      <a:pt x="335" y="692"/>
                    </a:lnTo>
                    <a:lnTo>
                      <a:pt x="337" y="691"/>
                    </a:lnTo>
                    <a:lnTo>
                      <a:pt x="339" y="690"/>
                    </a:lnTo>
                    <a:lnTo>
                      <a:pt x="339" y="692"/>
                    </a:lnTo>
                    <a:lnTo>
                      <a:pt x="340" y="695"/>
                    </a:lnTo>
                    <a:lnTo>
                      <a:pt x="341" y="697"/>
                    </a:lnTo>
                    <a:lnTo>
                      <a:pt x="342" y="698"/>
                    </a:lnTo>
                    <a:lnTo>
                      <a:pt x="343" y="700"/>
                    </a:lnTo>
                    <a:lnTo>
                      <a:pt x="345" y="700"/>
                    </a:lnTo>
                    <a:lnTo>
                      <a:pt x="345" y="702"/>
                    </a:lnTo>
                    <a:lnTo>
                      <a:pt x="350" y="703"/>
                    </a:lnTo>
                    <a:lnTo>
                      <a:pt x="354" y="706"/>
                    </a:lnTo>
                    <a:lnTo>
                      <a:pt x="365" y="706"/>
                    </a:lnTo>
                    <a:lnTo>
                      <a:pt x="376" y="708"/>
                    </a:lnTo>
                    <a:lnTo>
                      <a:pt x="387" y="712"/>
                    </a:lnTo>
                    <a:lnTo>
                      <a:pt x="389" y="715"/>
                    </a:lnTo>
                    <a:lnTo>
                      <a:pt x="390" y="719"/>
                    </a:lnTo>
                    <a:lnTo>
                      <a:pt x="392" y="722"/>
                    </a:lnTo>
                    <a:lnTo>
                      <a:pt x="394" y="725"/>
                    </a:lnTo>
                    <a:lnTo>
                      <a:pt x="399" y="729"/>
                    </a:lnTo>
                    <a:lnTo>
                      <a:pt x="401" y="727"/>
                    </a:lnTo>
                    <a:lnTo>
                      <a:pt x="402" y="726"/>
                    </a:lnTo>
                    <a:lnTo>
                      <a:pt x="404" y="726"/>
                    </a:lnTo>
                    <a:lnTo>
                      <a:pt x="407" y="727"/>
                    </a:lnTo>
                    <a:lnTo>
                      <a:pt x="408" y="727"/>
                    </a:lnTo>
                    <a:lnTo>
                      <a:pt x="409" y="730"/>
                    </a:lnTo>
                    <a:lnTo>
                      <a:pt x="412" y="730"/>
                    </a:lnTo>
                    <a:lnTo>
                      <a:pt x="416" y="731"/>
                    </a:lnTo>
                    <a:lnTo>
                      <a:pt x="420" y="733"/>
                    </a:lnTo>
                    <a:lnTo>
                      <a:pt x="423" y="735"/>
                    </a:lnTo>
                    <a:lnTo>
                      <a:pt x="426" y="737"/>
                    </a:lnTo>
                    <a:lnTo>
                      <a:pt x="428" y="738"/>
                    </a:lnTo>
                    <a:lnTo>
                      <a:pt x="431" y="741"/>
                    </a:lnTo>
                    <a:lnTo>
                      <a:pt x="433" y="741"/>
                    </a:lnTo>
                    <a:lnTo>
                      <a:pt x="435" y="741"/>
                    </a:lnTo>
                    <a:lnTo>
                      <a:pt x="439" y="737"/>
                    </a:lnTo>
                    <a:lnTo>
                      <a:pt x="444" y="735"/>
                    </a:lnTo>
                    <a:lnTo>
                      <a:pt x="443" y="725"/>
                    </a:lnTo>
                    <a:lnTo>
                      <a:pt x="441" y="717"/>
                    </a:lnTo>
                    <a:lnTo>
                      <a:pt x="446" y="712"/>
                    </a:lnTo>
                    <a:lnTo>
                      <a:pt x="449" y="710"/>
                    </a:lnTo>
                    <a:lnTo>
                      <a:pt x="453" y="707"/>
                    </a:lnTo>
                    <a:lnTo>
                      <a:pt x="458" y="706"/>
                    </a:lnTo>
                    <a:lnTo>
                      <a:pt x="469" y="706"/>
                    </a:lnTo>
                    <a:lnTo>
                      <a:pt x="478" y="708"/>
                    </a:lnTo>
                    <a:lnTo>
                      <a:pt x="479" y="710"/>
                    </a:lnTo>
                    <a:lnTo>
                      <a:pt x="479" y="712"/>
                    </a:lnTo>
                    <a:lnTo>
                      <a:pt x="479" y="713"/>
                    </a:lnTo>
                    <a:lnTo>
                      <a:pt x="490" y="717"/>
                    </a:lnTo>
                    <a:lnTo>
                      <a:pt x="502" y="719"/>
                    </a:lnTo>
                    <a:lnTo>
                      <a:pt x="502" y="721"/>
                    </a:lnTo>
                    <a:lnTo>
                      <a:pt x="502" y="723"/>
                    </a:lnTo>
                    <a:lnTo>
                      <a:pt x="513" y="723"/>
                    </a:lnTo>
                    <a:lnTo>
                      <a:pt x="525" y="725"/>
                    </a:lnTo>
                    <a:lnTo>
                      <a:pt x="534" y="730"/>
                    </a:lnTo>
                    <a:lnTo>
                      <a:pt x="535" y="729"/>
                    </a:lnTo>
                    <a:lnTo>
                      <a:pt x="538" y="729"/>
                    </a:lnTo>
                    <a:lnTo>
                      <a:pt x="540" y="729"/>
                    </a:lnTo>
                    <a:lnTo>
                      <a:pt x="542" y="731"/>
                    </a:lnTo>
                    <a:lnTo>
                      <a:pt x="542" y="732"/>
                    </a:lnTo>
                    <a:lnTo>
                      <a:pt x="545" y="732"/>
                    </a:lnTo>
                    <a:lnTo>
                      <a:pt x="550" y="733"/>
                    </a:lnTo>
                    <a:lnTo>
                      <a:pt x="555" y="730"/>
                    </a:lnTo>
                    <a:lnTo>
                      <a:pt x="561" y="727"/>
                    </a:lnTo>
                    <a:lnTo>
                      <a:pt x="565" y="724"/>
                    </a:lnTo>
                    <a:lnTo>
                      <a:pt x="573" y="724"/>
                    </a:lnTo>
                    <a:lnTo>
                      <a:pt x="580" y="724"/>
                    </a:lnTo>
                    <a:lnTo>
                      <a:pt x="579" y="725"/>
                    </a:lnTo>
                    <a:lnTo>
                      <a:pt x="579" y="727"/>
                    </a:lnTo>
                    <a:lnTo>
                      <a:pt x="593" y="729"/>
                    </a:lnTo>
                    <a:lnTo>
                      <a:pt x="608" y="727"/>
                    </a:lnTo>
                    <a:lnTo>
                      <a:pt x="612" y="715"/>
                    </a:lnTo>
                    <a:lnTo>
                      <a:pt x="615" y="702"/>
                    </a:lnTo>
                    <a:lnTo>
                      <a:pt x="617" y="694"/>
                    </a:lnTo>
                    <a:lnTo>
                      <a:pt x="620" y="686"/>
                    </a:lnTo>
                    <a:lnTo>
                      <a:pt x="624" y="680"/>
                    </a:lnTo>
                    <a:lnTo>
                      <a:pt x="622" y="679"/>
                    </a:lnTo>
                    <a:lnTo>
                      <a:pt x="621" y="677"/>
                    </a:lnTo>
                    <a:lnTo>
                      <a:pt x="621" y="675"/>
                    </a:lnTo>
                    <a:lnTo>
                      <a:pt x="620" y="673"/>
                    </a:lnTo>
                    <a:lnTo>
                      <a:pt x="620" y="670"/>
                    </a:lnTo>
                    <a:lnTo>
                      <a:pt x="620" y="667"/>
                    </a:lnTo>
                    <a:lnTo>
                      <a:pt x="619" y="665"/>
                    </a:lnTo>
                    <a:lnTo>
                      <a:pt x="621" y="665"/>
                    </a:lnTo>
                    <a:lnTo>
                      <a:pt x="622" y="664"/>
                    </a:lnTo>
                    <a:lnTo>
                      <a:pt x="619" y="656"/>
                    </a:lnTo>
                    <a:lnTo>
                      <a:pt x="621" y="656"/>
                    </a:lnTo>
                    <a:lnTo>
                      <a:pt x="622" y="655"/>
                    </a:lnTo>
                    <a:lnTo>
                      <a:pt x="623" y="653"/>
                    </a:lnTo>
                    <a:lnTo>
                      <a:pt x="623" y="652"/>
                    </a:lnTo>
                    <a:lnTo>
                      <a:pt x="623" y="650"/>
                    </a:lnTo>
                    <a:lnTo>
                      <a:pt x="619" y="652"/>
                    </a:lnTo>
                    <a:lnTo>
                      <a:pt x="615" y="655"/>
                    </a:lnTo>
                    <a:lnTo>
                      <a:pt x="610" y="653"/>
                    </a:lnTo>
                    <a:lnTo>
                      <a:pt x="604" y="652"/>
                    </a:lnTo>
                    <a:lnTo>
                      <a:pt x="599" y="660"/>
                    </a:lnTo>
                    <a:lnTo>
                      <a:pt x="593" y="661"/>
                    </a:lnTo>
                    <a:lnTo>
                      <a:pt x="588" y="661"/>
                    </a:lnTo>
                    <a:lnTo>
                      <a:pt x="584" y="662"/>
                    </a:lnTo>
                    <a:lnTo>
                      <a:pt x="576" y="656"/>
                    </a:lnTo>
                    <a:lnTo>
                      <a:pt x="568" y="652"/>
                    </a:lnTo>
                    <a:lnTo>
                      <a:pt x="559" y="652"/>
                    </a:lnTo>
                    <a:lnTo>
                      <a:pt x="558" y="660"/>
                    </a:lnTo>
                    <a:lnTo>
                      <a:pt x="550" y="661"/>
                    </a:lnTo>
                    <a:lnTo>
                      <a:pt x="545" y="659"/>
                    </a:lnTo>
                    <a:lnTo>
                      <a:pt x="542" y="655"/>
                    </a:lnTo>
                    <a:lnTo>
                      <a:pt x="538" y="653"/>
                    </a:lnTo>
                    <a:lnTo>
                      <a:pt x="534" y="653"/>
                    </a:lnTo>
                    <a:lnTo>
                      <a:pt x="530" y="653"/>
                    </a:lnTo>
                    <a:lnTo>
                      <a:pt x="532" y="648"/>
                    </a:lnTo>
                    <a:lnTo>
                      <a:pt x="523" y="650"/>
                    </a:lnTo>
                    <a:lnTo>
                      <a:pt x="525" y="645"/>
                    </a:lnTo>
                    <a:lnTo>
                      <a:pt x="520" y="641"/>
                    </a:lnTo>
                    <a:lnTo>
                      <a:pt x="518" y="641"/>
                    </a:lnTo>
                    <a:lnTo>
                      <a:pt x="515" y="640"/>
                    </a:lnTo>
                    <a:lnTo>
                      <a:pt x="515" y="639"/>
                    </a:lnTo>
                    <a:lnTo>
                      <a:pt x="517" y="639"/>
                    </a:lnTo>
                    <a:lnTo>
                      <a:pt x="519" y="638"/>
                    </a:lnTo>
                    <a:lnTo>
                      <a:pt x="521" y="638"/>
                    </a:lnTo>
                    <a:lnTo>
                      <a:pt x="519" y="636"/>
                    </a:lnTo>
                    <a:lnTo>
                      <a:pt x="516" y="633"/>
                    </a:lnTo>
                    <a:lnTo>
                      <a:pt x="513" y="632"/>
                    </a:lnTo>
                    <a:lnTo>
                      <a:pt x="509" y="632"/>
                    </a:lnTo>
                    <a:lnTo>
                      <a:pt x="506" y="632"/>
                    </a:lnTo>
                    <a:lnTo>
                      <a:pt x="506" y="630"/>
                    </a:lnTo>
                    <a:lnTo>
                      <a:pt x="506" y="628"/>
                    </a:lnTo>
                    <a:lnTo>
                      <a:pt x="506" y="626"/>
                    </a:lnTo>
                    <a:lnTo>
                      <a:pt x="508" y="628"/>
                    </a:lnTo>
                    <a:lnTo>
                      <a:pt x="510" y="631"/>
                    </a:lnTo>
                    <a:lnTo>
                      <a:pt x="511" y="629"/>
                    </a:lnTo>
                    <a:lnTo>
                      <a:pt x="513" y="627"/>
                    </a:lnTo>
                    <a:lnTo>
                      <a:pt x="514" y="628"/>
                    </a:lnTo>
                    <a:lnTo>
                      <a:pt x="515" y="629"/>
                    </a:lnTo>
                    <a:lnTo>
                      <a:pt x="517" y="624"/>
                    </a:lnTo>
                    <a:lnTo>
                      <a:pt x="513" y="619"/>
                    </a:lnTo>
                    <a:lnTo>
                      <a:pt x="514" y="617"/>
                    </a:lnTo>
                    <a:lnTo>
                      <a:pt x="515" y="616"/>
                    </a:lnTo>
                    <a:lnTo>
                      <a:pt x="511" y="615"/>
                    </a:lnTo>
                    <a:lnTo>
                      <a:pt x="509" y="615"/>
                    </a:lnTo>
                    <a:lnTo>
                      <a:pt x="510" y="618"/>
                    </a:lnTo>
                    <a:lnTo>
                      <a:pt x="513" y="619"/>
                    </a:lnTo>
                    <a:lnTo>
                      <a:pt x="513" y="621"/>
                    </a:lnTo>
                    <a:lnTo>
                      <a:pt x="514" y="623"/>
                    </a:lnTo>
                    <a:lnTo>
                      <a:pt x="508" y="621"/>
                    </a:lnTo>
                    <a:lnTo>
                      <a:pt x="504" y="619"/>
                    </a:lnTo>
                    <a:lnTo>
                      <a:pt x="505" y="618"/>
                    </a:lnTo>
                    <a:lnTo>
                      <a:pt x="507" y="617"/>
                    </a:lnTo>
                    <a:lnTo>
                      <a:pt x="508" y="616"/>
                    </a:lnTo>
                    <a:lnTo>
                      <a:pt x="508" y="614"/>
                    </a:lnTo>
                    <a:lnTo>
                      <a:pt x="507" y="612"/>
                    </a:lnTo>
                    <a:lnTo>
                      <a:pt x="507" y="610"/>
                    </a:lnTo>
                    <a:lnTo>
                      <a:pt x="507" y="608"/>
                    </a:lnTo>
                    <a:lnTo>
                      <a:pt x="507" y="606"/>
                    </a:lnTo>
                    <a:lnTo>
                      <a:pt x="507" y="604"/>
                    </a:lnTo>
                    <a:lnTo>
                      <a:pt x="509" y="603"/>
                    </a:lnTo>
                    <a:lnTo>
                      <a:pt x="510" y="603"/>
                    </a:lnTo>
                    <a:lnTo>
                      <a:pt x="511" y="601"/>
                    </a:lnTo>
                    <a:lnTo>
                      <a:pt x="513" y="600"/>
                    </a:lnTo>
                    <a:lnTo>
                      <a:pt x="505" y="600"/>
                    </a:lnTo>
                    <a:lnTo>
                      <a:pt x="506" y="598"/>
                    </a:lnTo>
                    <a:lnTo>
                      <a:pt x="502" y="597"/>
                    </a:lnTo>
                    <a:lnTo>
                      <a:pt x="498" y="596"/>
                    </a:lnTo>
                    <a:lnTo>
                      <a:pt x="494" y="596"/>
                    </a:lnTo>
                    <a:lnTo>
                      <a:pt x="491" y="598"/>
                    </a:lnTo>
                    <a:lnTo>
                      <a:pt x="488" y="601"/>
                    </a:lnTo>
                    <a:lnTo>
                      <a:pt x="488" y="598"/>
                    </a:lnTo>
                    <a:lnTo>
                      <a:pt x="490" y="597"/>
                    </a:lnTo>
                    <a:lnTo>
                      <a:pt x="490" y="596"/>
                    </a:lnTo>
                    <a:lnTo>
                      <a:pt x="481" y="598"/>
                    </a:lnTo>
                    <a:lnTo>
                      <a:pt x="484" y="604"/>
                    </a:lnTo>
                    <a:lnTo>
                      <a:pt x="480" y="605"/>
                    </a:lnTo>
                    <a:lnTo>
                      <a:pt x="476" y="605"/>
                    </a:lnTo>
                    <a:lnTo>
                      <a:pt x="472" y="604"/>
                    </a:lnTo>
                    <a:lnTo>
                      <a:pt x="469" y="602"/>
                    </a:lnTo>
                    <a:lnTo>
                      <a:pt x="468" y="607"/>
                    </a:lnTo>
                    <a:lnTo>
                      <a:pt x="474" y="617"/>
                    </a:lnTo>
                    <a:lnTo>
                      <a:pt x="476" y="619"/>
                    </a:lnTo>
                    <a:lnTo>
                      <a:pt x="478" y="621"/>
                    </a:lnTo>
                    <a:lnTo>
                      <a:pt x="479" y="625"/>
                    </a:lnTo>
                    <a:lnTo>
                      <a:pt x="483" y="627"/>
                    </a:lnTo>
                    <a:lnTo>
                      <a:pt x="486" y="629"/>
                    </a:lnTo>
                    <a:lnTo>
                      <a:pt x="490" y="632"/>
                    </a:lnTo>
                    <a:lnTo>
                      <a:pt x="492" y="637"/>
                    </a:lnTo>
                    <a:lnTo>
                      <a:pt x="486" y="635"/>
                    </a:lnTo>
                    <a:lnTo>
                      <a:pt x="486" y="637"/>
                    </a:lnTo>
                    <a:lnTo>
                      <a:pt x="486" y="639"/>
                    </a:lnTo>
                    <a:lnTo>
                      <a:pt x="486" y="641"/>
                    </a:lnTo>
                    <a:lnTo>
                      <a:pt x="482" y="637"/>
                    </a:lnTo>
                    <a:lnTo>
                      <a:pt x="474" y="637"/>
                    </a:lnTo>
                    <a:lnTo>
                      <a:pt x="480" y="644"/>
                    </a:lnTo>
                    <a:lnTo>
                      <a:pt x="471" y="642"/>
                    </a:lnTo>
                    <a:lnTo>
                      <a:pt x="473" y="645"/>
                    </a:lnTo>
                    <a:lnTo>
                      <a:pt x="474" y="650"/>
                    </a:lnTo>
                    <a:lnTo>
                      <a:pt x="474" y="653"/>
                    </a:lnTo>
                    <a:lnTo>
                      <a:pt x="473" y="653"/>
                    </a:lnTo>
                    <a:lnTo>
                      <a:pt x="471" y="652"/>
                    </a:lnTo>
                    <a:lnTo>
                      <a:pt x="468" y="655"/>
                    </a:lnTo>
                    <a:lnTo>
                      <a:pt x="464" y="650"/>
                    </a:lnTo>
                    <a:lnTo>
                      <a:pt x="459" y="652"/>
                    </a:lnTo>
                    <a:lnTo>
                      <a:pt x="459" y="651"/>
                    </a:lnTo>
                    <a:lnTo>
                      <a:pt x="458" y="649"/>
                    </a:lnTo>
                    <a:lnTo>
                      <a:pt x="458" y="648"/>
                    </a:lnTo>
                    <a:lnTo>
                      <a:pt x="459" y="643"/>
                    </a:lnTo>
                    <a:lnTo>
                      <a:pt x="458" y="642"/>
                    </a:lnTo>
                    <a:lnTo>
                      <a:pt x="456" y="640"/>
                    </a:lnTo>
                    <a:lnTo>
                      <a:pt x="455" y="639"/>
                    </a:lnTo>
                    <a:lnTo>
                      <a:pt x="453" y="637"/>
                    </a:lnTo>
                    <a:lnTo>
                      <a:pt x="453" y="636"/>
                    </a:lnTo>
                    <a:lnTo>
                      <a:pt x="457" y="633"/>
                    </a:lnTo>
                    <a:lnTo>
                      <a:pt x="459" y="631"/>
                    </a:lnTo>
                    <a:lnTo>
                      <a:pt x="451" y="630"/>
                    </a:lnTo>
                    <a:lnTo>
                      <a:pt x="449" y="627"/>
                    </a:lnTo>
                    <a:lnTo>
                      <a:pt x="447" y="624"/>
                    </a:lnTo>
                    <a:lnTo>
                      <a:pt x="445" y="620"/>
                    </a:lnTo>
                    <a:lnTo>
                      <a:pt x="443" y="617"/>
                    </a:lnTo>
                    <a:lnTo>
                      <a:pt x="441" y="614"/>
                    </a:lnTo>
                    <a:lnTo>
                      <a:pt x="437" y="609"/>
                    </a:lnTo>
                    <a:lnTo>
                      <a:pt x="432" y="605"/>
                    </a:lnTo>
                    <a:lnTo>
                      <a:pt x="432" y="593"/>
                    </a:lnTo>
                    <a:lnTo>
                      <a:pt x="431" y="582"/>
                    </a:lnTo>
                    <a:lnTo>
                      <a:pt x="427" y="580"/>
                    </a:lnTo>
                    <a:lnTo>
                      <a:pt x="423" y="578"/>
                    </a:lnTo>
                    <a:lnTo>
                      <a:pt x="420" y="574"/>
                    </a:lnTo>
                    <a:lnTo>
                      <a:pt x="417" y="573"/>
                    </a:lnTo>
                    <a:lnTo>
                      <a:pt x="414" y="571"/>
                    </a:lnTo>
                    <a:lnTo>
                      <a:pt x="410" y="570"/>
                    </a:lnTo>
                    <a:lnTo>
                      <a:pt x="405" y="569"/>
                    </a:lnTo>
                    <a:lnTo>
                      <a:pt x="401" y="568"/>
                    </a:lnTo>
                    <a:lnTo>
                      <a:pt x="397" y="565"/>
                    </a:lnTo>
                    <a:lnTo>
                      <a:pt x="398" y="563"/>
                    </a:lnTo>
                    <a:lnTo>
                      <a:pt x="399" y="561"/>
                    </a:lnTo>
                    <a:lnTo>
                      <a:pt x="392" y="560"/>
                    </a:lnTo>
                    <a:lnTo>
                      <a:pt x="390" y="558"/>
                    </a:lnTo>
                    <a:lnTo>
                      <a:pt x="387" y="556"/>
                    </a:lnTo>
                    <a:lnTo>
                      <a:pt x="385" y="554"/>
                    </a:lnTo>
                    <a:lnTo>
                      <a:pt x="384" y="550"/>
                    </a:lnTo>
                    <a:lnTo>
                      <a:pt x="381" y="548"/>
                    </a:lnTo>
                    <a:lnTo>
                      <a:pt x="378" y="542"/>
                    </a:lnTo>
                    <a:lnTo>
                      <a:pt x="377" y="543"/>
                    </a:lnTo>
                    <a:lnTo>
                      <a:pt x="376" y="545"/>
                    </a:lnTo>
                    <a:lnTo>
                      <a:pt x="376" y="546"/>
                    </a:lnTo>
                    <a:lnTo>
                      <a:pt x="372" y="540"/>
                    </a:lnTo>
                    <a:lnTo>
                      <a:pt x="370" y="542"/>
                    </a:lnTo>
                    <a:lnTo>
                      <a:pt x="369" y="544"/>
                    </a:lnTo>
                    <a:lnTo>
                      <a:pt x="368" y="545"/>
                    </a:lnTo>
                    <a:lnTo>
                      <a:pt x="366" y="534"/>
                    </a:lnTo>
                    <a:lnTo>
                      <a:pt x="367" y="533"/>
                    </a:lnTo>
                    <a:lnTo>
                      <a:pt x="365" y="532"/>
                    </a:lnTo>
                    <a:lnTo>
                      <a:pt x="363" y="531"/>
                    </a:lnTo>
                    <a:lnTo>
                      <a:pt x="353" y="535"/>
                    </a:lnTo>
                    <a:lnTo>
                      <a:pt x="354" y="542"/>
                    </a:lnTo>
                    <a:lnTo>
                      <a:pt x="353" y="551"/>
                    </a:lnTo>
                    <a:lnTo>
                      <a:pt x="362" y="558"/>
                    </a:lnTo>
                    <a:lnTo>
                      <a:pt x="367" y="561"/>
                    </a:lnTo>
                    <a:lnTo>
                      <a:pt x="369" y="566"/>
                    </a:lnTo>
                    <a:lnTo>
                      <a:pt x="372" y="571"/>
                    </a:lnTo>
                    <a:lnTo>
                      <a:pt x="376" y="575"/>
                    </a:lnTo>
                    <a:lnTo>
                      <a:pt x="381" y="580"/>
                    </a:lnTo>
                    <a:lnTo>
                      <a:pt x="388" y="582"/>
                    </a:lnTo>
                    <a:lnTo>
                      <a:pt x="396" y="583"/>
                    </a:lnTo>
                    <a:lnTo>
                      <a:pt x="393" y="589"/>
                    </a:lnTo>
                    <a:lnTo>
                      <a:pt x="403" y="593"/>
                    </a:lnTo>
                    <a:lnTo>
                      <a:pt x="413" y="597"/>
                    </a:lnTo>
                    <a:lnTo>
                      <a:pt x="422" y="604"/>
                    </a:lnTo>
                    <a:lnTo>
                      <a:pt x="422" y="606"/>
                    </a:lnTo>
                    <a:lnTo>
                      <a:pt x="422" y="608"/>
                    </a:lnTo>
                    <a:lnTo>
                      <a:pt x="421" y="610"/>
                    </a:lnTo>
                    <a:lnTo>
                      <a:pt x="420" y="612"/>
                    </a:lnTo>
                    <a:lnTo>
                      <a:pt x="416" y="608"/>
                    </a:lnTo>
                    <a:lnTo>
                      <a:pt x="414" y="604"/>
                    </a:lnTo>
                    <a:lnTo>
                      <a:pt x="405" y="602"/>
                    </a:lnTo>
                    <a:lnTo>
                      <a:pt x="401" y="606"/>
                    </a:lnTo>
                    <a:lnTo>
                      <a:pt x="401" y="613"/>
                    </a:lnTo>
                    <a:lnTo>
                      <a:pt x="408" y="616"/>
                    </a:lnTo>
                    <a:lnTo>
                      <a:pt x="407" y="623"/>
                    </a:lnTo>
                    <a:lnTo>
                      <a:pt x="403" y="625"/>
                    </a:lnTo>
                    <a:lnTo>
                      <a:pt x="401" y="627"/>
                    </a:lnTo>
                    <a:lnTo>
                      <a:pt x="400" y="630"/>
                    </a:lnTo>
                    <a:lnTo>
                      <a:pt x="399" y="633"/>
                    </a:lnTo>
                    <a:lnTo>
                      <a:pt x="397" y="637"/>
                    </a:lnTo>
                    <a:lnTo>
                      <a:pt x="396" y="637"/>
                    </a:lnTo>
                    <a:lnTo>
                      <a:pt x="392" y="636"/>
                    </a:lnTo>
                    <a:lnTo>
                      <a:pt x="391" y="636"/>
                    </a:lnTo>
                    <a:lnTo>
                      <a:pt x="391" y="635"/>
                    </a:lnTo>
                    <a:lnTo>
                      <a:pt x="386" y="639"/>
                    </a:lnTo>
                    <a:lnTo>
                      <a:pt x="386" y="643"/>
                    </a:lnTo>
                    <a:lnTo>
                      <a:pt x="387" y="649"/>
                    </a:lnTo>
                    <a:lnTo>
                      <a:pt x="385" y="654"/>
                    </a:lnTo>
                    <a:lnTo>
                      <a:pt x="381" y="653"/>
                    </a:lnTo>
                    <a:lnTo>
                      <a:pt x="378" y="651"/>
                    </a:lnTo>
                    <a:lnTo>
                      <a:pt x="375" y="649"/>
                    </a:lnTo>
                    <a:lnTo>
                      <a:pt x="372" y="648"/>
                    </a:lnTo>
                    <a:lnTo>
                      <a:pt x="363" y="643"/>
                    </a:lnTo>
                    <a:lnTo>
                      <a:pt x="355" y="640"/>
                    </a:lnTo>
                    <a:lnTo>
                      <a:pt x="355" y="639"/>
                    </a:lnTo>
                    <a:lnTo>
                      <a:pt x="355" y="637"/>
                    </a:lnTo>
                    <a:lnTo>
                      <a:pt x="355" y="635"/>
                    </a:lnTo>
                    <a:lnTo>
                      <a:pt x="362" y="633"/>
                    </a:lnTo>
                    <a:lnTo>
                      <a:pt x="367" y="633"/>
                    </a:lnTo>
                    <a:lnTo>
                      <a:pt x="380" y="633"/>
                    </a:lnTo>
                    <a:lnTo>
                      <a:pt x="393" y="630"/>
                    </a:lnTo>
                    <a:lnTo>
                      <a:pt x="393" y="628"/>
                    </a:lnTo>
                    <a:lnTo>
                      <a:pt x="394" y="626"/>
                    </a:lnTo>
                    <a:lnTo>
                      <a:pt x="397" y="625"/>
                    </a:lnTo>
                    <a:lnTo>
                      <a:pt x="394" y="616"/>
                    </a:lnTo>
                    <a:lnTo>
                      <a:pt x="391" y="608"/>
                    </a:lnTo>
                    <a:lnTo>
                      <a:pt x="382" y="605"/>
                    </a:lnTo>
                    <a:lnTo>
                      <a:pt x="381" y="603"/>
                    </a:lnTo>
                    <a:lnTo>
                      <a:pt x="381" y="601"/>
                    </a:lnTo>
                    <a:lnTo>
                      <a:pt x="373" y="597"/>
                    </a:lnTo>
                    <a:lnTo>
                      <a:pt x="369" y="593"/>
                    </a:lnTo>
                    <a:lnTo>
                      <a:pt x="363" y="592"/>
                    </a:lnTo>
                    <a:lnTo>
                      <a:pt x="357" y="589"/>
                    </a:lnTo>
                    <a:lnTo>
                      <a:pt x="352" y="584"/>
                    </a:lnTo>
                    <a:lnTo>
                      <a:pt x="346" y="579"/>
                    </a:lnTo>
                    <a:lnTo>
                      <a:pt x="340" y="575"/>
                    </a:lnTo>
                    <a:lnTo>
                      <a:pt x="333" y="566"/>
                    </a:lnTo>
                    <a:lnTo>
                      <a:pt x="329" y="555"/>
                    </a:lnTo>
                    <a:lnTo>
                      <a:pt x="320" y="551"/>
                    </a:lnTo>
                    <a:lnTo>
                      <a:pt x="311" y="550"/>
                    </a:lnTo>
                    <a:lnTo>
                      <a:pt x="308" y="554"/>
                    </a:lnTo>
                    <a:lnTo>
                      <a:pt x="305" y="556"/>
                    </a:lnTo>
                    <a:lnTo>
                      <a:pt x="301" y="558"/>
                    </a:lnTo>
                    <a:lnTo>
                      <a:pt x="294" y="562"/>
                    </a:lnTo>
                    <a:lnTo>
                      <a:pt x="286" y="567"/>
                    </a:lnTo>
                    <a:lnTo>
                      <a:pt x="260" y="562"/>
                    </a:lnTo>
                    <a:lnTo>
                      <a:pt x="250" y="567"/>
                    </a:lnTo>
                    <a:lnTo>
                      <a:pt x="251" y="575"/>
                    </a:lnTo>
                    <a:lnTo>
                      <a:pt x="252" y="574"/>
                    </a:lnTo>
                    <a:lnTo>
                      <a:pt x="252" y="583"/>
                    </a:lnTo>
                    <a:lnTo>
                      <a:pt x="240" y="591"/>
                    </a:lnTo>
                    <a:lnTo>
                      <a:pt x="227" y="594"/>
                    </a:lnTo>
                    <a:lnTo>
                      <a:pt x="212" y="616"/>
                    </a:lnTo>
                    <a:lnTo>
                      <a:pt x="214" y="619"/>
                    </a:lnTo>
                    <a:lnTo>
                      <a:pt x="215" y="623"/>
                    </a:lnTo>
                    <a:lnTo>
                      <a:pt x="217" y="627"/>
                    </a:lnTo>
                    <a:lnTo>
                      <a:pt x="213" y="629"/>
                    </a:lnTo>
                    <a:lnTo>
                      <a:pt x="211" y="632"/>
                    </a:lnTo>
                    <a:lnTo>
                      <a:pt x="208" y="636"/>
                    </a:lnTo>
                    <a:lnTo>
                      <a:pt x="205" y="640"/>
                    </a:lnTo>
                    <a:lnTo>
                      <a:pt x="201" y="642"/>
                    </a:lnTo>
                    <a:lnTo>
                      <a:pt x="198" y="644"/>
                    </a:lnTo>
                    <a:lnTo>
                      <a:pt x="195" y="648"/>
                    </a:lnTo>
                    <a:lnTo>
                      <a:pt x="192" y="652"/>
                    </a:lnTo>
                    <a:lnTo>
                      <a:pt x="180" y="653"/>
                    </a:lnTo>
                    <a:lnTo>
                      <a:pt x="168" y="652"/>
                    </a:lnTo>
                    <a:lnTo>
                      <a:pt x="163" y="655"/>
                    </a:lnTo>
                    <a:lnTo>
                      <a:pt x="157" y="659"/>
                    </a:lnTo>
                    <a:lnTo>
                      <a:pt x="152" y="662"/>
                    </a:lnTo>
                    <a:lnTo>
                      <a:pt x="151" y="662"/>
                    </a:lnTo>
                    <a:lnTo>
                      <a:pt x="149" y="662"/>
                    </a:lnTo>
                    <a:lnTo>
                      <a:pt x="145" y="656"/>
                    </a:lnTo>
                    <a:lnTo>
                      <a:pt x="142" y="652"/>
                    </a:lnTo>
                    <a:lnTo>
                      <a:pt x="139" y="647"/>
                    </a:lnTo>
                    <a:lnTo>
                      <a:pt x="130" y="645"/>
                    </a:lnTo>
                    <a:lnTo>
                      <a:pt x="130" y="648"/>
                    </a:lnTo>
                    <a:lnTo>
                      <a:pt x="121" y="648"/>
                    </a:lnTo>
                    <a:lnTo>
                      <a:pt x="114" y="649"/>
                    </a:lnTo>
                    <a:lnTo>
                      <a:pt x="117" y="639"/>
                    </a:lnTo>
                    <a:lnTo>
                      <a:pt x="117" y="629"/>
                    </a:lnTo>
                    <a:lnTo>
                      <a:pt x="109" y="627"/>
                    </a:lnTo>
                    <a:lnTo>
                      <a:pt x="114" y="615"/>
                    </a:lnTo>
                    <a:lnTo>
                      <a:pt x="119" y="603"/>
                    </a:lnTo>
                    <a:lnTo>
                      <a:pt x="121" y="591"/>
                    </a:lnTo>
                    <a:lnTo>
                      <a:pt x="119" y="590"/>
                    </a:lnTo>
                    <a:lnTo>
                      <a:pt x="119" y="586"/>
                    </a:lnTo>
                    <a:lnTo>
                      <a:pt x="120" y="582"/>
                    </a:lnTo>
                    <a:lnTo>
                      <a:pt x="120" y="579"/>
                    </a:lnTo>
                    <a:lnTo>
                      <a:pt x="120" y="575"/>
                    </a:lnTo>
                    <a:lnTo>
                      <a:pt x="119" y="571"/>
                    </a:lnTo>
                    <a:lnTo>
                      <a:pt x="118" y="568"/>
                    </a:lnTo>
                    <a:lnTo>
                      <a:pt x="117" y="563"/>
                    </a:lnTo>
                    <a:lnTo>
                      <a:pt x="120" y="562"/>
                    </a:lnTo>
                    <a:lnTo>
                      <a:pt x="123" y="561"/>
                    </a:lnTo>
                    <a:lnTo>
                      <a:pt x="126" y="560"/>
                    </a:lnTo>
                    <a:lnTo>
                      <a:pt x="128" y="559"/>
                    </a:lnTo>
                    <a:lnTo>
                      <a:pt x="130" y="557"/>
                    </a:lnTo>
                    <a:lnTo>
                      <a:pt x="132" y="556"/>
                    </a:lnTo>
                    <a:lnTo>
                      <a:pt x="134" y="556"/>
                    </a:lnTo>
                    <a:lnTo>
                      <a:pt x="150" y="557"/>
                    </a:lnTo>
                    <a:lnTo>
                      <a:pt x="165" y="558"/>
                    </a:lnTo>
                    <a:lnTo>
                      <a:pt x="180" y="560"/>
                    </a:lnTo>
                    <a:lnTo>
                      <a:pt x="196" y="562"/>
                    </a:lnTo>
                    <a:lnTo>
                      <a:pt x="198" y="561"/>
                    </a:lnTo>
                    <a:lnTo>
                      <a:pt x="199" y="560"/>
                    </a:lnTo>
                    <a:lnTo>
                      <a:pt x="200" y="559"/>
                    </a:lnTo>
                    <a:lnTo>
                      <a:pt x="201" y="550"/>
                    </a:lnTo>
                    <a:lnTo>
                      <a:pt x="202" y="542"/>
                    </a:lnTo>
                    <a:lnTo>
                      <a:pt x="207" y="534"/>
                    </a:lnTo>
                    <a:lnTo>
                      <a:pt x="205" y="532"/>
                    </a:lnTo>
                    <a:lnTo>
                      <a:pt x="204" y="528"/>
                    </a:lnTo>
                    <a:lnTo>
                      <a:pt x="204" y="526"/>
                    </a:lnTo>
                    <a:lnTo>
                      <a:pt x="203" y="524"/>
                    </a:lnTo>
                    <a:lnTo>
                      <a:pt x="197" y="519"/>
                    </a:lnTo>
                    <a:lnTo>
                      <a:pt x="196" y="511"/>
                    </a:lnTo>
                    <a:lnTo>
                      <a:pt x="185" y="504"/>
                    </a:lnTo>
                    <a:lnTo>
                      <a:pt x="174" y="499"/>
                    </a:lnTo>
                    <a:lnTo>
                      <a:pt x="175" y="498"/>
                    </a:lnTo>
                    <a:lnTo>
                      <a:pt x="175" y="496"/>
                    </a:lnTo>
                    <a:lnTo>
                      <a:pt x="175" y="493"/>
                    </a:lnTo>
                    <a:lnTo>
                      <a:pt x="174" y="491"/>
                    </a:lnTo>
                    <a:lnTo>
                      <a:pt x="177" y="491"/>
                    </a:lnTo>
                    <a:lnTo>
                      <a:pt x="181" y="490"/>
                    </a:lnTo>
                    <a:lnTo>
                      <a:pt x="186" y="489"/>
                    </a:lnTo>
                    <a:lnTo>
                      <a:pt x="190" y="488"/>
                    </a:lnTo>
                    <a:lnTo>
                      <a:pt x="192" y="490"/>
                    </a:lnTo>
                    <a:lnTo>
                      <a:pt x="195" y="491"/>
                    </a:lnTo>
                    <a:lnTo>
                      <a:pt x="198" y="491"/>
                    </a:lnTo>
                    <a:lnTo>
                      <a:pt x="201" y="491"/>
                    </a:lnTo>
                    <a:lnTo>
                      <a:pt x="204" y="492"/>
                    </a:lnTo>
                    <a:lnTo>
                      <a:pt x="203" y="484"/>
                    </a:lnTo>
                    <a:lnTo>
                      <a:pt x="202" y="476"/>
                    </a:lnTo>
                    <a:lnTo>
                      <a:pt x="204" y="477"/>
                    </a:lnTo>
                    <a:lnTo>
                      <a:pt x="208" y="477"/>
                    </a:lnTo>
                    <a:lnTo>
                      <a:pt x="210" y="479"/>
                    </a:lnTo>
                    <a:lnTo>
                      <a:pt x="213" y="481"/>
                    </a:lnTo>
                    <a:lnTo>
                      <a:pt x="216" y="483"/>
                    </a:lnTo>
                    <a:lnTo>
                      <a:pt x="221" y="481"/>
                    </a:lnTo>
                    <a:lnTo>
                      <a:pt x="223" y="478"/>
                    </a:lnTo>
                    <a:lnTo>
                      <a:pt x="225" y="477"/>
                    </a:lnTo>
                    <a:lnTo>
                      <a:pt x="228" y="475"/>
                    </a:lnTo>
                    <a:lnTo>
                      <a:pt x="232" y="475"/>
                    </a:lnTo>
                    <a:lnTo>
                      <a:pt x="235" y="474"/>
                    </a:lnTo>
                    <a:lnTo>
                      <a:pt x="237" y="471"/>
                    </a:lnTo>
                    <a:lnTo>
                      <a:pt x="239" y="466"/>
                    </a:lnTo>
                    <a:lnTo>
                      <a:pt x="239" y="462"/>
                    </a:lnTo>
                    <a:lnTo>
                      <a:pt x="242" y="460"/>
                    </a:lnTo>
                    <a:lnTo>
                      <a:pt x="244" y="458"/>
                    </a:lnTo>
                    <a:lnTo>
                      <a:pt x="246" y="458"/>
                    </a:lnTo>
                    <a:lnTo>
                      <a:pt x="248" y="457"/>
                    </a:lnTo>
                    <a:lnTo>
                      <a:pt x="250" y="457"/>
                    </a:lnTo>
                    <a:lnTo>
                      <a:pt x="255" y="456"/>
                    </a:lnTo>
                    <a:lnTo>
                      <a:pt x="260" y="455"/>
                    </a:lnTo>
                    <a:lnTo>
                      <a:pt x="261" y="453"/>
                    </a:lnTo>
                    <a:lnTo>
                      <a:pt x="263" y="450"/>
                    </a:lnTo>
                    <a:lnTo>
                      <a:pt x="266" y="448"/>
                    </a:lnTo>
                    <a:lnTo>
                      <a:pt x="268" y="445"/>
                    </a:lnTo>
                    <a:lnTo>
                      <a:pt x="270" y="443"/>
                    </a:lnTo>
                    <a:lnTo>
                      <a:pt x="272" y="440"/>
                    </a:lnTo>
                    <a:lnTo>
                      <a:pt x="273" y="436"/>
                    </a:lnTo>
                    <a:lnTo>
                      <a:pt x="274" y="432"/>
                    </a:lnTo>
                    <a:lnTo>
                      <a:pt x="279" y="438"/>
                    </a:lnTo>
                    <a:lnTo>
                      <a:pt x="279" y="440"/>
                    </a:lnTo>
                    <a:lnTo>
                      <a:pt x="278" y="442"/>
                    </a:lnTo>
                    <a:lnTo>
                      <a:pt x="284" y="440"/>
                    </a:lnTo>
                    <a:lnTo>
                      <a:pt x="280" y="434"/>
                    </a:lnTo>
                    <a:lnTo>
                      <a:pt x="284" y="431"/>
                    </a:lnTo>
                    <a:lnTo>
                      <a:pt x="290" y="429"/>
                    </a:lnTo>
                    <a:lnTo>
                      <a:pt x="295" y="429"/>
                    </a:lnTo>
                    <a:lnTo>
                      <a:pt x="296" y="430"/>
                    </a:lnTo>
                    <a:lnTo>
                      <a:pt x="296" y="431"/>
                    </a:lnTo>
                    <a:lnTo>
                      <a:pt x="297" y="429"/>
                    </a:lnTo>
                    <a:lnTo>
                      <a:pt x="298" y="428"/>
                    </a:lnTo>
                    <a:lnTo>
                      <a:pt x="299" y="426"/>
                    </a:lnTo>
                    <a:lnTo>
                      <a:pt x="311" y="428"/>
                    </a:lnTo>
                    <a:lnTo>
                      <a:pt x="316" y="423"/>
                    </a:lnTo>
                    <a:lnTo>
                      <a:pt x="316" y="417"/>
                    </a:lnTo>
                    <a:lnTo>
                      <a:pt x="315" y="410"/>
                    </a:lnTo>
                    <a:lnTo>
                      <a:pt x="314" y="403"/>
                    </a:lnTo>
                    <a:lnTo>
                      <a:pt x="313" y="403"/>
                    </a:lnTo>
                    <a:lnTo>
                      <a:pt x="310" y="403"/>
                    </a:lnTo>
                    <a:lnTo>
                      <a:pt x="308" y="403"/>
                    </a:lnTo>
                    <a:lnTo>
                      <a:pt x="310" y="397"/>
                    </a:lnTo>
                    <a:lnTo>
                      <a:pt x="309" y="395"/>
                    </a:lnTo>
                    <a:lnTo>
                      <a:pt x="309" y="392"/>
                    </a:lnTo>
                    <a:lnTo>
                      <a:pt x="309" y="388"/>
                    </a:lnTo>
                    <a:lnTo>
                      <a:pt x="309" y="386"/>
                    </a:lnTo>
                    <a:lnTo>
                      <a:pt x="311" y="384"/>
                    </a:lnTo>
                    <a:lnTo>
                      <a:pt x="314" y="383"/>
                    </a:lnTo>
                    <a:lnTo>
                      <a:pt x="320" y="381"/>
                    </a:lnTo>
                    <a:lnTo>
                      <a:pt x="327" y="376"/>
                    </a:lnTo>
                    <a:lnTo>
                      <a:pt x="333" y="373"/>
                    </a:lnTo>
                    <a:lnTo>
                      <a:pt x="332" y="382"/>
                    </a:lnTo>
                    <a:lnTo>
                      <a:pt x="331" y="390"/>
                    </a:lnTo>
                    <a:lnTo>
                      <a:pt x="333" y="390"/>
                    </a:lnTo>
                    <a:lnTo>
                      <a:pt x="337" y="390"/>
                    </a:lnTo>
                    <a:lnTo>
                      <a:pt x="338" y="391"/>
                    </a:lnTo>
                    <a:lnTo>
                      <a:pt x="334" y="393"/>
                    </a:lnTo>
                    <a:lnTo>
                      <a:pt x="331" y="396"/>
                    </a:lnTo>
                    <a:lnTo>
                      <a:pt x="328" y="399"/>
                    </a:lnTo>
                    <a:lnTo>
                      <a:pt x="335" y="402"/>
                    </a:lnTo>
                    <a:lnTo>
                      <a:pt x="335" y="404"/>
                    </a:lnTo>
                    <a:lnTo>
                      <a:pt x="335" y="406"/>
                    </a:lnTo>
                    <a:lnTo>
                      <a:pt x="342" y="410"/>
                    </a:lnTo>
                    <a:lnTo>
                      <a:pt x="343" y="410"/>
                    </a:lnTo>
                    <a:lnTo>
                      <a:pt x="345" y="410"/>
                    </a:lnTo>
                    <a:lnTo>
                      <a:pt x="345" y="408"/>
                    </a:lnTo>
                    <a:lnTo>
                      <a:pt x="345" y="407"/>
                    </a:lnTo>
                    <a:lnTo>
                      <a:pt x="343" y="407"/>
                    </a:lnTo>
                    <a:lnTo>
                      <a:pt x="341" y="407"/>
                    </a:lnTo>
                    <a:lnTo>
                      <a:pt x="340" y="406"/>
                    </a:lnTo>
                    <a:lnTo>
                      <a:pt x="338" y="399"/>
                    </a:lnTo>
                    <a:lnTo>
                      <a:pt x="343" y="397"/>
                    </a:lnTo>
                    <a:lnTo>
                      <a:pt x="344" y="398"/>
                    </a:lnTo>
                    <a:lnTo>
                      <a:pt x="345" y="398"/>
                    </a:lnTo>
                    <a:lnTo>
                      <a:pt x="346" y="399"/>
                    </a:lnTo>
                    <a:lnTo>
                      <a:pt x="348" y="397"/>
                    </a:lnTo>
                    <a:lnTo>
                      <a:pt x="348" y="395"/>
                    </a:lnTo>
                    <a:lnTo>
                      <a:pt x="349" y="395"/>
                    </a:lnTo>
                    <a:lnTo>
                      <a:pt x="351" y="395"/>
                    </a:lnTo>
                    <a:lnTo>
                      <a:pt x="353" y="395"/>
                    </a:lnTo>
                    <a:lnTo>
                      <a:pt x="356" y="388"/>
                    </a:lnTo>
                    <a:lnTo>
                      <a:pt x="349" y="379"/>
                    </a:lnTo>
                    <a:lnTo>
                      <a:pt x="342" y="369"/>
                    </a:lnTo>
                    <a:lnTo>
                      <a:pt x="340" y="363"/>
                    </a:lnTo>
                    <a:lnTo>
                      <a:pt x="339" y="357"/>
                    </a:lnTo>
                    <a:lnTo>
                      <a:pt x="338" y="356"/>
                    </a:lnTo>
                    <a:lnTo>
                      <a:pt x="335" y="355"/>
                    </a:lnTo>
                    <a:lnTo>
                      <a:pt x="334" y="353"/>
                    </a:lnTo>
                    <a:lnTo>
                      <a:pt x="327" y="359"/>
                    </a:lnTo>
                    <a:lnTo>
                      <a:pt x="317" y="366"/>
                    </a:lnTo>
                    <a:lnTo>
                      <a:pt x="308" y="369"/>
                    </a:lnTo>
                    <a:lnTo>
                      <a:pt x="297" y="370"/>
                    </a:lnTo>
                    <a:lnTo>
                      <a:pt x="293" y="368"/>
                    </a:lnTo>
                    <a:lnTo>
                      <a:pt x="287" y="364"/>
                    </a:lnTo>
                    <a:lnTo>
                      <a:pt x="283" y="362"/>
                    </a:lnTo>
                    <a:lnTo>
                      <a:pt x="290" y="358"/>
                    </a:lnTo>
                    <a:lnTo>
                      <a:pt x="288" y="356"/>
                    </a:lnTo>
                    <a:lnTo>
                      <a:pt x="288" y="352"/>
                    </a:lnTo>
                    <a:lnTo>
                      <a:pt x="282" y="357"/>
                    </a:lnTo>
                    <a:lnTo>
                      <a:pt x="281" y="353"/>
                    </a:lnTo>
                    <a:lnTo>
                      <a:pt x="281" y="351"/>
                    </a:lnTo>
                    <a:lnTo>
                      <a:pt x="282" y="348"/>
                    </a:lnTo>
                    <a:lnTo>
                      <a:pt x="284" y="346"/>
                    </a:lnTo>
                    <a:lnTo>
                      <a:pt x="285" y="344"/>
                    </a:lnTo>
                    <a:lnTo>
                      <a:pt x="283" y="343"/>
                    </a:lnTo>
                    <a:lnTo>
                      <a:pt x="282" y="343"/>
                    </a:lnTo>
                    <a:lnTo>
                      <a:pt x="282" y="331"/>
                    </a:lnTo>
                    <a:lnTo>
                      <a:pt x="282" y="319"/>
                    </a:lnTo>
                    <a:lnTo>
                      <a:pt x="283" y="319"/>
                    </a:lnTo>
                    <a:lnTo>
                      <a:pt x="284" y="317"/>
                    </a:lnTo>
                    <a:lnTo>
                      <a:pt x="284" y="316"/>
                    </a:lnTo>
                    <a:lnTo>
                      <a:pt x="284" y="314"/>
                    </a:lnTo>
                    <a:lnTo>
                      <a:pt x="294" y="312"/>
                    </a:lnTo>
                    <a:lnTo>
                      <a:pt x="305" y="310"/>
                    </a:lnTo>
                    <a:lnTo>
                      <a:pt x="301" y="304"/>
                    </a:lnTo>
                    <a:lnTo>
                      <a:pt x="310" y="306"/>
                    </a:lnTo>
                    <a:lnTo>
                      <a:pt x="310" y="304"/>
                    </a:lnTo>
                    <a:lnTo>
                      <a:pt x="310" y="302"/>
                    </a:lnTo>
                    <a:lnTo>
                      <a:pt x="310" y="300"/>
                    </a:lnTo>
                    <a:lnTo>
                      <a:pt x="311" y="301"/>
                    </a:lnTo>
                    <a:lnTo>
                      <a:pt x="313" y="303"/>
                    </a:lnTo>
                    <a:lnTo>
                      <a:pt x="314" y="305"/>
                    </a:lnTo>
                    <a:lnTo>
                      <a:pt x="317" y="299"/>
                    </a:lnTo>
                    <a:lnTo>
                      <a:pt x="323" y="300"/>
                    </a:lnTo>
                    <a:lnTo>
                      <a:pt x="328" y="297"/>
                    </a:lnTo>
                    <a:lnTo>
                      <a:pt x="332" y="292"/>
                    </a:lnTo>
                    <a:lnTo>
                      <a:pt x="338" y="289"/>
                    </a:lnTo>
                    <a:lnTo>
                      <a:pt x="339" y="289"/>
                    </a:lnTo>
                    <a:lnTo>
                      <a:pt x="340" y="290"/>
                    </a:lnTo>
                    <a:lnTo>
                      <a:pt x="341" y="291"/>
                    </a:lnTo>
                    <a:lnTo>
                      <a:pt x="340" y="286"/>
                    </a:lnTo>
                    <a:lnTo>
                      <a:pt x="344" y="284"/>
                    </a:lnTo>
                    <a:lnTo>
                      <a:pt x="348" y="280"/>
                    </a:lnTo>
                    <a:lnTo>
                      <a:pt x="350" y="277"/>
                    </a:lnTo>
                    <a:lnTo>
                      <a:pt x="353" y="274"/>
                    </a:lnTo>
                    <a:lnTo>
                      <a:pt x="353" y="271"/>
                    </a:lnTo>
                    <a:lnTo>
                      <a:pt x="354" y="268"/>
                    </a:lnTo>
                    <a:lnTo>
                      <a:pt x="355" y="266"/>
                    </a:lnTo>
                    <a:lnTo>
                      <a:pt x="357" y="265"/>
                    </a:lnTo>
                    <a:lnTo>
                      <a:pt x="360" y="264"/>
                    </a:lnTo>
                    <a:lnTo>
                      <a:pt x="360" y="263"/>
                    </a:lnTo>
                    <a:lnTo>
                      <a:pt x="361" y="263"/>
                    </a:lnTo>
                    <a:lnTo>
                      <a:pt x="361" y="262"/>
                    </a:lnTo>
                    <a:lnTo>
                      <a:pt x="363" y="262"/>
                    </a:lnTo>
                    <a:lnTo>
                      <a:pt x="365" y="259"/>
                    </a:lnTo>
                    <a:lnTo>
                      <a:pt x="368" y="258"/>
                    </a:lnTo>
                    <a:lnTo>
                      <a:pt x="370" y="251"/>
                    </a:lnTo>
                    <a:lnTo>
                      <a:pt x="374" y="249"/>
                    </a:lnTo>
                    <a:lnTo>
                      <a:pt x="376" y="247"/>
                    </a:lnTo>
                    <a:lnTo>
                      <a:pt x="379" y="245"/>
                    </a:lnTo>
                    <a:lnTo>
                      <a:pt x="379" y="244"/>
                    </a:lnTo>
                    <a:lnTo>
                      <a:pt x="357" y="247"/>
                    </a:lnTo>
                    <a:lnTo>
                      <a:pt x="361" y="245"/>
                    </a:lnTo>
                    <a:lnTo>
                      <a:pt x="363" y="244"/>
                    </a:lnTo>
                    <a:lnTo>
                      <a:pt x="366" y="243"/>
                    </a:lnTo>
                    <a:lnTo>
                      <a:pt x="369" y="242"/>
                    </a:lnTo>
                    <a:lnTo>
                      <a:pt x="373" y="242"/>
                    </a:lnTo>
                    <a:lnTo>
                      <a:pt x="370" y="241"/>
                    </a:lnTo>
                    <a:lnTo>
                      <a:pt x="368" y="241"/>
                    </a:lnTo>
                    <a:lnTo>
                      <a:pt x="366" y="241"/>
                    </a:lnTo>
                    <a:lnTo>
                      <a:pt x="373" y="235"/>
                    </a:lnTo>
                    <a:lnTo>
                      <a:pt x="374" y="235"/>
                    </a:lnTo>
                    <a:lnTo>
                      <a:pt x="376" y="236"/>
                    </a:lnTo>
                    <a:lnTo>
                      <a:pt x="381" y="231"/>
                    </a:lnTo>
                    <a:lnTo>
                      <a:pt x="380" y="236"/>
                    </a:lnTo>
                    <a:lnTo>
                      <a:pt x="391" y="239"/>
                    </a:lnTo>
                    <a:lnTo>
                      <a:pt x="392" y="238"/>
                    </a:lnTo>
                    <a:lnTo>
                      <a:pt x="392" y="236"/>
                    </a:lnTo>
                    <a:lnTo>
                      <a:pt x="392" y="235"/>
                    </a:lnTo>
                    <a:lnTo>
                      <a:pt x="391" y="234"/>
                    </a:lnTo>
                    <a:lnTo>
                      <a:pt x="390" y="233"/>
                    </a:lnTo>
                    <a:lnTo>
                      <a:pt x="390" y="231"/>
                    </a:lnTo>
                    <a:lnTo>
                      <a:pt x="394" y="228"/>
                    </a:lnTo>
                    <a:lnTo>
                      <a:pt x="400" y="226"/>
                    </a:lnTo>
                    <a:lnTo>
                      <a:pt x="405" y="222"/>
                    </a:lnTo>
                    <a:lnTo>
                      <a:pt x="408" y="221"/>
                    </a:lnTo>
                    <a:lnTo>
                      <a:pt x="409" y="222"/>
                    </a:lnTo>
                    <a:lnTo>
                      <a:pt x="411" y="223"/>
                    </a:lnTo>
                    <a:lnTo>
                      <a:pt x="412" y="224"/>
                    </a:lnTo>
                    <a:lnTo>
                      <a:pt x="420" y="224"/>
                    </a:lnTo>
                    <a:lnTo>
                      <a:pt x="426" y="221"/>
                    </a:lnTo>
                    <a:lnTo>
                      <a:pt x="425" y="220"/>
                    </a:lnTo>
                    <a:lnTo>
                      <a:pt x="424" y="218"/>
                    </a:lnTo>
                    <a:lnTo>
                      <a:pt x="429" y="217"/>
                    </a:lnTo>
                    <a:lnTo>
                      <a:pt x="434" y="216"/>
                    </a:lnTo>
                    <a:lnTo>
                      <a:pt x="438" y="215"/>
                    </a:lnTo>
                    <a:lnTo>
                      <a:pt x="436" y="214"/>
                    </a:lnTo>
                    <a:lnTo>
                      <a:pt x="434" y="214"/>
                    </a:lnTo>
                    <a:lnTo>
                      <a:pt x="432" y="212"/>
                    </a:lnTo>
                    <a:lnTo>
                      <a:pt x="436" y="210"/>
                    </a:lnTo>
                    <a:lnTo>
                      <a:pt x="441" y="208"/>
                    </a:lnTo>
                    <a:lnTo>
                      <a:pt x="441" y="209"/>
                    </a:lnTo>
                    <a:lnTo>
                      <a:pt x="441" y="211"/>
                    </a:lnTo>
                    <a:lnTo>
                      <a:pt x="449" y="211"/>
                    </a:lnTo>
                    <a:lnTo>
                      <a:pt x="451" y="206"/>
                    </a:lnTo>
                    <a:lnTo>
                      <a:pt x="456" y="208"/>
                    </a:lnTo>
                    <a:lnTo>
                      <a:pt x="457" y="206"/>
                    </a:lnTo>
                    <a:lnTo>
                      <a:pt x="458" y="205"/>
                    </a:lnTo>
                    <a:lnTo>
                      <a:pt x="460" y="205"/>
                    </a:lnTo>
                    <a:lnTo>
                      <a:pt x="461" y="204"/>
                    </a:lnTo>
                    <a:lnTo>
                      <a:pt x="463" y="204"/>
                    </a:lnTo>
                    <a:lnTo>
                      <a:pt x="462" y="207"/>
                    </a:lnTo>
                    <a:lnTo>
                      <a:pt x="460" y="210"/>
                    </a:lnTo>
                    <a:lnTo>
                      <a:pt x="458" y="212"/>
                    </a:lnTo>
                    <a:lnTo>
                      <a:pt x="458" y="215"/>
                    </a:lnTo>
                    <a:lnTo>
                      <a:pt x="457" y="218"/>
                    </a:lnTo>
                    <a:lnTo>
                      <a:pt x="469" y="208"/>
                    </a:lnTo>
                    <a:lnTo>
                      <a:pt x="469" y="209"/>
                    </a:lnTo>
                    <a:lnTo>
                      <a:pt x="469" y="211"/>
                    </a:lnTo>
                    <a:lnTo>
                      <a:pt x="469" y="214"/>
                    </a:lnTo>
                    <a:lnTo>
                      <a:pt x="470" y="214"/>
                    </a:lnTo>
                    <a:lnTo>
                      <a:pt x="472" y="214"/>
                    </a:lnTo>
                    <a:lnTo>
                      <a:pt x="472" y="210"/>
                    </a:lnTo>
                    <a:lnTo>
                      <a:pt x="473" y="208"/>
                    </a:lnTo>
                    <a:lnTo>
                      <a:pt x="475" y="206"/>
                    </a:lnTo>
                    <a:lnTo>
                      <a:pt x="482" y="206"/>
                    </a:lnTo>
                    <a:lnTo>
                      <a:pt x="483" y="208"/>
                    </a:lnTo>
                    <a:lnTo>
                      <a:pt x="484" y="211"/>
                    </a:lnTo>
                    <a:lnTo>
                      <a:pt x="485" y="214"/>
                    </a:lnTo>
                    <a:lnTo>
                      <a:pt x="486" y="211"/>
                    </a:lnTo>
                    <a:lnTo>
                      <a:pt x="486" y="210"/>
                    </a:lnTo>
                    <a:lnTo>
                      <a:pt x="507" y="215"/>
                    </a:lnTo>
                    <a:lnTo>
                      <a:pt x="499" y="223"/>
                    </a:lnTo>
                    <a:lnTo>
                      <a:pt x="503" y="222"/>
                    </a:lnTo>
                    <a:lnTo>
                      <a:pt x="507" y="222"/>
                    </a:lnTo>
                    <a:lnTo>
                      <a:pt x="510" y="223"/>
                    </a:lnTo>
                    <a:lnTo>
                      <a:pt x="514" y="222"/>
                    </a:lnTo>
                    <a:lnTo>
                      <a:pt x="517" y="221"/>
                    </a:lnTo>
                    <a:lnTo>
                      <a:pt x="520" y="220"/>
                    </a:lnTo>
                    <a:lnTo>
                      <a:pt x="525" y="219"/>
                    </a:lnTo>
                    <a:lnTo>
                      <a:pt x="525" y="221"/>
                    </a:lnTo>
                    <a:lnTo>
                      <a:pt x="525" y="223"/>
                    </a:lnTo>
                    <a:lnTo>
                      <a:pt x="525" y="224"/>
                    </a:lnTo>
                    <a:lnTo>
                      <a:pt x="537" y="224"/>
                    </a:lnTo>
                    <a:lnTo>
                      <a:pt x="543" y="224"/>
                    </a:lnTo>
                    <a:lnTo>
                      <a:pt x="551" y="224"/>
                    </a:lnTo>
                    <a:lnTo>
                      <a:pt x="557" y="226"/>
                    </a:lnTo>
                    <a:lnTo>
                      <a:pt x="581" y="234"/>
                    </a:lnTo>
                    <a:lnTo>
                      <a:pt x="585" y="236"/>
                    </a:lnTo>
                    <a:lnTo>
                      <a:pt x="587" y="240"/>
                    </a:lnTo>
                    <a:lnTo>
                      <a:pt x="590" y="243"/>
                    </a:lnTo>
                    <a:lnTo>
                      <a:pt x="591" y="246"/>
                    </a:lnTo>
                    <a:lnTo>
                      <a:pt x="592" y="251"/>
                    </a:lnTo>
                    <a:lnTo>
                      <a:pt x="585" y="262"/>
                    </a:lnTo>
                    <a:lnTo>
                      <a:pt x="575" y="271"/>
                    </a:lnTo>
                    <a:lnTo>
                      <a:pt x="535" y="268"/>
                    </a:lnTo>
                    <a:lnTo>
                      <a:pt x="550" y="278"/>
                    </a:lnTo>
                    <a:lnTo>
                      <a:pt x="550" y="285"/>
                    </a:lnTo>
                    <a:lnTo>
                      <a:pt x="552" y="290"/>
                    </a:lnTo>
                    <a:lnTo>
                      <a:pt x="555" y="297"/>
                    </a:lnTo>
                    <a:lnTo>
                      <a:pt x="561" y="300"/>
                    </a:lnTo>
                    <a:lnTo>
                      <a:pt x="564" y="302"/>
                    </a:lnTo>
                    <a:lnTo>
                      <a:pt x="568" y="303"/>
                    </a:lnTo>
                    <a:lnTo>
                      <a:pt x="573" y="305"/>
                    </a:lnTo>
                    <a:lnTo>
                      <a:pt x="576" y="306"/>
                    </a:lnTo>
                    <a:lnTo>
                      <a:pt x="578" y="304"/>
                    </a:lnTo>
                    <a:lnTo>
                      <a:pt x="579" y="301"/>
                    </a:lnTo>
                    <a:lnTo>
                      <a:pt x="576" y="299"/>
                    </a:lnTo>
                    <a:lnTo>
                      <a:pt x="573" y="299"/>
                    </a:lnTo>
                    <a:lnTo>
                      <a:pt x="569" y="298"/>
                    </a:lnTo>
                    <a:lnTo>
                      <a:pt x="568" y="297"/>
                    </a:lnTo>
                    <a:lnTo>
                      <a:pt x="566" y="296"/>
                    </a:lnTo>
                    <a:lnTo>
                      <a:pt x="565" y="293"/>
                    </a:lnTo>
                    <a:lnTo>
                      <a:pt x="564" y="291"/>
                    </a:lnTo>
                    <a:lnTo>
                      <a:pt x="564" y="289"/>
                    </a:lnTo>
                    <a:lnTo>
                      <a:pt x="565" y="288"/>
                    </a:lnTo>
                    <a:lnTo>
                      <a:pt x="567" y="287"/>
                    </a:lnTo>
                    <a:lnTo>
                      <a:pt x="569" y="288"/>
                    </a:lnTo>
                    <a:lnTo>
                      <a:pt x="572" y="289"/>
                    </a:lnTo>
                    <a:lnTo>
                      <a:pt x="574" y="290"/>
                    </a:lnTo>
                    <a:lnTo>
                      <a:pt x="578" y="291"/>
                    </a:lnTo>
                    <a:lnTo>
                      <a:pt x="582" y="292"/>
                    </a:lnTo>
                    <a:lnTo>
                      <a:pt x="587" y="294"/>
                    </a:lnTo>
                    <a:lnTo>
                      <a:pt x="588" y="293"/>
                    </a:lnTo>
                    <a:lnTo>
                      <a:pt x="590" y="293"/>
                    </a:lnTo>
                    <a:lnTo>
                      <a:pt x="591" y="293"/>
                    </a:lnTo>
                    <a:lnTo>
                      <a:pt x="593" y="292"/>
                    </a:lnTo>
                    <a:lnTo>
                      <a:pt x="593" y="291"/>
                    </a:lnTo>
                    <a:lnTo>
                      <a:pt x="593" y="290"/>
                    </a:lnTo>
                    <a:lnTo>
                      <a:pt x="590" y="287"/>
                    </a:lnTo>
                    <a:lnTo>
                      <a:pt x="587" y="285"/>
                    </a:lnTo>
                    <a:lnTo>
                      <a:pt x="585" y="281"/>
                    </a:lnTo>
                    <a:lnTo>
                      <a:pt x="582" y="278"/>
                    </a:lnTo>
                    <a:lnTo>
                      <a:pt x="592" y="268"/>
                    </a:lnTo>
                    <a:lnTo>
                      <a:pt x="600" y="258"/>
                    </a:lnTo>
                    <a:lnTo>
                      <a:pt x="611" y="261"/>
                    </a:lnTo>
                    <a:lnTo>
                      <a:pt x="620" y="266"/>
                    </a:lnTo>
                    <a:lnTo>
                      <a:pt x="621" y="253"/>
                    </a:lnTo>
                    <a:lnTo>
                      <a:pt x="617" y="250"/>
                    </a:lnTo>
                    <a:lnTo>
                      <a:pt x="613" y="247"/>
                    </a:lnTo>
                    <a:lnTo>
                      <a:pt x="615" y="242"/>
                    </a:lnTo>
                    <a:lnTo>
                      <a:pt x="616" y="236"/>
                    </a:lnTo>
                    <a:lnTo>
                      <a:pt x="617" y="232"/>
                    </a:lnTo>
                    <a:lnTo>
                      <a:pt x="609" y="226"/>
                    </a:lnTo>
                    <a:lnTo>
                      <a:pt x="634" y="231"/>
                    </a:lnTo>
                    <a:lnTo>
                      <a:pt x="638" y="238"/>
                    </a:lnTo>
                    <a:lnTo>
                      <a:pt x="641" y="244"/>
                    </a:lnTo>
                    <a:lnTo>
                      <a:pt x="637" y="243"/>
                    </a:lnTo>
                    <a:lnTo>
                      <a:pt x="633" y="243"/>
                    </a:lnTo>
                    <a:lnTo>
                      <a:pt x="629" y="244"/>
                    </a:lnTo>
                    <a:lnTo>
                      <a:pt x="625" y="245"/>
                    </a:lnTo>
                    <a:lnTo>
                      <a:pt x="625" y="246"/>
                    </a:lnTo>
                    <a:lnTo>
                      <a:pt x="626" y="247"/>
                    </a:lnTo>
                    <a:lnTo>
                      <a:pt x="632" y="253"/>
                    </a:lnTo>
                    <a:lnTo>
                      <a:pt x="637" y="259"/>
                    </a:lnTo>
                    <a:lnTo>
                      <a:pt x="646" y="263"/>
                    </a:lnTo>
                    <a:lnTo>
                      <a:pt x="653" y="266"/>
                    </a:lnTo>
                    <a:lnTo>
                      <a:pt x="653" y="263"/>
                    </a:lnTo>
                    <a:lnTo>
                      <a:pt x="655" y="258"/>
                    </a:lnTo>
                    <a:lnTo>
                      <a:pt x="655" y="254"/>
                    </a:lnTo>
                    <a:lnTo>
                      <a:pt x="659" y="255"/>
                    </a:lnTo>
                    <a:lnTo>
                      <a:pt x="664" y="256"/>
                    </a:lnTo>
                    <a:lnTo>
                      <a:pt x="669" y="255"/>
                    </a:lnTo>
                    <a:lnTo>
                      <a:pt x="681" y="252"/>
                    </a:lnTo>
                    <a:lnTo>
                      <a:pt x="692" y="249"/>
                    </a:lnTo>
                    <a:lnTo>
                      <a:pt x="693" y="251"/>
                    </a:lnTo>
                    <a:lnTo>
                      <a:pt x="694" y="252"/>
                    </a:lnTo>
                    <a:lnTo>
                      <a:pt x="695" y="247"/>
                    </a:lnTo>
                    <a:lnTo>
                      <a:pt x="696" y="243"/>
                    </a:lnTo>
                    <a:lnTo>
                      <a:pt x="706" y="236"/>
                    </a:lnTo>
                    <a:lnTo>
                      <a:pt x="704" y="244"/>
                    </a:lnTo>
                    <a:lnTo>
                      <a:pt x="703" y="253"/>
                    </a:lnTo>
                    <a:lnTo>
                      <a:pt x="709" y="252"/>
                    </a:lnTo>
                    <a:lnTo>
                      <a:pt x="710" y="249"/>
                    </a:lnTo>
                    <a:lnTo>
                      <a:pt x="712" y="245"/>
                    </a:lnTo>
                    <a:lnTo>
                      <a:pt x="715" y="243"/>
                    </a:lnTo>
                    <a:lnTo>
                      <a:pt x="720" y="241"/>
                    </a:lnTo>
                    <a:lnTo>
                      <a:pt x="727" y="240"/>
                    </a:lnTo>
                    <a:lnTo>
                      <a:pt x="729" y="238"/>
                    </a:lnTo>
                    <a:lnTo>
                      <a:pt x="731" y="234"/>
                    </a:lnTo>
                    <a:lnTo>
                      <a:pt x="733" y="232"/>
                    </a:lnTo>
                    <a:lnTo>
                      <a:pt x="737" y="231"/>
                    </a:lnTo>
                    <a:lnTo>
                      <a:pt x="739" y="230"/>
                    </a:lnTo>
                    <a:lnTo>
                      <a:pt x="743" y="230"/>
                    </a:lnTo>
                    <a:lnTo>
                      <a:pt x="741" y="239"/>
                    </a:lnTo>
                    <a:lnTo>
                      <a:pt x="742" y="239"/>
                    </a:lnTo>
                    <a:lnTo>
                      <a:pt x="744" y="239"/>
                    </a:lnTo>
                    <a:lnTo>
                      <a:pt x="746" y="239"/>
                    </a:lnTo>
                    <a:lnTo>
                      <a:pt x="746" y="236"/>
                    </a:lnTo>
                    <a:lnTo>
                      <a:pt x="747" y="233"/>
                    </a:lnTo>
                    <a:lnTo>
                      <a:pt x="751" y="231"/>
                    </a:lnTo>
                    <a:lnTo>
                      <a:pt x="754" y="229"/>
                    </a:lnTo>
                    <a:lnTo>
                      <a:pt x="752" y="226"/>
                    </a:lnTo>
                    <a:lnTo>
                      <a:pt x="751" y="221"/>
                    </a:lnTo>
                    <a:lnTo>
                      <a:pt x="739" y="216"/>
                    </a:lnTo>
                    <a:lnTo>
                      <a:pt x="739" y="214"/>
                    </a:lnTo>
                    <a:lnTo>
                      <a:pt x="739" y="211"/>
                    </a:lnTo>
                    <a:lnTo>
                      <a:pt x="740" y="210"/>
                    </a:lnTo>
                    <a:lnTo>
                      <a:pt x="744" y="208"/>
                    </a:lnTo>
                    <a:lnTo>
                      <a:pt x="750" y="212"/>
                    </a:lnTo>
                    <a:lnTo>
                      <a:pt x="754" y="216"/>
                    </a:lnTo>
                    <a:lnTo>
                      <a:pt x="779" y="214"/>
                    </a:lnTo>
                    <a:lnTo>
                      <a:pt x="805" y="216"/>
                    </a:lnTo>
                    <a:lnTo>
                      <a:pt x="829" y="221"/>
                    </a:lnTo>
                    <a:lnTo>
                      <a:pt x="830" y="216"/>
                    </a:lnTo>
                    <a:lnTo>
                      <a:pt x="832" y="210"/>
                    </a:lnTo>
                    <a:lnTo>
                      <a:pt x="825" y="209"/>
                    </a:lnTo>
                    <a:lnTo>
                      <a:pt x="820" y="206"/>
                    </a:lnTo>
                    <a:lnTo>
                      <a:pt x="814" y="203"/>
                    </a:lnTo>
                    <a:lnTo>
                      <a:pt x="811" y="203"/>
                    </a:lnTo>
                    <a:lnTo>
                      <a:pt x="808" y="203"/>
                    </a:lnTo>
                    <a:lnTo>
                      <a:pt x="804" y="204"/>
                    </a:lnTo>
                    <a:lnTo>
                      <a:pt x="804" y="201"/>
                    </a:lnTo>
                    <a:lnTo>
                      <a:pt x="805" y="200"/>
                    </a:lnTo>
                    <a:lnTo>
                      <a:pt x="806" y="198"/>
                    </a:lnTo>
                    <a:lnTo>
                      <a:pt x="808" y="197"/>
                    </a:lnTo>
                    <a:lnTo>
                      <a:pt x="808" y="194"/>
                    </a:lnTo>
                    <a:lnTo>
                      <a:pt x="808" y="191"/>
                    </a:lnTo>
                    <a:lnTo>
                      <a:pt x="809" y="187"/>
                    </a:lnTo>
                    <a:lnTo>
                      <a:pt x="809" y="185"/>
                    </a:lnTo>
                    <a:lnTo>
                      <a:pt x="802" y="186"/>
                    </a:lnTo>
                    <a:lnTo>
                      <a:pt x="803" y="180"/>
                    </a:lnTo>
                    <a:lnTo>
                      <a:pt x="805" y="177"/>
                    </a:lnTo>
                    <a:lnTo>
                      <a:pt x="808" y="174"/>
                    </a:lnTo>
                    <a:lnTo>
                      <a:pt x="810" y="172"/>
                    </a:lnTo>
                    <a:lnTo>
                      <a:pt x="812" y="170"/>
                    </a:lnTo>
                    <a:lnTo>
                      <a:pt x="813" y="166"/>
                    </a:lnTo>
                    <a:lnTo>
                      <a:pt x="814" y="157"/>
                    </a:lnTo>
                    <a:lnTo>
                      <a:pt x="814" y="147"/>
                    </a:lnTo>
                    <a:lnTo>
                      <a:pt x="830" y="144"/>
                    </a:lnTo>
                    <a:lnTo>
                      <a:pt x="847" y="142"/>
                    </a:lnTo>
                    <a:lnTo>
                      <a:pt x="850" y="149"/>
                    </a:lnTo>
                    <a:lnTo>
                      <a:pt x="850" y="157"/>
                    </a:lnTo>
                    <a:lnTo>
                      <a:pt x="849" y="165"/>
                    </a:lnTo>
                    <a:lnTo>
                      <a:pt x="852" y="166"/>
                    </a:lnTo>
                    <a:lnTo>
                      <a:pt x="856" y="168"/>
                    </a:lnTo>
                    <a:lnTo>
                      <a:pt x="858" y="170"/>
                    </a:lnTo>
                    <a:lnTo>
                      <a:pt x="860" y="172"/>
                    </a:lnTo>
                    <a:lnTo>
                      <a:pt x="861" y="177"/>
                    </a:lnTo>
                    <a:lnTo>
                      <a:pt x="862" y="182"/>
                    </a:lnTo>
                    <a:lnTo>
                      <a:pt x="864" y="191"/>
                    </a:lnTo>
                    <a:lnTo>
                      <a:pt x="867" y="199"/>
                    </a:lnTo>
                    <a:lnTo>
                      <a:pt x="880" y="204"/>
                    </a:lnTo>
                    <a:lnTo>
                      <a:pt x="879" y="208"/>
                    </a:lnTo>
                    <a:lnTo>
                      <a:pt x="879" y="211"/>
                    </a:lnTo>
                    <a:lnTo>
                      <a:pt x="879" y="216"/>
                    </a:lnTo>
                    <a:lnTo>
                      <a:pt x="877" y="220"/>
                    </a:lnTo>
                    <a:lnTo>
                      <a:pt x="875" y="224"/>
                    </a:lnTo>
                    <a:lnTo>
                      <a:pt x="873" y="229"/>
                    </a:lnTo>
                    <a:lnTo>
                      <a:pt x="860" y="235"/>
                    </a:lnTo>
                    <a:lnTo>
                      <a:pt x="845" y="240"/>
                    </a:lnTo>
                    <a:lnTo>
                      <a:pt x="846" y="240"/>
                    </a:lnTo>
                    <a:lnTo>
                      <a:pt x="847" y="241"/>
                    </a:lnTo>
                    <a:lnTo>
                      <a:pt x="848" y="242"/>
                    </a:lnTo>
                    <a:lnTo>
                      <a:pt x="863" y="242"/>
                    </a:lnTo>
                    <a:lnTo>
                      <a:pt x="880" y="241"/>
                    </a:lnTo>
                    <a:lnTo>
                      <a:pt x="880" y="238"/>
                    </a:lnTo>
                    <a:lnTo>
                      <a:pt x="880" y="235"/>
                    </a:lnTo>
                    <a:lnTo>
                      <a:pt x="885" y="231"/>
                    </a:lnTo>
                    <a:lnTo>
                      <a:pt x="891" y="227"/>
                    </a:lnTo>
                    <a:lnTo>
                      <a:pt x="889" y="220"/>
                    </a:lnTo>
                    <a:lnTo>
                      <a:pt x="892" y="218"/>
                    </a:lnTo>
                    <a:lnTo>
                      <a:pt x="893" y="217"/>
                    </a:lnTo>
                    <a:lnTo>
                      <a:pt x="895" y="215"/>
                    </a:lnTo>
                    <a:lnTo>
                      <a:pt x="895" y="212"/>
                    </a:lnTo>
                    <a:lnTo>
                      <a:pt x="895" y="210"/>
                    </a:lnTo>
                    <a:lnTo>
                      <a:pt x="892" y="208"/>
                    </a:lnTo>
                    <a:lnTo>
                      <a:pt x="888" y="205"/>
                    </a:lnTo>
                    <a:lnTo>
                      <a:pt x="887" y="198"/>
                    </a:lnTo>
                    <a:lnTo>
                      <a:pt x="892" y="197"/>
                    </a:lnTo>
                    <a:lnTo>
                      <a:pt x="895" y="195"/>
                    </a:lnTo>
                    <a:lnTo>
                      <a:pt x="898" y="194"/>
                    </a:lnTo>
                    <a:lnTo>
                      <a:pt x="903" y="193"/>
                    </a:lnTo>
                    <a:lnTo>
                      <a:pt x="908" y="195"/>
                    </a:lnTo>
                    <a:lnTo>
                      <a:pt x="914" y="198"/>
                    </a:lnTo>
                    <a:lnTo>
                      <a:pt x="916" y="203"/>
                    </a:lnTo>
                    <a:lnTo>
                      <a:pt x="917" y="207"/>
                    </a:lnTo>
                    <a:lnTo>
                      <a:pt x="918" y="208"/>
                    </a:lnTo>
                    <a:lnTo>
                      <a:pt x="920" y="199"/>
                    </a:lnTo>
                    <a:lnTo>
                      <a:pt x="917" y="196"/>
                    </a:lnTo>
                    <a:lnTo>
                      <a:pt x="914" y="193"/>
                    </a:lnTo>
                    <a:lnTo>
                      <a:pt x="906" y="192"/>
                    </a:lnTo>
                    <a:lnTo>
                      <a:pt x="898" y="191"/>
                    </a:lnTo>
                    <a:lnTo>
                      <a:pt x="891" y="192"/>
                    </a:lnTo>
                    <a:lnTo>
                      <a:pt x="885" y="195"/>
                    </a:lnTo>
                    <a:lnTo>
                      <a:pt x="879" y="196"/>
                    </a:lnTo>
                    <a:lnTo>
                      <a:pt x="877" y="195"/>
                    </a:lnTo>
                    <a:lnTo>
                      <a:pt x="877" y="193"/>
                    </a:lnTo>
                    <a:lnTo>
                      <a:pt x="877" y="191"/>
                    </a:lnTo>
                    <a:lnTo>
                      <a:pt x="875" y="188"/>
                    </a:lnTo>
                    <a:lnTo>
                      <a:pt x="872" y="186"/>
                    </a:lnTo>
                    <a:lnTo>
                      <a:pt x="872" y="181"/>
                    </a:lnTo>
                    <a:lnTo>
                      <a:pt x="873" y="176"/>
                    </a:lnTo>
                    <a:lnTo>
                      <a:pt x="874" y="172"/>
                    </a:lnTo>
                    <a:lnTo>
                      <a:pt x="869" y="169"/>
                    </a:lnTo>
                    <a:lnTo>
                      <a:pt x="864" y="165"/>
                    </a:lnTo>
                    <a:lnTo>
                      <a:pt x="859" y="163"/>
                    </a:lnTo>
                    <a:lnTo>
                      <a:pt x="861" y="154"/>
                    </a:lnTo>
                    <a:lnTo>
                      <a:pt x="870" y="149"/>
                    </a:lnTo>
                    <a:lnTo>
                      <a:pt x="869" y="145"/>
                    </a:lnTo>
                    <a:lnTo>
                      <a:pt x="867" y="140"/>
                    </a:lnTo>
                    <a:lnTo>
                      <a:pt x="864" y="136"/>
                    </a:lnTo>
                    <a:lnTo>
                      <a:pt x="868" y="136"/>
                    </a:lnTo>
                    <a:lnTo>
                      <a:pt x="870" y="136"/>
                    </a:lnTo>
                    <a:lnTo>
                      <a:pt x="875" y="146"/>
                    </a:lnTo>
                    <a:lnTo>
                      <a:pt x="874" y="151"/>
                    </a:lnTo>
                    <a:lnTo>
                      <a:pt x="876" y="156"/>
                    </a:lnTo>
                    <a:lnTo>
                      <a:pt x="879" y="159"/>
                    </a:lnTo>
                    <a:lnTo>
                      <a:pt x="887" y="159"/>
                    </a:lnTo>
                    <a:lnTo>
                      <a:pt x="896" y="159"/>
                    </a:lnTo>
                    <a:lnTo>
                      <a:pt x="905" y="159"/>
                    </a:lnTo>
                    <a:lnTo>
                      <a:pt x="900" y="156"/>
                    </a:lnTo>
                    <a:lnTo>
                      <a:pt x="895" y="156"/>
                    </a:lnTo>
                    <a:lnTo>
                      <a:pt x="889" y="156"/>
                    </a:lnTo>
                    <a:lnTo>
                      <a:pt x="884" y="156"/>
                    </a:lnTo>
                    <a:lnTo>
                      <a:pt x="883" y="153"/>
                    </a:lnTo>
                    <a:lnTo>
                      <a:pt x="883" y="152"/>
                    </a:lnTo>
                    <a:lnTo>
                      <a:pt x="882" y="150"/>
                    </a:lnTo>
                    <a:lnTo>
                      <a:pt x="882" y="149"/>
                    </a:lnTo>
                    <a:lnTo>
                      <a:pt x="883" y="147"/>
                    </a:lnTo>
                    <a:lnTo>
                      <a:pt x="884" y="147"/>
                    </a:lnTo>
                    <a:lnTo>
                      <a:pt x="888" y="147"/>
                    </a:lnTo>
                    <a:lnTo>
                      <a:pt x="893" y="147"/>
                    </a:lnTo>
                    <a:lnTo>
                      <a:pt x="897" y="148"/>
                    </a:lnTo>
                    <a:lnTo>
                      <a:pt x="897" y="146"/>
                    </a:lnTo>
                    <a:lnTo>
                      <a:pt x="897" y="145"/>
                    </a:lnTo>
                    <a:lnTo>
                      <a:pt x="892" y="145"/>
                    </a:lnTo>
                    <a:lnTo>
                      <a:pt x="894" y="138"/>
                    </a:lnTo>
                    <a:lnTo>
                      <a:pt x="900" y="137"/>
                    </a:lnTo>
                    <a:lnTo>
                      <a:pt x="908" y="137"/>
                    </a:lnTo>
                    <a:lnTo>
                      <a:pt x="916" y="138"/>
                    </a:lnTo>
                    <a:lnTo>
                      <a:pt x="936" y="142"/>
                    </a:lnTo>
                    <a:lnTo>
                      <a:pt x="933" y="138"/>
                    </a:lnTo>
                    <a:lnTo>
                      <a:pt x="928" y="135"/>
                    </a:lnTo>
                    <a:lnTo>
                      <a:pt x="922" y="134"/>
                    </a:lnTo>
                    <a:lnTo>
                      <a:pt x="917" y="132"/>
                    </a:lnTo>
                    <a:lnTo>
                      <a:pt x="916" y="129"/>
                    </a:lnTo>
                    <a:lnTo>
                      <a:pt x="914" y="126"/>
                    </a:lnTo>
                    <a:lnTo>
                      <a:pt x="911" y="124"/>
                    </a:lnTo>
                    <a:lnTo>
                      <a:pt x="909" y="122"/>
                    </a:lnTo>
                    <a:lnTo>
                      <a:pt x="909" y="115"/>
                    </a:lnTo>
                    <a:lnTo>
                      <a:pt x="928" y="111"/>
                    </a:lnTo>
                    <a:lnTo>
                      <a:pt x="943" y="107"/>
                    </a:lnTo>
                    <a:lnTo>
                      <a:pt x="958" y="103"/>
                    </a:lnTo>
                    <a:lnTo>
                      <a:pt x="955" y="98"/>
                    </a:lnTo>
                    <a:lnTo>
                      <a:pt x="947" y="98"/>
                    </a:lnTo>
                    <a:lnTo>
                      <a:pt x="952" y="92"/>
                    </a:lnTo>
                    <a:lnTo>
                      <a:pt x="943" y="92"/>
                    </a:lnTo>
                    <a:lnTo>
                      <a:pt x="944" y="90"/>
                    </a:lnTo>
                    <a:lnTo>
                      <a:pt x="945" y="89"/>
                    </a:lnTo>
                    <a:lnTo>
                      <a:pt x="951" y="90"/>
                    </a:lnTo>
                    <a:lnTo>
                      <a:pt x="952" y="88"/>
                    </a:lnTo>
                    <a:lnTo>
                      <a:pt x="953" y="87"/>
                    </a:lnTo>
                    <a:lnTo>
                      <a:pt x="953" y="84"/>
                    </a:lnTo>
                    <a:lnTo>
                      <a:pt x="952" y="82"/>
                    </a:lnTo>
                    <a:lnTo>
                      <a:pt x="952" y="81"/>
                    </a:lnTo>
                    <a:lnTo>
                      <a:pt x="956" y="80"/>
                    </a:lnTo>
                    <a:lnTo>
                      <a:pt x="959" y="78"/>
                    </a:lnTo>
                    <a:lnTo>
                      <a:pt x="963" y="75"/>
                    </a:lnTo>
                    <a:lnTo>
                      <a:pt x="977" y="67"/>
                    </a:lnTo>
                    <a:lnTo>
                      <a:pt x="991" y="60"/>
                    </a:lnTo>
                    <a:lnTo>
                      <a:pt x="992" y="58"/>
                    </a:lnTo>
                    <a:lnTo>
                      <a:pt x="993" y="57"/>
                    </a:lnTo>
                    <a:lnTo>
                      <a:pt x="994" y="55"/>
                    </a:lnTo>
                    <a:lnTo>
                      <a:pt x="995" y="53"/>
                    </a:lnTo>
                    <a:lnTo>
                      <a:pt x="997" y="51"/>
                    </a:lnTo>
                    <a:lnTo>
                      <a:pt x="999" y="49"/>
                    </a:lnTo>
                    <a:lnTo>
                      <a:pt x="1000" y="49"/>
                    </a:lnTo>
                    <a:lnTo>
                      <a:pt x="1003" y="49"/>
                    </a:lnTo>
                    <a:lnTo>
                      <a:pt x="1006" y="48"/>
                    </a:lnTo>
                    <a:lnTo>
                      <a:pt x="1010" y="47"/>
                    </a:lnTo>
                    <a:lnTo>
                      <a:pt x="1012" y="46"/>
                    </a:lnTo>
                    <a:lnTo>
                      <a:pt x="1016" y="46"/>
                    </a:lnTo>
                    <a:lnTo>
                      <a:pt x="1020" y="46"/>
                    </a:lnTo>
                    <a:lnTo>
                      <a:pt x="1023" y="47"/>
                    </a:lnTo>
                    <a:lnTo>
                      <a:pt x="1027" y="46"/>
                    </a:lnTo>
                    <a:lnTo>
                      <a:pt x="1029" y="46"/>
                    </a:lnTo>
                    <a:lnTo>
                      <a:pt x="1032" y="45"/>
                    </a:lnTo>
                    <a:lnTo>
                      <a:pt x="1033" y="42"/>
                    </a:lnTo>
                    <a:lnTo>
                      <a:pt x="1036" y="40"/>
                    </a:lnTo>
                    <a:lnTo>
                      <a:pt x="1038" y="39"/>
                    </a:lnTo>
                    <a:lnTo>
                      <a:pt x="1041" y="37"/>
                    </a:lnTo>
                    <a:lnTo>
                      <a:pt x="1038" y="33"/>
                    </a:lnTo>
                    <a:lnTo>
                      <a:pt x="1042" y="32"/>
                    </a:lnTo>
                    <a:lnTo>
                      <a:pt x="1048" y="31"/>
                    </a:lnTo>
                    <a:lnTo>
                      <a:pt x="1053" y="30"/>
                    </a:lnTo>
                    <a:lnTo>
                      <a:pt x="1052" y="20"/>
                    </a:lnTo>
                    <a:lnTo>
                      <a:pt x="1053" y="10"/>
                    </a:lnTo>
                    <a:lnTo>
                      <a:pt x="1057" y="7"/>
                    </a:lnTo>
                    <a:lnTo>
                      <a:pt x="1060" y="4"/>
                    </a:lnTo>
                    <a:lnTo>
                      <a:pt x="1063" y="2"/>
                    </a:lnTo>
                    <a:lnTo>
                      <a:pt x="1068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63" name="Google Shape;1663;p93"/>
              <p:cNvSpPr/>
              <p:nvPr/>
            </p:nvSpPr>
            <p:spPr>
              <a:xfrm>
                <a:off x="5565682" y="3861840"/>
                <a:ext cx="23129" cy="60136"/>
              </a:xfrm>
              <a:custGeom>
                <a:rect b="b" l="l" r="r" t="t"/>
                <a:pathLst>
                  <a:path extrusionOk="0" h="26" w="10">
                    <a:moveTo>
                      <a:pt x="10" y="0"/>
                    </a:moveTo>
                    <a:lnTo>
                      <a:pt x="10" y="3"/>
                    </a:lnTo>
                    <a:lnTo>
                      <a:pt x="10" y="7"/>
                    </a:lnTo>
                    <a:lnTo>
                      <a:pt x="10" y="11"/>
                    </a:lnTo>
                    <a:lnTo>
                      <a:pt x="10" y="14"/>
                    </a:lnTo>
                    <a:lnTo>
                      <a:pt x="7" y="17"/>
                    </a:lnTo>
                    <a:lnTo>
                      <a:pt x="3" y="22"/>
                    </a:lnTo>
                    <a:lnTo>
                      <a:pt x="0" y="26"/>
                    </a:lnTo>
                    <a:lnTo>
                      <a:pt x="1" y="23"/>
                    </a:lnTo>
                    <a:lnTo>
                      <a:pt x="0" y="18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64" name="Google Shape;1664;p93"/>
              <p:cNvSpPr/>
              <p:nvPr/>
            </p:nvSpPr>
            <p:spPr>
              <a:xfrm>
                <a:off x="5466227" y="3794766"/>
                <a:ext cx="39321" cy="43946"/>
              </a:xfrm>
              <a:custGeom>
                <a:rect b="b" l="l" r="r" t="t"/>
                <a:pathLst>
                  <a:path extrusionOk="0" h="19" w="17">
                    <a:moveTo>
                      <a:pt x="0" y="0"/>
                    </a:moveTo>
                    <a:lnTo>
                      <a:pt x="4" y="0"/>
                    </a:lnTo>
                    <a:lnTo>
                      <a:pt x="8" y="0"/>
                    </a:lnTo>
                    <a:lnTo>
                      <a:pt x="11" y="1"/>
                    </a:lnTo>
                    <a:lnTo>
                      <a:pt x="16" y="6"/>
                    </a:lnTo>
                    <a:lnTo>
                      <a:pt x="17" y="13"/>
                    </a:lnTo>
                    <a:lnTo>
                      <a:pt x="12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65" name="Google Shape;1665;p93"/>
              <p:cNvSpPr/>
              <p:nvPr/>
            </p:nvSpPr>
            <p:spPr>
              <a:xfrm>
                <a:off x="5593438" y="3822521"/>
                <a:ext cx="48572" cy="80953"/>
              </a:xfrm>
              <a:custGeom>
                <a:rect b="b" l="l" r="r" t="t"/>
                <a:pathLst>
                  <a:path extrusionOk="0" h="35" w="21">
                    <a:moveTo>
                      <a:pt x="13" y="0"/>
                    </a:moveTo>
                    <a:lnTo>
                      <a:pt x="17" y="7"/>
                    </a:lnTo>
                    <a:lnTo>
                      <a:pt x="19" y="15"/>
                    </a:lnTo>
                    <a:lnTo>
                      <a:pt x="21" y="22"/>
                    </a:lnTo>
                    <a:lnTo>
                      <a:pt x="11" y="20"/>
                    </a:lnTo>
                    <a:lnTo>
                      <a:pt x="11" y="21"/>
                    </a:lnTo>
                    <a:lnTo>
                      <a:pt x="11" y="23"/>
                    </a:lnTo>
                    <a:lnTo>
                      <a:pt x="12" y="25"/>
                    </a:lnTo>
                    <a:lnTo>
                      <a:pt x="13" y="25"/>
                    </a:lnTo>
                    <a:lnTo>
                      <a:pt x="14" y="27"/>
                    </a:lnTo>
                    <a:lnTo>
                      <a:pt x="15" y="28"/>
                    </a:lnTo>
                    <a:lnTo>
                      <a:pt x="15" y="35"/>
                    </a:lnTo>
                    <a:lnTo>
                      <a:pt x="13" y="35"/>
                    </a:lnTo>
                    <a:lnTo>
                      <a:pt x="11" y="35"/>
                    </a:lnTo>
                    <a:lnTo>
                      <a:pt x="10" y="35"/>
                    </a:lnTo>
                    <a:lnTo>
                      <a:pt x="9" y="33"/>
                    </a:lnTo>
                    <a:lnTo>
                      <a:pt x="8" y="31"/>
                    </a:lnTo>
                    <a:lnTo>
                      <a:pt x="8" y="28"/>
                    </a:lnTo>
                    <a:lnTo>
                      <a:pt x="7" y="25"/>
                    </a:lnTo>
                    <a:lnTo>
                      <a:pt x="6" y="23"/>
                    </a:lnTo>
                    <a:lnTo>
                      <a:pt x="3" y="22"/>
                    </a:lnTo>
                    <a:lnTo>
                      <a:pt x="1" y="23"/>
                    </a:lnTo>
                    <a:lnTo>
                      <a:pt x="2" y="11"/>
                    </a:lnTo>
                    <a:lnTo>
                      <a:pt x="7" y="18"/>
                    </a:lnTo>
                    <a:lnTo>
                      <a:pt x="8" y="17"/>
                    </a:lnTo>
                    <a:lnTo>
                      <a:pt x="9" y="16"/>
                    </a:lnTo>
                    <a:lnTo>
                      <a:pt x="9" y="13"/>
                    </a:lnTo>
                    <a:lnTo>
                      <a:pt x="9" y="12"/>
                    </a:lnTo>
                    <a:lnTo>
                      <a:pt x="4" y="9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66" name="Google Shape;1666;p93"/>
              <p:cNvSpPr/>
              <p:nvPr/>
            </p:nvSpPr>
            <p:spPr>
              <a:xfrm>
                <a:off x="5579560" y="3898847"/>
                <a:ext cx="27755" cy="18503"/>
              </a:xfrm>
              <a:custGeom>
                <a:rect b="b" l="l" r="r" t="t"/>
                <a:pathLst>
                  <a:path extrusionOk="0" h="8" w="12">
                    <a:moveTo>
                      <a:pt x="8" y="0"/>
                    </a:moveTo>
                    <a:lnTo>
                      <a:pt x="9" y="0"/>
                    </a:lnTo>
                    <a:lnTo>
                      <a:pt x="10" y="2"/>
                    </a:lnTo>
                    <a:lnTo>
                      <a:pt x="12" y="3"/>
                    </a:lnTo>
                    <a:lnTo>
                      <a:pt x="12" y="6"/>
                    </a:lnTo>
                    <a:lnTo>
                      <a:pt x="10" y="7"/>
                    </a:lnTo>
                    <a:lnTo>
                      <a:pt x="8" y="8"/>
                    </a:lnTo>
                    <a:lnTo>
                      <a:pt x="6" y="8"/>
                    </a:lnTo>
                    <a:lnTo>
                      <a:pt x="4" y="8"/>
                    </a:lnTo>
                    <a:lnTo>
                      <a:pt x="2" y="7"/>
                    </a:lnTo>
                    <a:lnTo>
                      <a:pt x="0" y="6"/>
                    </a:lnTo>
                    <a:lnTo>
                      <a:pt x="2" y="3"/>
                    </a:lnTo>
                    <a:lnTo>
                      <a:pt x="5" y="1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67" name="Google Shape;1667;p93"/>
              <p:cNvSpPr/>
              <p:nvPr/>
            </p:nvSpPr>
            <p:spPr>
              <a:xfrm>
                <a:off x="5445410" y="3630547"/>
                <a:ext cx="143402" cy="191974"/>
              </a:xfrm>
              <a:custGeom>
                <a:rect b="b" l="l" r="r" t="t"/>
                <a:pathLst>
                  <a:path extrusionOk="0" h="83" w="62">
                    <a:moveTo>
                      <a:pt x="11" y="0"/>
                    </a:moveTo>
                    <a:lnTo>
                      <a:pt x="13" y="1"/>
                    </a:lnTo>
                    <a:lnTo>
                      <a:pt x="15" y="2"/>
                    </a:lnTo>
                    <a:lnTo>
                      <a:pt x="18" y="3"/>
                    </a:lnTo>
                    <a:lnTo>
                      <a:pt x="20" y="5"/>
                    </a:lnTo>
                    <a:lnTo>
                      <a:pt x="23" y="6"/>
                    </a:lnTo>
                    <a:lnTo>
                      <a:pt x="24" y="5"/>
                    </a:lnTo>
                    <a:lnTo>
                      <a:pt x="25" y="3"/>
                    </a:lnTo>
                    <a:lnTo>
                      <a:pt x="25" y="2"/>
                    </a:lnTo>
                    <a:lnTo>
                      <a:pt x="26" y="5"/>
                    </a:lnTo>
                    <a:lnTo>
                      <a:pt x="26" y="8"/>
                    </a:lnTo>
                    <a:lnTo>
                      <a:pt x="26" y="10"/>
                    </a:lnTo>
                    <a:lnTo>
                      <a:pt x="26" y="13"/>
                    </a:lnTo>
                    <a:lnTo>
                      <a:pt x="28" y="17"/>
                    </a:lnTo>
                    <a:lnTo>
                      <a:pt x="30" y="20"/>
                    </a:lnTo>
                    <a:lnTo>
                      <a:pt x="30" y="25"/>
                    </a:lnTo>
                    <a:lnTo>
                      <a:pt x="29" y="30"/>
                    </a:lnTo>
                    <a:lnTo>
                      <a:pt x="29" y="34"/>
                    </a:lnTo>
                    <a:lnTo>
                      <a:pt x="26" y="36"/>
                    </a:lnTo>
                    <a:lnTo>
                      <a:pt x="24" y="40"/>
                    </a:lnTo>
                    <a:lnTo>
                      <a:pt x="21" y="43"/>
                    </a:lnTo>
                    <a:lnTo>
                      <a:pt x="21" y="46"/>
                    </a:lnTo>
                    <a:lnTo>
                      <a:pt x="25" y="54"/>
                    </a:lnTo>
                    <a:lnTo>
                      <a:pt x="27" y="63"/>
                    </a:lnTo>
                    <a:lnTo>
                      <a:pt x="29" y="63"/>
                    </a:lnTo>
                    <a:lnTo>
                      <a:pt x="30" y="63"/>
                    </a:lnTo>
                    <a:lnTo>
                      <a:pt x="31" y="63"/>
                    </a:lnTo>
                    <a:lnTo>
                      <a:pt x="34" y="63"/>
                    </a:lnTo>
                    <a:lnTo>
                      <a:pt x="34" y="60"/>
                    </a:lnTo>
                    <a:lnTo>
                      <a:pt x="36" y="59"/>
                    </a:lnTo>
                    <a:lnTo>
                      <a:pt x="38" y="59"/>
                    </a:lnTo>
                    <a:lnTo>
                      <a:pt x="40" y="59"/>
                    </a:lnTo>
                    <a:lnTo>
                      <a:pt x="41" y="60"/>
                    </a:lnTo>
                    <a:lnTo>
                      <a:pt x="43" y="61"/>
                    </a:lnTo>
                    <a:lnTo>
                      <a:pt x="44" y="64"/>
                    </a:lnTo>
                    <a:lnTo>
                      <a:pt x="46" y="65"/>
                    </a:lnTo>
                    <a:lnTo>
                      <a:pt x="49" y="65"/>
                    </a:lnTo>
                    <a:lnTo>
                      <a:pt x="52" y="65"/>
                    </a:lnTo>
                    <a:lnTo>
                      <a:pt x="55" y="66"/>
                    </a:lnTo>
                    <a:lnTo>
                      <a:pt x="59" y="68"/>
                    </a:lnTo>
                    <a:lnTo>
                      <a:pt x="56" y="68"/>
                    </a:lnTo>
                    <a:lnTo>
                      <a:pt x="54" y="68"/>
                    </a:lnTo>
                    <a:lnTo>
                      <a:pt x="52" y="68"/>
                    </a:lnTo>
                    <a:lnTo>
                      <a:pt x="54" y="71"/>
                    </a:lnTo>
                    <a:lnTo>
                      <a:pt x="58" y="75"/>
                    </a:lnTo>
                    <a:lnTo>
                      <a:pt x="62" y="78"/>
                    </a:lnTo>
                    <a:lnTo>
                      <a:pt x="62" y="81"/>
                    </a:lnTo>
                    <a:lnTo>
                      <a:pt x="62" y="83"/>
                    </a:lnTo>
                    <a:lnTo>
                      <a:pt x="49" y="76"/>
                    </a:lnTo>
                    <a:lnTo>
                      <a:pt x="39" y="66"/>
                    </a:lnTo>
                    <a:lnTo>
                      <a:pt x="40" y="76"/>
                    </a:lnTo>
                    <a:lnTo>
                      <a:pt x="30" y="66"/>
                    </a:lnTo>
                    <a:lnTo>
                      <a:pt x="29" y="66"/>
                    </a:lnTo>
                    <a:lnTo>
                      <a:pt x="27" y="66"/>
                    </a:lnTo>
                    <a:lnTo>
                      <a:pt x="25" y="66"/>
                    </a:lnTo>
                    <a:lnTo>
                      <a:pt x="24" y="67"/>
                    </a:lnTo>
                    <a:lnTo>
                      <a:pt x="24" y="68"/>
                    </a:lnTo>
                    <a:lnTo>
                      <a:pt x="23" y="70"/>
                    </a:lnTo>
                    <a:lnTo>
                      <a:pt x="18" y="69"/>
                    </a:lnTo>
                    <a:lnTo>
                      <a:pt x="15" y="67"/>
                    </a:lnTo>
                    <a:lnTo>
                      <a:pt x="12" y="66"/>
                    </a:lnTo>
                    <a:lnTo>
                      <a:pt x="14" y="59"/>
                    </a:lnTo>
                    <a:lnTo>
                      <a:pt x="16" y="54"/>
                    </a:lnTo>
                    <a:lnTo>
                      <a:pt x="13" y="56"/>
                    </a:lnTo>
                    <a:lnTo>
                      <a:pt x="11" y="58"/>
                    </a:lnTo>
                    <a:lnTo>
                      <a:pt x="7" y="55"/>
                    </a:lnTo>
                    <a:lnTo>
                      <a:pt x="4" y="52"/>
                    </a:lnTo>
                    <a:lnTo>
                      <a:pt x="0" y="33"/>
                    </a:lnTo>
                    <a:lnTo>
                      <a:pt x="7" y="37"/>
                    </a:lnTo>
                    <a:lnTo>
                      <a:pt x="6" y="25"/>
                    </a:lnTo>
                    <a:lnTo>
                      <a:pt x="5" y="14"/>
                    </a:lnTo>
                    <a:lnTo>
                      <a:pt x="6" y="2"/>
                    </a:lnTo>
                    <a:lnTo>
                      <a:pt x="8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68" name="Google Shape;1668;p93"/>
              <p:cNvSpPr/>
              <p:nvPr/>
            </p:nvSpPr>
            <p:spPr>
              <a:xfrm>
                <a:off x="5581874" y="3780888"/>
                <a:ext cx="11565" cy="11565"/>
              </a:xfrm>
              <a:custGeom>
                <a:rect b="b" l="l" r="r" t="t"/>
                <a:pathLst>
                  <a:path extrusionOk="0" h="5" w="5">
                    <a:moveTo>
                      <a:pt x="2" y="0"/>
                    </a:moveTo>
                    <a:lnTo>
                      <a:pt x="3" y="0"/>
                    </a:lnTo>
                    <a:lnTo>
                      <a:pt x="4" y="1"/>
                    </a:lnTo>
                    <a:lnTo>
                      <a:pt x="5" y="3"/>
                    </a:lnTo>
                    <a:lnTo>
                      <a:pt x="4" y="4"/>
                    </a:lnTo>
                    <a:lnTo>
                      <a:pt x="3" y="5"/>
                    </a:lnTo>
                    <a:lnTo>
                      <a:pt x="2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69" name="Google Shape;1669;p93"/>
              <p:cNvSpPr/>
              <p:nvPr/>
            </p:nvSpPr>
            <p:spPr>
              <a:xfrm>
                <a:off x="5392213" y="3861840"/>
                <a:ext cx="67076" cy="94831"/>
              </a:xfrm>
              <a:custGeom>
                <a:rect b="b" l="l" r="r" t="t"/>
                <a:pathLst>
                  <a:path extrusionOk="0" h="41" w="29">
                    <a:moveTo>
                      <a:pt x="26" y="0"/>
                    </a:moveTo>
                    <a:lnTo>
                      <a:pt x="27" y="3"/>
                    </a:lnTo>
                    <a:lnTo>
                      <a:pt x="27" y="6"/>
                    </a:lnTo>
                    <a:lnTo>
                      <a:pt x="28" y="10"/>
                    </a:lnTo>
                    <a:lnTo>
                      <a:pt x="29" y="13"/>
                    </a:lnTo>
                    <a:lnTo>
                      <a:pt x="17" y="20"/>
                    </a:lnTo>
                    <a:lnTo>
                      <a:pt x="17" y="23"/>
                    </a:lnTo>
                    <a:lnTo>
                      <a:pt x="16" y="25"/>
                    </a:lnTo>
                    <a:lnTo>
                      <a:pt x="15" y="28"/>
                    </a:lnTo>
                    <a:lnTo>
                      <a:pt x="14" y="30"/>
                    </a:lnTo>
                    <a:lnTo>
                      <a:pt x="11" y="34"/>
                    </a:lnTo>
                    <a:lnTo>
                      <a:pt x="7" y="36"/>
                    </a:lnTo>
                    <a:lnTo>
                      <a:pt x="4" y="39"/>
                    </a:lnTo>
                    <a:lnTo>
                      <a:pt x="0" y="41"/>
                    </a:lnTo>
                    <a:lnTo>
                      <a:pt x="4" y="34"/>
                    </a:lnTo>
                    <a:lnTo>
                      <a:pt x="10" y="27"/>
                    </a:lnTo>
                    <a:lnTo>
                      <a:pt x="16" y="20"/>
                    </a:lnTo>
                    <a:lnTo>
                      <a:pt x="17" y="17"/>
                    </a:lnTo>
                    <a:lnTo>
                      <a:pt x="19" y="14"/>
                    </a:lnTo>
                    <a:lnTo>
                      <a:pt x="23" y="12"/>
                    </a:lnTo>
                    <a:lnTo>
                      <a:pt x="23" y="8"/>
                    </a:lnTo>
                    <a:lnTo>
                      <a:pt x="23" y="6"/>
                    </a:lnTo>
                    <a:lnTo>
                      <a:pt x="23" y="4"/>
                    </a:lnTo>
                    <a:lnTo>
                      <a:pt x="24" y="2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70" name="Google Shape;1670;p93"/>
              <p:cNvSpPr/>
              <p:nvPr/>
            </p:nvSpPr>
            <p:spPr>
              <a:xfrm>
                <a:off x="5517112" y="3843337"/>
                <a:ext cx="57824" cy="90205"/>
              </a:xfrm>
              <a:custGeom>
                <a:rect b="b" l="l" r="r" t="t"/>
                <a:pathLst>
                  <a:path extrusionOk="0" h="39" w="25">
                    <a:moveTo>
                      <a:pt x="0" y="0"/>
                    </a:moveTo>
                    <a:lnTo>
                      <a:pt x="3" y="1"/>
                    </a:lnTo>
                    <a:lnTo>
                      <a:pt x="5" y="1"/>
                    </a:lnTo>
                    <a:lnTo>
                      <a:pt x="9" y="3"/>
                    </a:lnTo>
                    <a:lnTo>
                      <a:pt x="13" y="6"/>
                    </a:lnTo>
                    <a:lnTo>
                      <a:pt x="18" y="6"/>
                    </a:lnTo>
                    <a:lnTo>
                      <a:pt x="17" y="9"/>
                    </a:lnTo>
                    <a:lnTo>
                      <a:pt x="16" y="12"/>
                    </a:lnTo>
                    <a:lnTo>
                      <a:pt x="15" y="15"/>
                    </a:lnTo>
                    <a:lnTo>
                      <a:pt x="15" y="19"/>
                    </a:lnTo>
                    <a:lnTo>
                      <a:pt x="16" y="16"/>
                    </a:lnTo>
                    <a:lnTo>
                      <a:pt x="16" y="15"/>
                    </a:lnTo>
                    <a:lnTo>
                      <a:pt x="17" y="13"/>
                    </a:lnTo>
                    <a:lnTo>
                      <a:pt x="21" y="13"/>
                    </a:lnTo>
                    <a:lnTo>
                      <a:pt x="25" y="14"/>
                    </a:lnTo>
                    <a:lnTo>
                      <a:pt x="23" y="18"/>
                    </a:lnTo>
                    <a:lnTo>
                      <a:pt x="22" y="22"/>
                    </a:lnTo>
                    <a:lnTo>
                      <a:pt x="21" y="26"/>
                    </a:lnTo>
                    <a:lnTo>
                      <a:pt x="20" y="27"/>
                    </a:lnTo>
                    <a:lnTo>
                      <a:pt x="19" y="28"/>
                    </a:lnTo>
                    <a:lnTo>
                      <a:pt x="19" y="30"/>
                    </a:lnTo>
                    <a:lnTo>
                      <a:pt x="19" y="32"/>
                    </a:lnTo>
                    <a:lnTo>
                      <a:pt x="20" y="33"/>
                    </a:lnTo>
                    <a:lnTo>
                      <a:pt x="21" y="34"/>
                    </a:lnTo>
                    <a:lnTo>
                      <a:pt x="21" y="36"/>
                    </a:lnTo>
                    <a:lnTo>
                      <a:pt x="21" y="37"/>
                    </a:lnTo>
                    <a:lnTo>
                      <a:pt x="19" y="38"/>
                    </a:lnTo>
                    <a:lnTo>
                      <a:pt x="18" y="39"/>
                    </a:lnTo>
                    <a:lnTo>
                      <a:pt x="17" y="39"/>
                    </a:lnTo>
                    <a:lnTo>
                      <a:pt x="13" y="36"/>
                    </a:lnTo>
                    <a:lnTo>
                      <a:pt x="10" y="33"/>
                    </a:lnTo>
                    <a:lnTo>
                      <a:pt x="7" y="28"/>
                    </a:lnTo>
                    <a:lnTo>
                      <a:pt x="13" y="26"/>
                    </a:lnTo>
                    <a:lnTo>
                      <a:pt x="13" y="24"/>
                    </a:lnTo>
                    <a:lnTo>
                      <a:pt x="13" y="22"/>
                    </a:lnTo>
                    <a:lnTo>
                      <a:pt x="13" y="20"/>
                    </a:lnTo>
                    <a:lnTo>
                      <a:pt x="9" y="20"/>
                    </a:lnTo>
                    <a:lnTo>
                      <a:pt x="6" y="19"/>
                    </a:lnTo>
                    <a:lnTo>
                      <a:pt x="3" y="20"/>
                    </a:lnTo>
                    <a:lnTo>
                      <a:pt x="1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71" name="Google Shape;1671;p93"/>
              <p:cNvSpPr/>
              <p:nvPr/>
            </p:nvSpPr>
            <p:spPr>
              <a:xfrm>
                <a:off x="5526363" y="3912725"/>
                <a:ext cx="143402" cy="136464"/>
              </a:xfrm>
              <a:custGeom>
                <a:rect b="b" l="l" r="r" t="t"/>
                <a:pathLst>
                  <a:path extrusionOk="0" h="59" w="62">
                    <a:moveTo>
                      <a:pt x="47" y="0"/>
                    </a:moveTo>
                    <a:lnTo>
                      <a:pt x="50" y="2"/>
                    </a:lnTo>
                    <a:lnTo>
                      <a:pt x="53" y="4"/>
                    </a:lnTo>
                    <a:lnTo>
                      <a:pt x="55" y="6"/>
                    </a:lnTo>
                    <a:lnTo>
                      <a:pt x="58" y="9"/>
                    </a:lnTo>
                    <a:lnTo>
                      <a:pt x="59" y="13"/>
                    </a:lnTo>
                    <a:lnTo>
                      <a:pt x="59" y="17"/>
                    </a:lnTo>
                    <a:lnTo>
                      <a:pt x="61" y="27"/>
                    </a:lnTo>
                    <a:lnTo>
                      <a:pt x="62" y="38"/>
                    </a:lnTo>
                    <a:lnTo>
                      <a:pt x="61" y="39"/>
                    </a:lnTo>
                    <a:lnTo>
                      <a:pt x="60" y="40"/>
                    </a:lnTo>
                    <a:lnTo>
                      <a:pt x="59" y="41"/>
                    </a:lnTo>
                    <a:lnTo>
                      <a:pt x="58" y="42"/>
                    </a:lnTo>
                    <a:lnTo>
                      <a:pt x="58" y="44"/>
                    </a:lnTo>
                    <a:lnTo>
                      <a:pt x="58" y="47"/>
                    </a:lnTo>
                    <a:lnTo>
                      <a:pt x="53" y="37"/>
                    </a:lnTo>
                    <a:lnTo>
                      <a:pt x="50" y="38"/>
                    </a:lnTo>
                    <a:lnTo>
                      <a:pt x="47" y="39"/>
                    </a:lnTo>
                    <a:lnTo>
                      <a:pt x="48" y="44"/>
                    </a:lnTo>
                    <a:lnTo>
                      <a:pt x="50" y="50"/>
                    </a:lnTo>
                    <a:lnTo>
                      <a:pt x="48" y="54"/>
                    </a:lnTo>
                    <a:lnTo>
                      <a:pt x="46" y="59"/>
                    </a:lnTo>
                    <a:lnTo>
                      <a:pt x="44" y="56"/>
                    </a:lnTo>
                    <a:lnTo>
                      <a:pt x="43" y="54"/>
                    </a:lnTo>
                    <a:lnTo>
                      <a:pt x="42" y="52"/>
                    </a:lnTo>
                    <a:lnTo>
                      <a:pt x="38" y="51"/>
                    </a:lnTo>
                    <a:lnTo>
                      <a:pt x="35" y="50"/>
                    </a:lnTo>
                    <a:lnTo>
                      <a:pt x="30" y="48"/>
                    </a:lnTo>
                    <a:lnTo>
                      <a:pt x="26" y="47"/>
                    </a:lnTo>
                    <a:lnTo>
                      <a:pt x="27" y="40"/>
                    </a:lnTo>
                    <a:lnTo>
                      <a:pt x="28" y="35"/>
                    </a:lnTo>
                    <a:lnTo>
                      <a:pt x="29" y="29"/>
                    </a:lnTo>
                    <a:lnTo>
                      <a:pt x="21" y="25"/>
                    </a:lnTo>
                    <a:lnTo>
                      <a:pt x="20" y="26"/>
                    </a:lnTo>
                    <a:lnTo>
                      <a:pt x="19" y="28"/>
                    </a:lnTo>
                    <a:lnTo>
                      <a:pt x="18" y="29"/>
                    </a:lnTo>
                    <a:lnTo>
                      <a:pt x="19" y="30"/>
                    </a:lnTo>
                    <a:lnTo>
                      <a:pt x="19" y="32"/>
                    </a:lnTo>
                    <a:lnTo>
                      <a:pt x="18" y="31"/>
                    </a:lnTo>
                    <a:lnTo>
                      <a:pt x="16" y="31"/>
                    </a:lnTo>
                    <a:lnTo>
                      <a:pt x="14" y="31"/>
                    </a:lnTo>
                    <a:lnTo>
                      <a:pt x="12" y="30"/>
                    </a:lnTo>
                    <a:lnTo>
                      <a:pt x="9" y="29"/>
                    </a:lnTo>
                    <a:lnTo>
                      <a:pt x="9" y="27"/>
                    </a:lnTo>
                    <a:lnTo>
                      <a:pt x="7" y="27"/>
                    </a:lnTo>
                    <a:lnTo>
                      <a:pt x="6" y="29"/>
                    </a:lnTo>
                    <a:lnTo>
                      <a:pt x="5" y="32"/>
                    </a:lnTo>
                    <a:lnTo>
                      <a:pt x="4" y="35"/>
                    </a:lnTo>
                    <a:lnTo>
                      <a:pt x="3" y="38"/>
                    </a:lnTo>
                    <a:lnTo>
                      <a:pt x="0" y="39"/>
                    </a:lnTo>
                    <a:lnTo>
                      <a:pt x="2" y="29"/>
                    </a:lnTo>
                    <a:lnTo>
                      <a:pt x="6" y="21"/>
                    </a:lnTo>
                    <a:lnTo>
                      <a:pt x="13" y="21"/>
                    </a:lnTo>
                    <a:lnTo>
                      <a:pt x="14" y="19"/>
                    </a:lnTo>
                    <a:lnTo>
                      <a:pt x="14" y="17"/>
                    </a:lnTo>
                    <a:lnTo>
                      <a:pt x="14" y="16"/>
                    </a:lnTo>
                    <a:lnTo>
                      <a:pt x="20" y="14"/>
                    </a:lnTo>
                    <a:lnTo>
                      <a:pt x="23" y="15"/>
                    </a:lnTo>
                    <a:lnTo>
                      <a:pt x="25" y="16"/>
                    </a:lnTo>
                    <a:lnTo>
                      <a:pt x="25" y="17"/>
                    </a:lnTo>
                    <a:lnTo>
                      <a:pt x="25" y="19"/>
                    </a:lnTo>
                    <a:lnTo>
                      <a:pt x="25" y="21"/>
                    </a:lnTo>
                    <a:lnTo>
                      <a:pt x="28" y="21"/>
                    </a:lnTo>
                    <a:lnTo>
                      <a:pt x="30" y="21"/>
                    </a:lnTo>
                    <a:lnTo>
                      <a:pt x="30" y="19"/>
                    </a:lnTo>
                    <a:lnTo>
                      <a:pt x="31" y="17"/>
                    </a:lnTo>
                    <a:lnTo>
                      <a:pt x="31" y="16"/>
                    </a:lnTo>
                    <a:lnTo>
                      <a:pt x="33" y="15"/>
                    </a:lnTo>
                    <a:lnTo>
                      <a:pt x="37" y="15"/>
                    </a:lnTo>
                    <a:lnTo>
                      <a:pt x="39" y="9"/>
                    </a:lnTo>
                    <a:lnTo>
                      <a:pt x="40" y="11"/>
                    </a:lnTo>
                    <a:lnTo>
                      <a:pt x="42" y="12"/>
                    </a:lnTo>
                    <a:lnTo>
                      <a:pt x="48" y="9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72" name="Google Shape;1672;p93"/>
              <p:cNvSpPr/>
              <p:nvPr/>
            </p:nvSpPr>
            <p:spPr>
              <a:xfrm>
                <a:off x="5558744" y="3822521"/>
                <a:ext cx="30069" cy="25443"/>
              </a:xfrm>
              <a:custGeom>
                <a:rect b="b" l="l" r="r" t="t"/>
                <a:pathLst>
                  <a:path extrusionOk="0" h="11" w="13">
                    <a:moveTo>
                      <a:pt x="0" y="0"/>
                    </a:moveTo>
                    <a:lnTo>
                      <a:pt x="6" y="1"/>
                    </a:lnTo>
                    <a:lnTo>
                      <a:pt x="10" y="7"/>
                    </a:lnTo>
                    <a:lnTo>
                      <a:pt x="13" y="11"/>
                    </a:lnTo>
                    <a:lnTo>
                      <a:pt x="9" y="9"/>
                    </a:lnTo>
                    <a:lnTo>
                      <a:pt x="3" y="7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73" name="Google Shape;1673;p93"/>
              <p:cNvSpPr/>
              <p:nvPr/>
            </p:nvSpPr>
            <p:spPr>
              <a:xfrm>
                <a:off x="5563370" y="2943608"/>
                <a:ext cx="224355" cy="312246"/>
              </a:xfrm>
              <a:custGeom>
                <a:rect b="b" l="l" r="r" t="t"/>
                <a:pathLst>
                  <a:path extrusionOk="0" h="135" w="97">
                    <a:moveTo>
                      <a:pt x="56" y="0"/>
                    </a:moveTo>
                    <a:lnTo>
                      <a:pt x="61" y="3"/>
                    </a:lnTo>
                    <a:lnTo>
                      <a:pt x="67" y="6"/>
                    </a:lnTo>
                    <a:lnTo>
                      <a:pt x="72" y="10"/>
                    </a:lnTo>
                    <a:lnTo>
                      <a:pt x="75" y="11"/>
                    </a:lnTo>
                    <a:lnTo>
                      <a:pt x="78" y="13"/>
                    </a:lnTo>
                    <a:lnTo>
                      <a:pt x="80" y="16"/>
                    </a:lnTo>
                    <a:lnTo>
                      <a:pt x="81" y="18"/>
                    </a:lnTo>
                    <a:lnTo>
                      <a:pt x="81" y="22"/>
                    </a:lnTo>
                    <a:lnTo>
                      <a:pt x="82" y="25"/>
                    </a:lnTo>
                    <a:lnTo>
                      <a:pt x="79" y="29"/>
                    </a:lnTo>
                    <a:lnTo>
                      <a:pt x="83" y="35"/>
                    </a:lnTo>
                    <a:lnTo>
                      <a:pt x="87" y="39"/>
                    </a:lnTo>
                    <a:lnTo>
                      <a:pt x="89" y="46"/>
                    </a:lnTo>
                    <a:lnTo>
                      <a:pt x="91" y="51"/>
                    </a:lnTo>
                    <a:lnTo>
                      <a:pt x="94" y="54"/>
                    </a:lnTo>
                    <a:lnTo>
                      <a:pt x="97" y="57"/>
                    </a:lnTo>
                    <a:lnTo>
                      <a:pt x="94" y="70"/>
                    </a:lnTo>
                    <a:lnTo>
                      <a:pt x="90" y="62"/>
                    </a:lnTo>
                    <a:lnTo>
                      <a:pt x="87" y="64"/>
                    </a:lnTo>
                    <a:lnTo>
                      <a:pt x="86" y="68"/>
                    </a:lnTo>
                    <a:lnTo>
                      <a:pt x="84" y="71"/>
                    </a:lnTo>
                    <a:lnTo>
                      <a:pt x="84" y="74"/>
                    </a:lnTo>
                    <a:lnTo>
                      <a:pt x="84" y="77"/>
                    </a:lnTo>
                    <a:lnTo>
                      <a:pt x="79" y="73"/>
                    </a:lnTo>
                    <a:lnTo>
                      <a:pt x="76" y="81"/>
                    </a:lnTo>
                    <a:lnTo>
                      <a:pt x="61" y="88"/>
                    </a:lnTo>
                    <a:lnTo>
                      <a:pt x="63" y="88"/>
                    </a:lnTo>
                    <a:lnTo>
                      <a:pt x="64" y="89"/>
                    </a:lnTo>
                    <a:lnTo>
                      <a:pt x="64" y="90"/>
                    </a:lnTo>
                    <a:lnTo>
                      <a:pt x="63" y="93"/>
                    </a:lnTo>
                    <a:lnTo>
                      <a:pt x="63" y="94"/>
                    </a:lnTo>
                    <a:lnTo>
                      <a:pt x="62" y="95"/>
                    </a:lnTo>
                    <a:lnTo>
                      <a:pt x="61" y="103"/>
                    </a:lnTo>
                    <a:lnTo>
                      <a:pt x="51" y="100"/>
                    </a:lnTo>
                    <a:lnTo>
                      <a:pt x="51" y="98"/>
                    </a:lnTo>
                    <a:lnTo>
                      <a:pt x="50" y="98"/>
                    </a:lnTo>
                    <a:lnTo>
                      <a:pt x="49" y="90"/>
                    </a:lnTo>
                    <a:lnTo>
                      <a:pt x="47" y="94"/>
                    </a:lnTo>
                    <a:lnTo>
                      <a:pt x="47" y="98"/>
                    </a:lnTo>
                    <a:lnTo>
                      <a:pt x="47" y="103"/>
                    </a:lnTo>
                    <a:lnTo>
                      <a:pt x="46" y="106"/>
                    </a:lnTo>
                    <a:lnTo>
                      <a:pt x="38" y="105"/>
                    </a:lnTo>
                    <a:lnTo>
                      <a:pt x="36" y="113"/>
                    </a:lnTo>
                    <a:lnTo>
                      <a:pt x="31" y="111"/>
                    </a:lnTo>
                    <a:lnTo>
                      <a:pt x="27" y="106"/>
                    </a:lnTo>
                    <a:lnTo>
                      <a:pt x="28" y="97"/>
                    </a:lnTo>
                    <a:lnTo>
                      <a:pt x="36" y="98"/>
                    </a:lnTo>
                    <a:lnTo>
                      <a:pt x="37" y="92"/>
                    </a:lnTo>
                    <a:lnTo>
                      <a:pt x="46" y="95"/>
                    </a:lnTo>
                    <a:lnTo>
                      <a:pt x="44" y="88"/>
                    </a:lnTo>
                    <a:lnTo>
                      <a:pt x="37" y="92"/>
                    </a:lnTo>
                    <a:lnTo>
                      <a:pt x="32" y="94"/>
                    </a:lnTo>
                    <a:lnTo>
                      <a:pt x="25" y="94"/>
                    </a:lnTo>
                    <a:lnTo>
                      <a:pt x="23" y="96"/>
                    </a:lnTo>
                    <a:lnTo>
                      <a:pt x="20" y="97"/>
                    </a:lnTo>
                    <a:lnTo>
                      <a:pt x="16" y="98"/>
                    </a:lnTo>
                    <a:lnTo>
                      <a:pt x="13" y="98"/>
                    </a:lnTo>
                    <a:lnTo>
                      <a:pt x="10" y="99"/>
                    </a:lnTo>
                    <a:lnTo>
                      <a:pt x="13" y="101"/>
                    </a:lnTo>
                    <a:lnTo>
                      <a:pt x="16" y="103"/>
                    </a:lnTo>
                    <a:lnTo>
                      <a:pt x="20" y="103"/>
                    </a:lnTo>
                    <a:lnTo>
                      <a:pt x="22" y="106"/>
                    </a:lnTo>
                    <a:lnTo>
                      <a:pt x="24" y="109"/>
                    </a:lnTo>
                    <a:lnTo>
                      <a:pt x="26" y="112"/>
                    </a:lnTo>
                    <a:lnTo>
                      <a:pt x="27" y="116"/>
                    </a:lnTo>
                    <a:lnTo>
                      <a:pt x="27" y="119"/>
                    </a:lnTo>
                    <a:lnTo>
                      <a:pt x="27" y="124"/>
                    </a:lnTo>
                    <a:lnTo>
                      <a:pt x="27" y="130"/>
                    </a:lnTo>
                    <a:lnTo>
                      <a:pt x="26" y="135"/>
                    </a:lnTo>
                    <a:lnTo>
                      <a:pt x="20" y="132"/>
                    </a:lnTo>
                    <a:lnTo>
                      <a:pt x="16" y="129"/>
                    </a:lnTo>
                    <a:lnTo>
                      <a:pt x="15" y="125"/>
                    </a:lnTo>
                    <a:lnTo>
                      <a:pt x="13" y="121"/>
                    </a:lnTo>
                    <a:lnTo>
                      <a:pt x="14" y="116"/>
                    </a:lnTo>
                    <a:lnTo>
                      <a:pt x="13" y="112"/>
                    </a:lnTo>
                    <a:lnTo>
                      <a:pt x="11" y="110"/>
                    </a:lnTo>
                    <a:lnTo>
                      <a:pt x="5" y="113"/>
                    </a:lnTo>
                    <a:lnTo>
                      <a:pt x="0" y="105"/>
                    </a:lnTo>
                    <a:lnTo>
                      <a:pt x="4" y="100"/>
                    </a:lnTo>
                    <a:lnTo>
                      <a:pt x="10" y="97"/>
                    </a:lnTo>
                    <a:lnTo>
                      <a:pt x="9" y="96"/>
                    </a:lnTo>
                    <a:lnTo>
                      <a:pt x="8" y="95"/>
                    </a:lnTo>
                    <a:lnTo>
                      <a:pt x="8" y="94"/>
                    </a:lnTo>
                    <a:lnTo>
                      <a:pt x="11" y="92"/>
                    </a:lnTo>
                    <a:lnTo>
                      <a:pt x="14" y="88"/>
                    </a:lnTo>
                    <a:lnTo>
                      <a:pt x="16" y="85"/>
                    </a:lnTo>
                    <a:lnTo>
                      <a:pt x="19" y="82"/>
                    </a:lnTo>
                    <a:lnTo>
                      <a:pt x="21" y="77"/>
                    </a:lnTo>
                    <a:lnTo>
                      <a:pt x="47" y="78"/>
                    </a:lnTo>
                    <a:lnTo>
                      <a:pt x="47" y="73"/>
                    </a:lnTo>
                    <a:lnTo>
                      <a:pt x="47" y="66"/>
                    </a:lnTo>
                    <a:lnTo>
                      <a:pt x="47" y="64"/>
                    </a:lnTo>
                    <a:lnTo>
                      <a:pt x="46" y="62"/>
                    </a:lnTo>
                    <a:lnTo>
                      <a:pt x="45" y="60"/>
                    </a:lnTo>
                    <a:lnTo>
                      <a:pt x="45" y="58"/>
                    </a:lnTo>
                    <a:lnTo>
                      <a:pt x="45" y="56"/>
                    </a:lnTo>
                    <a:lnTo>
                      <a:pt x="47" y="53"/>
                    </a:lnTo>
                    <a:lnTo>
                      <a:pt x="48" y="58"/>
                    </a:lnTo>
                    <a:lnTo>
                      <a:pt x="50" y="62"/>
                    </a:lnTo>
                    <a:lnTo>
                      <a:pt x="52" y="61"/>
                    </a:lnTo>
                    <a:lnTo>
                      <a:pt x="55" y="60"/>
                    </a:lnTo>
                    <a:lnTo>
                      <a:pt x="57" y="58"/>
                    </a:lnTo>
                    <a:lnTo>
                      <a:pt x="59" y="56"/>
                    </a:lnTo>
                    <a:lnTo>
                      <a:pt x="62" y="42"/>
                    </a:lnTo>
                    <a:lnTo>
                      <a:pt x="61" y="29"/>
                    </a:lnTo>
                    <a:lnTo>
                      <a:pt x="60" y="26"/>
                    </a:lnTo>
                    <a:lnTo>
                      <a:pt x="59" y="24"/>
                    </a:lnTo>
                    <a:lnTo>
                      <a:pt x="57" y="22"/>
                    </a:lnTo>
                    <a:lnTo>
                      <a:pt x="56" y="18"/>
                    </a:lnTo>
                    <a:lnTo>
                      <a:pt x="54" y="16"/>
                    </a:lnTo>
                    <a:lnTo>
                      <a:pt x="54" y="13"/>
                    </a:lnTo>
                    <a:lnTo>
                      <a:pt x="54" y="10"/>
                    </a:lnTo>
                    <a:lnTo>
                      <a:pt x="54" y="6"/>
                    </a:lnTo>
                    <a:lnTo>
                      <a:pt x="56" y="6"/>
                    </a:lnTo>
                    <a:lnTo>
                      <a:pt x="57" y="7"/>
                    </a:lnTo>
                    <a:lnTo>
                      <a:pt x="58" y="6"/>
                    </a:lnTo>
                    <a:lnTo>
                      <a:pt x="59" y="4"/>
                    </a:lnTo>
                    <a:lnTo>
                      <a:pt x="57" y="3"/>
                    </a:lnTo>
                    <a:lnTo>
                      <a:pt x="56" y="2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74" name="Google Shape;1674;p93"/>
              <p:cNvSpPr/>
              <p:nvPr/>
            </p:nvSpPr>
            <p:spPr>
              <a:xfrm>
                <a:off x="5646636" y="2830273"/>
                <a:ext cx="92517" cy="120272"/>
              </a:xfrm>
              <a:custGeom>
                <a:rect b="b" l="l" r="r" t="t"/>
                <a:pathLst>
                  <a:path extrusionOk="0" h="52" w="40">
                    <a:moveTo>
                      <a:pt x="32" y="0"/>
                    </a:moveTo>
                    <a:lnTo>
                      <a:pt x="33" y="0"/>
                    </a:lnTo>
                    <a:lnTo>
                      <a:pt x="33" y="3"/>
                    </a:lnTo>
                    <a:lnTo>
                      <a:pt x="34" y="6"/>
                    </a:lnTo>
                    <a:lnTo>
                      <a:pt x="36" y="8"/>
                    </a:lnTo>
                    <a:lnTo>
                      <a:pt x="38" y="12"/>
                    </a:lnTo>
                    <a:lnTo>
                      <a:pt x="40" y="14"/>
                    </a:lnTo>
                    <a:lnTo>
                      <a:pt x="39" y="16"/>
                    </a:lnTo>
                    <a:lnTo>
                      <a:pt x="37" y="18"/>
                    </a:lnTo>
                    <a:lnTo>
                      <a:pt x="35" y="19"/>
                    </a:lnTo>
                    <a:lnTo>
                      <a:pt x="33" y="20"/>
                    </a:lnTo>
                    <a:lnTo>
                      <a:pt x="32" y="22"/>
                    </a:lnTo>
                    <a:lnTo>
                      <a:pt x="31" y="25"/>
                    </a:lnTo>
                    <a:lnTo>
                      <a:pt x="31" y="29"/>
                    </a:lnTo>
                    <a:lnTo>
                      <a:pt x="31" y="32"/>
                    </a:lnTo>
                    <a:lnTo>
                      <a:pt x="31" y="35"/>
                    </a:lnTo>
                    <a:lnTo>
                      <a:pt x="23" y="37"/>
                    </a:lnTo>
                    <a:lnTo>
                      <a:pt x="18" y="36"/>
                    </a:lnTo>
                    <a:lnTo>
                      <a:pt x="13" y="41"/>
                    </a:lnTo>
                    <a:lnTo>
                      <a:pt x="11" y="40"/>
                    </a:lnTo>
                    <a:lnTo>
                      <a:pt x="9" y="40"/>
                    </a:lnTo>
                    <a:lnTo>
                      <a:pt x="11" y="41"/>
                    </a:lnTo>
                    <a:lnTo>
                      <a:pt x="13" y="43"/>
                    </a:lnTo>
                    <a:lnTo>
                      <a:pt x="15" y="44"/>
                    </a:lnTo>
                    <a:lnTo>
                      <a:pt x="18" y="45"/>
                    </a:lnTo>
                    <a:lnTo>
                      <a:pt x="16" y="47"/>
                    </a:lnTo>
                    <a:lnTo>
                      <a:pt x="16" y="49"/>
                    </a:lnTo>
                    <a:lnTo>
                      <a:pt x="15" y="50"/>
                    </a:lnTo>
                    <a:lnTo>
                      <a:pt x="15" y="52"/>
                    </a:lnTo>
                    <a:lnTo>
                      <a:pt x="14" y="52"/>
                    </a:lnTo>
                    <a:lnTo>
                      <a:pt x="12" y="52"/>
                    </a:lnTo>
                    <a:lnTo>
                      <a:pt x="3" y="41"/>
                    </a:lnTo>
                    <a:lnTo>
                      <a:pt x="6" y="36"/>
                    </a:lnTo>
                    <a:lnTo>
                      <a:pt x="3" y="30"/>
                    </a:lnTo>
                    <a:lnTo>
                      <a:pt x="11" y="30"/>
                    </a:lnTo>
                    <a:lnTo>
                      <a:pt x="9" y="22"/>
                    </a:lnTo>
                    <a:lnTo>
                      <a:pt x="7" y="15"/>
                    </a:lnTo>
                    <a:lnTo>
                      <a:pt x="6" y="12"/>
                    </a:lnTo>
                    <a:lnTo>
                      <a:pt x="3" y="9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4" y="2"/>
                    </a:lnTo>
                    <a:lnTo>
                      <a:pt x="10" y="4"/>
                    </a:lnTo>
                    <a:lnTo>
                      <a:pt x="14" y="5"/>
                    </a:lnTo>
                    <a:lnTo>
                      <a:pt x="22" y="6"/>
                    </a:lnTo>
                    <a:lnTo>
                      <a:pt x="28" y="6"/>
                    </a:lnTo>
                    <a:lnTo>
                      <a:pt x="30" y="4"/>
                    </a:lnTo>
                    <a:lnTo>
                      <a:pt x="31" y="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75" name="Google Shape;1675;p93"/>
              <p:cNvSpPr/>
              <p:nvPr/>
            </p:nvSpPr>
            <p:spPr>
              <a:xfrm>
                <a:off x="5128539" y="3588915"/>
                <a:ext cx="60136" cy="55510"/>
              </a:xfrm>
              <a:custGeom>
                <a:rect b="b" l="l" r="r" t="t"/>
                <a:pathLst>
                  <a:path extrusionOk="0" h="24" w="26">
                    <a:moveTo>
                      <a:pt x="18" y="0"/>
                    </a:moveTo>
                    <a:lnTo>
                      <a:pt x="23" y="0"/>
                    </a:lnTo>
                    <a:lnTo>
                      <a:pt x="26" y="3"/>
                    </a:lnTo>
                    <a:lnTo>
                      <a:pt x="25" y="8"/>
                    </a:lnTo>
                    <a:lnTo>
                      <a:pt x="24" y="13"/>
                    </a:lnTo>
                    <a:lnTo>
                      <a:pt x="23" y="17"/>
                    </a:lnTo>
                    <a:lnTo>
                      <a:pt x="19" y="20"/>
                    </a:lnTo>
                    <a:lnTo>
                      <a:pt x="15" y="23"/>
                    </a:lnTo>
                    <a:lnTo>
                      <a:pt x="11" y="24"/>
                    </a:lnTo>
                    <a:lnTo>
                      <a:pt x="8" y="24"/>
                    </a:lnTo>
                    <a:lnTo>
                      <a:pt x="6" y="23"/>
                    </a:lnTo>
                    <a:lnTo>
                      <a:pt x="2" y="23"/>
                    </a:lnTo>
                    <a:lnTo>
                      <a:pt x="0" y="9"/>
                    </a:lnTo>
                    <a:lnTo>
                      <a:pt x="7" y="1"/>
                    </a:lnTo>
                    <a:lnTo>
                      <a:pt x="12" y="1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76" name="Google Shape;1676;p93"/>
              <p:cNvSpPr/>
              <p:nvPr/>
            </p:nvSpPr>
            <p:spPr>
              <a:xfrm>
                <a:off x="2390030" y="2862654"/>
                <a:ext cx="23129" cy="53198"/>
              </a:xfrm>
              <a:custGeom>
                <a:rect b="b" l="l" r="r" t="t"/>
                <a:pathLst>
                  <a:path extrusionOk="0" h="23" w="10">
                    <a:moveTo>
                      <a:pt x="8" y="0"/>
                    </a:moveTo>
                    <a:lnTo>
                      <a:pt x="9" y="6"/>
                    </a:lnTo>
                    <a:lnTo>
                      <a:pt x="10" y="12"/>
                    </a:lnTo>
                    <a:lnTo>
                      <a:pt x="8" y="17"/>
                    </a:lnTo>
                    <a:lnTo>
                      <a:pt x="7" y="23"/>
                    </a:lnTo>
                    <a:lnTo>
                      <a:pt x="2" y="21"/>
                    </a:lnTo>
                    <a:lnTo>
                      <a:pt x="1" y="15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77" name="Google Shape;1677;p93"/>
              <p:cNvSpPr/>
              <p:nvPr/>
            </p:nvSpPr>
            <p:spPr>
              <a:xfrm>
                <a:off x="5452350" y="4162521"/>
                <a:ext cx="182722" cy="240545"/>
              </a:xfrm>
              <a:custGeom>
                <a:rect b="b" l="l" r="r" t="t"/>
                <a:pathLst>
                  <a:path extrusionOk="0" h="104" w="79">
                    <a:moveTo>
                      <a:pt x="74" y="0"/>
                    </a:moveTo>
                    <a:lnTo>
                      <a:pt x="76" y="1"/>
                    </a:lnTo>
                    <a:lnTo>
                      <a:pt x="79" y="2"/>
                    </a:lnTo>
                    <a:lnTo>
                      <a:pt x="75" y="9"/>
                    </a:lnTo>
                    <a:lnTo>
                      <a:pt x="71" y="14"/>
                    </a:lnTo>
                    <a:lnTo>
                      <a:pt x="67" y="20"/>
                    </a:lnTo>
                    <a:lnTo>
                      <a:pt x="18" y="17"/>
                    </a:lnTo>
                    <a:lnTo>
                      <a:pt x="16" y="21"/>
                    </a:lnTo>
                    <a:lnTo>
                      <a:pt x="15" y="25"/>
                    </a:lnTo>
                    <a:lnTo>
                      <a:pt x="14" y="28"/>
                    </a:lnTo>
                    <a:lnTo>
                      <a:pt x="15" y="33"/>
                    </a:lnTo>
                    <a:lnTo>
                      <a:pt x="20" y="38"/>
                    </a:lnTo>
                    <a:lnTo>
                      <a:pt x="25" y="44"/>
                    </a:lnTo>
                    <a:lnTo>
                      <a:pt x="26" y="45"/>
                    </a:lnTo>
                    <a:lnTo>
                      <a:pt x="28" y="44"/>
                    </a:lnTo>
                    <a:lnTo>
                      <a:pt x="29" y="42"/>
                    </a:lnTo>
                    <a:lnTo>
                      <a:pt x="31" y="40"/>
                    </a:lnTo>
                    <a:lnTo>
                      <a:pt x="32" y="38"/>
                    </a:lnTo>
                    <a:lnTo>
                      <a:pt x="33" y="37"/>
                    </a:lnTo>
                    <a:lnTo>
                      <a:pt x="40" y="36"/>
                    </a:lnTo>
                    <a:lnTo>
                      <a:pt x="49" y="35"/>
                    </a:lnTo>
                    <a:lnTo>
                      <a:pt x="49" y="34"/>
                    </a:lnTo>
                    <a:lnTo>
                      <a:pt x="50" y="33"/>
                    </a:lnTo>
                    <a:lnTo>
                      <a:pt x="51" y="32"/>
                    </a:lnTo>
                    <a:lnTo>
                      <a:pt x="57" y="34"/>
                    </a:lnTo>
                    <a:lnTo>
                      <a:pt x="57" y="36"/>
                    </a:lnTo>
                    <a:lnTo>
                      <a:pt x="57" y="39"/>
                    </a:lnTo>
                    <a:lnTo>
                      <a:pt x="50" y="37"/>
                    </a:lnTo>
                    <a:lnTo>
                      <a:pt x="47" y="41"/>
                    </a:lnTo>
                    <a:lnTo>
                      <a:pt x="43" y="46"/>
                    </a:lnTo>
                    <a:lnTo>
                      <a:pt x="38" y="49"/>
                    </a:lnTo>
                    <a:lnTo>
                      <a:pt x="34" y="52"/>
                    </a:lnTo>
                    <a:lnTo>
                      <a:pt x="45" y="68"/>
                    </a:lnTo>
                    <a:lnTo>
                      <a:pt x="41" y="75"/>
                    </a:lnTo>
                    <a:lnTo>
                      <a:pt x="47" y="79"/>
                    </a:lnTo>
                    <a:lnTo>
                      <a:pt x="43" y="86"/>
                    </a:lnTo>
                    <a:lnTo>
                      <a:pt x="41" y="86"/>
                    </a:lnTo>
                    <a:lnTo>
                      <a:pt x="40" y="87"/>
                    </a:lnTo>
                    <a:lnTo>
                      <a:pt x="39" y="90"/>
                    </a:lnTo>
                    <a:lnTo>
                      <a:pt x="39" y="91"/>
                    </a:lnTo>
                    <a:lnTo>
                      <a:pt x="32" y="91"/>
                    </a:lnTo>
                    <a:lnTo>
                      <a:pt x="33" y="81"/>
                    </a:lnTo>
                    <a:lnTo>
                      <a:pt x="29" y="79"/>
                    </a:lnTo>
                    <a:lnTo>
                      <a:pt x="26" y="75"/>
                    </a:lnTo>
                    <a:lnTo>
                      <a:pt x="27" y="71"/>
                    </a:lnTo>
                    <a:lnTo>
                      <a:pt x="27" y="67"/>
                    </a:lnTo>
                    <a:lnTo>
                      <a:pt x="28" y="62"/>
                    </a:lnTo>
                    <a:lnTo>
                      <a:pt x="26" y="62"/>
                    </a:lnTo>
                    <a:lnTo>
                      <a:pt x="24" y="62"/>
                    </a:lnTo>
                    <a:lnTo>
                      <a:pt x="23" y="62"/>
                    </a:lnTo>
                    <a:lnTo>
                      <a:pt x="18" y="65"/>
                    </a:lnTo>
                    <a:lnTo>
                      <a:pt x="18" y="84"/>
                    </a:lnTo>
                    <a:lnTo>
                      <a:pt x="17" y="102"/>
                    </a:lnTo>
                    <a:lnTo>
                      <a:pt x="9" y="104"/>
                    </a:lnTo>
                    <a:lnTo>
                      <a:pt x="6" y="102"/>
                    </a:lnTo>
                    <a:lnTo>
                      <a:pt x="5" y="98"/>
                    </a:lnTo>
                    <a:lnTo>
                      <a:pt x="9" y="86"/>
                    </a:lnTo>
                    <a:lnTo>
                      <a:pt x="9" y="74"/>
                    </a:lnTo>
                    <a:lnTo>
                      <a:pt x="1" y="73"/>
                    </a:lnTo>
                    <a:lnTo>
                      <a:pt x="0" y="69"/>
                    </a:lnTo>
                    <a:lnTo>
                      <a:pt x="1" y="65"/>
                    </a:lnTo>
                    <a:lnTo>
                      <a:pt x="2" y="62"/>
                    </a:lnTo>
                    <a:lnTo>
                      <a:pt x="4" y="59"/>
                    </a:lnTo>
                    <a:lnTo>
                      <a:pt x="12" y="24"/>
                    </a:lnTo>
                    <a:lnTo>
                      <a:pt x="13" y="20"/>
                    </a:lnTo>
                    <a:lnTo>
                      <a:pt x="14" y="15"/>
                    </a:lnTo>
                    <a:lnTo>
                      <a:pt x="16" y="12"/>
                    </a:lnTo>
                    <a:lnTo>
                      <a:pt x="18" y="13"/>
                    </a:lnTo>
                    <a:lnTo>
                      <a:pt x="20" y="14"/>
                    </a:lnTo>
                    <a:lnTo>
                      <a:pt x="24" y="5"/>
                    </a:lnTo>
                    <a:lnTo>
                      <a:pt x="37" y="10"/>
                    </a:lnTo>
                    <a:lnTo>
                      <a:pt x="51" y="11"/>
                    </a:lnTo>
                    <a:lnTo>
                      <a:pt x="64" y="12"/>
                    </a:lnTo>
                    <a:lnTo>
                      <a:pt x="67" y="9"/>
                    </a:lnTo>
                    <a:lnTo>
                      <a:pt x="69" y="5"/>
                    </a:lnTo>
                    <a:lnTo>
                      <a:pt x="71" y="3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78" name="Google Shape;1678;p93"/>
              <p:cNvSpPr/>
              <p:nvPr/>
            </p:nvSpPr>
            <p:spPr>
              <a:xfrm>
                <a:off x="5565682" y="4255038"/>
                <a:ext cx="23129" cy="20817"/>
              </a:xfrm>
              <a:custGeom>
                <a:rect b="b" l="l" r="r" t="t"/>
                <a:pathLst>
                  <a:path extrusionOk="0" h="9" w="10">
                    <a:moveTo>
                      <a:pt x="10" y="0"/>
                    </a:moveTo>
                    <a:lnTo>
                      <a:pt x="10" y="9"/>
                    </a:lnTo>
                    <a:lnTo>
                      <a:pt x="9" y="8"/>
                    </a:lnTo>
                    <a:lnTo>
                      <a:pt x="8" y="6"/>
                    </a:lnTo>
                    <a:lnTo>
                      <a:pt x="8" y="5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79" name="Google Shape;1679;p93"/>
              <p:cNvSpPr/>
              <p:nvPr/>
            </p:nvSpPr>
            <p:spPr>
              <a:xfrm>
                <a:off x="5179424" y="4000616"/>
                <a:ext cx="277552" cy="353879"/>
              </a:xfrm>
              <a:custGeom>
                <a:rect b="b" l="l" r="r" t="t"/>
                <a:pathLst>
                  <a:path extrusionOk="0" h="153" w="120">
                    <a:moveTo>
                      <a:pt x="90" y="0"/>
                    </a:moveTo>
                    <a:lnTo>
                      <a:pt x="92" y="1"/>
                    </a:lnTo>
                    <a:lnTo>
                      <a:pt x="99" y="6"/>
                    </a:lnTo>
                    <a:lnTo>
                      <a:pt x="100" y="14"/>
                    </a:lnTo>
                    <a:lnTo>
                      <a:pt x="103" y="13"/>
                    </a:lnTo>
                    <a:lnTo>
                      <a:pt x="104" y="14"/>
                    </a:lnTo>
                    <a:lnTo>
                      <a:pt x="105" y="16"/>
                    </a:lnTo>
                    <a:lnTo>
                      <a:pt x="111" y="18"/>
                    </a:lnTo>
                    <a:lnTo>
                      <a:pt x="118" y="23"/>
                    </a:lnTo>
                    <a:lnTo>
                      <a:pt x="119" y="24"/>
                    </a:lnTo>
                    <a:lnTo>
                      <a:pt x="119" y="25"/>
                    </a:lnTo>
                    <a:lnTo>
                      <a:pt x="112" y="27"/>
                    </a:lnTo>
                    <a:lnTo>
                      <a:pt x="107" y="28"/>
                    </a:lnTo>
                    <a:lnTo>
                      <a:pt x="110" y="32"/>
                    </a:lnTo>
                    <a:lnTo>
                      <a:pt x="114" y="34"/>
                    </a:lnTo>
                    <a:lnTo>
                      <a:pt x="111" y="36"/>
                    </a:lnTo>
                    <a:lnTo>
                      <a:pt x="108" y="37"/>
                    </a:lnTo>
                    <a:lnTo>
                      <a:pt x="106" y="37"/>
                    </a:lnTo>
                    <a:lnTo>
                      <a:pt x="105" y="38"/>
                    </a:lnTo>
                    <a:lnTo>
                      <a:pt x="104" y="39"/>
                    </a:lnTo>
                    <a:lnTo>
                      <a:pt x="103" y="41"/>
                    </a:lnTo>
                    <a:lnTo>
                      <a:pt x="102" y="42"/>
                    </a:lnTo>
                    <a:lnTo>
                      <a:pt x="103" y="45"/>
                    </a:lnTo>
                    <a:lnTo>
                      <a:pt x="104" y="47"/>
                    </a:lnTo>
                    <a:lnTo>
                      <a:pt x="102" y="47"/>
                    </a:lnTo>
                    <a:lnTo>
                      <a:pt x="99" y="47"/>
                    </a:lnTo>
                    <a:lnTo>
                      <a:pt x="100" y="49"/>
                    </a:lnTo>
                    <a:lnTo>
                      <a:pt x="102" y="50"/>
                    </a:lnTo>
                    <a:lnTo>
                      <a:pt x="99" y="50"/>
                    </a:lnTo>
                    <a:lnTo>
                      <a:pt x="98" y="51"/>
                    </a:lnTo>
                    <a:lnTo>
                      <a:pt x="102" y="55"/>
                    </a:lnTo>
                    <a:lnTo>
                      <a:pt x="105" y="60"/>
                    </a:lnTo>
                    <a:lnTo>
                      <a:pt x="107" y="64"/>
                    </a:lnTo>
                    <a:lnTo>
                      <a:pt x="105" y="70"/>
                    </a:lnTo>
                    <a:lnTo>
                      <a:pt x="109" y="73"/>
                    </a:lnTo>
                    <a:lnTo>
                      <a:pt x="112" y="75"/>
                    </a:lnTo>
                    <a:lnTo>
                      <a:pt x="117" y="79"/>
                    </a:lnTo>
                    <a:lnTo>
                      <a:pt x="120" y="83"/>
                    </a:lnTo>
                    <a:lnTo>
                      <a:pt x="115" y="82"/>
                    </a:lnTo>
                    <a:lnTo>
                      <a:pt x="110" y="83"/>
                    </a:lnTo>
                    <a:lnTo>
                      <a:pt x="107" y="85"/>
                    </a:lnTo>
                    <a:lnTo>
                      <a:pt x="104" y="88"/>
                    </a:lnTo>
                    <a:lnTo>
                      <a:pt x="103" y="92"/>
                    </a:lnTo>
                    <a:lnTo>
                      <a:pt x="103" y="97"/>
                    </a:lnTo>
                    <a:lnTo>
                      <a:pt x="103" y="102"/>
                    </a:lnTo>
                    <a:lnTo>
                      <a:pt x="104" y="106"/>
                    </a:lnTo>
                    <a:lnTo>
                      <a:pt x="100" y="108"/>
                    </a:lnTo>
                    <a:lnTo>
                      <a:pt x="97" y="110"/>
                    </a:lnTo>
                    <a:lnTo>
                      <a:pt x="95" y="114"/>
                    </a:lnTo>
                    <a:lnTo>
                      <a:pt x="93" y="116"/>
                    </a:lnTo>
                    <a:lnTo>
                      <a:pt x="91" y="119"/>
                    </a:lnTo>
                    <a:lnTo>
                      <a:pt x="91" y="121"/>
                    </a:lnTo>
                    <a:lnTo>
                      <a:pt x="91" y="123"/>
                    </a:lnTo>
                    <a:lnTo>
                      <a:pt x="92" y="126"/>
                    </a:lnTo>
                    <a:lnTo>
                      <a:pt x="91" y="129"/>
                    </a:lnTo>
                    <a:lnTo>
                      <a:pt x="90" y="130"/>
                    </a:lnTo>
                    <a:lnTo>
                      <a:pt x="91" y="133"/>
                    </a:lnTo>
                    <a:lnTo>
                      <a:pt x="90" y="135"/>
                    </a:lnTo>
                    <a:lnTo>
                      <a:pt x="88" y="139"/>
                    </a:lnTo>
                    <a:lnTo>
                      <a:pt x="87" y="141"/>
                    </a:lnTo>
                    <a:lnTo>
                      <a:pt x="90" y="143"/>
                    </a:lnTo>
                    <a:lnTo>
                      <a:pt x="90" y="145"/>
                    </a:lnTo>
                    <a:lnTo>
                      <a:pt x="88" y="147"/>
                    </a:lnTo>
                    <a:lnTo>
                      <a:pt x="88" y="149"/>
                    </a:lnTo>
                    <a:lnTo>
                      <a:pt x="85" y="147"/>
                    </a:lnTo>
                    <a:lnTo>
                      <a:pt x="82" y="146"/>
                    </a:lnTo>
                    <a:lnTo>
                      <a:pt x="76" y="147"/>
                    </a:lnTo>
                    <a:lnTo>
                      <a:pt x="72" y="151"/>
                    </a:lnTo>
                    <a:lnTo>
                      <a:pt x="68" y="153"/>
                    </a:lnTo>
                    <a:lnTo>
                      <a:pt x="67" y="144"/>
                    </a:lnTo>
                    <a:lnTo>
                      <a:pt x="65" y="143"/>
                    </a:lnTo>
                    <a:lnTo>
                      <a:pt x="64" y="142"/>
                    </a:lnTo>
                    <a:lnTo>
                      <a:pt x="62" y="142"/>
                    </a:lnTo>
                    <a:lnTo>
                      <a:pt x="61" y="142"/>
                    </a:lnTo>
                    <a:lnTo>
                      <a:pt x="59" y="142"/>
                    </a:lnTo>
                    <a:lnTo>
                      <a:pt x="58" y="142"/>
                    </a:lnTo>
                    <a:lnTo>
                      <a:pt x="52" y="139"/>
                    </a:lnTo>
                    <a:lnTo>
                      <a:pt x="47" y="140"/>
                    </a:lnTo>
                    <a:lnTo>
                      <a:pt x="40" y="142"/>
                    </a:lnTo>
                    <a:lnTo>
                      <a:pt x="34" y="143"/>
                    </a:lnTo>
                    <a:lnTo>
                      <a:pt x="34" y="135"/>
                    </a:lnTo>
                    <a:lnTo>
                      <a:pt x="24" y="137"/>
                    </a:lnTo>
                    <a:lnTo>
                      <a:pt x="15" y="135"/>
                    </a:lnTo>
                    <a:lnTo>
                      <a:pt x="14" y="126"/>
                    </a:lnTo>
                    <a:lnTo>
                      <a:pt x="14" y="115"/>
                    </a:lnTo>
                    <a:lnTo>
                      <a:pt x="13" y="112"/>
                    </a:lnTo>
                    <a:lnTo>
                      <a:pt x="12" y="110"/>
                    </a:lnTo>
                    <a:lnTo>
                      <a:pt x="8" y="112"/>
                    </a:lnTo>
                    <a:lnTo>
                      <a:pt x="0" y="85"/>
                    </a:lnTo>
                    <a:lnTo>
                      <a:pt x="0" y="81"/>
                    </a:lnTo>
                    <a:lnTo>
                      <a:pt x="1" y="76"/>
                    </a:lnTo>
                    <a:lnTo>
                      <a:pt x="3" y="72"/>
                    </a:lnTo>
                    <a:lnTo>
                      <a:pt x="5" y="69"/>
                    </a:lnTo>
                    <a:lnTo>
                      <a:pt x="8" y="69"/>
                    </a:lnTo>
                    <a:lnTo>
                      <a:pt x="8" y="70"/>
                    </a:lnTo>
                    <a:lnTo>
                      <a:pt x="9" y="71"/>
                    </a:lnTo>
                    <a:lnTo>
                      <a:pt x="11" y="71"/>
                    </a:lnTo>
                    <a:lnTo>
                      <a:pt x="13" y="71"/>
                    </a:lnTo>
                    <a:lnTo>
                      <a:pt x="15" y="72"/>
                    </a:lnTo>
                    <a:lnTo>
                      <a:pt x="17" y="72"/>
                    </a:lnTo>
                    <a:lnTo>
                      <a:pt x="18" y="74"/>
                    </a:lnTo>
                    <a:lnTo>
                      <a:pt x="21" y="74"/>
                    </a:lnTo>
                    <a:lnTo>
                      <a:pt x="24" y="73"/>
                    </a:lnTo>
                    <a:lnTo>
                      <a:pt x="25" y="72"/>
                    </a:lnTo>
                    <a:lnTo>
                      <a:pt x="26" y="70"/>
                    </a:lnTo>
                    <a:lnTo>
                      <a:pt x="26" y="67"/>
                    </a:lnTo>
                    <a:lnTo>
                      <a:pt x="27" y="64"/>
                    </a:lnTo>
                    <a:lnTo>
                      <a:pt x="26" y="63"/>
                    </a:lnTo>
                    <a:lnTo>
                      <a:pt x="26" y="61"/>
                    </a:lnTo>
                    <a:lnTo>
                      <a:pt x="27" y="59"/>
                    </a:lnTo>
                    <a:lnTo>
                      <a:pt x="28" y="59"/>
                    </a:lnTo>
                    <a:lnTo>
                      <a:pt x="31" y="59"/>
                    </a:lnTo>
                    <a:lnTo>
                      <a:pt x="32" y="57"/>
                    </a:lnTo>
                    <a:lnTo>
                      <a:pt x="33" y="56"/>
                    </a:lnTo>
                    <a:lnTo>
                      <a:pt x="35" y="56"/>
                    </a:lnTo>
                    <a:lnTo>
                      <a:pt x="36" y="57"/>
                    </a:lnTo>
                    <a:lnTo>
                      <a:pt x="38" y="58"/>
                    </a:lnTo>
                    <a:lnTo>
                      <a:pt x="47" y="52"/>
                    </a:lnTo>
                    <a:lnTo>
                      <a:pt x="53" y="44"/>
                    </a:lnTo>
                    <a:lnTo>
                      <a:pt x="58" y="35"/>
                    </a:lnTo>
                    <a:lnTo>
                      <a:pt x="57" y="34"/>
                    </a:lnTo>
                    <a:lnTo>
                      <a:pt x="59" y="34"/>
                    </a:lnTo>
                    <a:lnTo>
                      <a:pt x="61" y="33"/>
                    </a:lnTo>
                    <a:lnTo>
                      <a:pt x="62" y="33"/>
                    </a:lnTo>
                    <a:lnTo>
                      <a:pt x="63" y="32"/>
                    </a:lnTo>
                    <a:lnTo>
                      <a:pt x="65" y="30"/>
                    </a:lnTo>
                    <a:lnTo>
                      <a:pt x="67" y="29"/>
                    </a:lnTo>
                    <a:lnTo>
                      <a:pt x="68" y="28"/>
                    </a:lnTo>
                    <a:lnTo>
                      <a:pt x="70" y="28"/>
                    </a:lnTo>
                    <a:lnTo>
                      <a:pt x="71" y="29"/>
                    </a:lnTo>
                    <a:lnTo>
                      <a:pt x="72" y="29"/>
                    </a:lnTo>
                    <a:lnTo>
                      <a:pt x="73" y="28"/>
                    </a:lnTo>
                    <a:lnTo>
                      <a:pt x="74" y="27"/>
                    </a:lnTo>
                    <a:lnTo>
                      <a:pt x="73" y="23"/>
                    </a:lnTo>
                    <a:lnTo>
                      <a:pt x="79" y="17"/>
                    </a:lnTo>
                    <a:lnTo>
                      <a:pt x="83" y="11"/>
                    </a:lnTo>
                    <a:lnTo>
                      <a:pt x="86" y="4"/>
                    </a:lnTo>
                    <a:lnTo>
                      <a:pt x="86" y="2"/>
                    </a:lnTo>
                    <a:lnTo>
                      <a:pt x="87" y="1"/>
                    </a:lnTo>
                    <a:lnTo>
                      <a:pt x="88" y="0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80" name="Google Shape;1680;p93"/>
              <p:cNvSpPr/>
              <p:nvPr/>
            </p:nvSpPr>
            <p:spPr>
              <a:xfrm>
                <a:off x="4795477" y="4042249"/>
                <a:ext cx="323810" cy="365443"/>
              </a:xfrm>
              <a:custGeom>
                <a:rect b="b" l="l" r="r" t="t"/>
                <a:pathLst>
                  <a:path extrusionOk="0" h="158" w="140">
                    <a:moveTo>
                      <a:pt x="4" y="0"/>
                    </a:moveTo>
                    <a:lnTo>
                      <a:pt x="6" y="0"/>
                    </a:lnTo>
                    <a:lnTo>
                      <a:pt x="9" y="2"/>
                    </a:lnTo>
                    <a:lnTo>
                      <a:pt x="10" y="4"/>
                    </a:lnTo>
                    <a:lnTo>
                      <a:pt x="12" y="5"/>
                    </a:lnTo>
                    <a:lnTo>
                      <a:pt x="17" y="5"/>
                    </a:lnTo>
                    <a:lnTo>
                      <a:pt x="23" y="6"/>
                    </a:lnTo>
                    <a:lnTo>
                      <a:pt x="28" y="6"/>
                    </a:lnTo>
                    <a:lnTo>
                      <a:pt x="34" y="14"/>
                    </a:lnTo>
                    <a:lnTo>
                      <a:pt x="39" y="21"/>
                    </a:lnTo>
                    <a:lnTo>
                      <a:pt x="46" y="27"/>
                    </a:lnTo>
                    <a:lnTo>
                      <a:pt x="53" y="32"/>
                    </a:lnTo>
                    <a:lnTo>
                      <a:pt x="60" y="40"/>
                    </a:lnTo>
                    <a:lnTo>
                      <a:pt x="65" y="49"/>
                    </a:lnTo>
                    <a:lnTo>
                      <a:pt x="72" y="46"/>
                    </a:lnTo>
                    <a:lnTo>
                      <a:pt x="73" y="47"/>
                    </a:lnTo>
                    <a:lnTo>
                      <a:pt x="74" y="49"/>
                    </a:lnTo>
                    <a:lnTo>
                      <a:pt x="75" y="50"/>
                    </a:lnTo>
                    <a:lnTo>
                      <a:pt x="81" y="49"/>
                    </a:lnTo>
                    <a:lnTo>
                      <a:pt x="78" y="54"/>
                    </a:lnTo>
                    <a:lnTo>
                      <a:pt x="87" y="56"/>
                    </a:lnTo>
                    <a:lnTo>
                      <a:pt x="91" y="61"/>
                    </a:lnTo>
                    <a:lnTo>
                      <a:pt x="98" y="64"/>
                    </a:lnTo>
                    <a:lnTo>
                      <a:pt x="96" y="69"/>
                    </a:lnTo>
                    <a:lnTo>
                      <a:pt x="97" y="68"/>
                    </a:lnTo>
                    <a:lnTo>
                      <a:pt x="99" y="67"/>
                    </a:lnTo>
                    <a:lnTo>
                      <a:pt x="103" y="72"/>
                    </a:lnTo>
                    <a:lnTo>
                      <a:pt x="106" y="75"/>
                    </a:lnTo>
                    <a:lnTo>
                      <a:pt x="103" y="80"/>
                    </a:lnTo>
                    <a:lnTo>
                      <a:pt x="103" y="81"/>
                    </a:lnTo>
                    <a:lnTo>
                      <a:pt x="103" y="82"/>
                    </a:lnTo>
                    <a:lnTo>
                      <a:pt x="99" y="87"/>
                    </a:lnTo>
                    <a:lnTo>
                      <a:pt x="104" y="90"/>
                    </a:lnTo>
                    <a:lnTo>
                      <a:pt x="111" y="91"/>
                    </a:lnTo>
                    <a:lnTo>
                      <a:pt x="115" y="101"/>
                    </a:lnTo>
                    <a:lnTo>
                      <a:pt x="119" y="110"/>
                    </a:lnTo>
                    <a:lnTo>
                      <a:pt x="127" y="110"/>
                    </a:lnTo>
                    <a:lnTo>
                      <a:pt x="128" y="112"/>
                    </a:lnTo>
                    <a:lnTo>
                      <a:pt x="128" y="113"/>
                    </a:lnTo>
                    <a:lnTo>
                      <a:pt x="128" y="114"/>
                    </a:lnTo>
                    <a:lnTo>
                      <a:pt x="129" y="107"/>
                    </a:lnTo>
                    <a:lnTo>
                      <a:pt x="120" y="105"/>
                    </a:lnTo>
                    <a:lnTo>
                      <a:pt x="121" y="104"/>
                    </a:lnTo>
                    <a:lnTo>
                      <a:pt x="122" y="102"/>
                    </a:lnTo>
                    <a:lnTo>
                      <a:pt x="123" y="100"/>
                    </a:lnTo>
                    <a:lnTo>
                      <a:pt x="123" y="99"/>
                    </a:lnTo>
                    <a:lnTo>
                      <a:pt x="125" y="98"/>
                    </a:lnTo>
                    <a:lnTo>
                      <a:pt x="127" y="97"/>
                    </a:lnTo>
                    <a:lnTo>
                      <a:pt x="129" y="98"/>
                    </a:lnTo>
                    <a:lnTo>
                      <a:pt x="132" y="99"/>
                    </a:lnTo>
                    <a:lnTo>
                      <a:pt x="132" y="102"/>
                    </a:lnTo>
                    <a:lnTo>
                      <a:pt x="133" y="105"/>
                    </a:lnTo>
                    <a:lnTo>
                      <a:pt x="134" y="109"/>
                    </a:lnTo>
                    <a:lnTo>
                      <a:pt x="136" y="111"/>
                    </a:lnTo>
                    <a:lnTo>
                      <a:pt x="140" y="113"/>
                    </a:lnTo>
                    <a:lnTo>
                      <a:pt x="139" y="114"/>
                    </a:lnTo>
                    <a:lnTo>
                      <a:pt x="139" y="115"/>
                    </a:lnTo>
                    <a:lnTo>
                      <a:pt x="139" y="117"/>
                    </a:lnTo>
                    <a:lnTo>
                      <a:pt x="140" y="119"/>
                    </a:lnTo>
                    <a:lnTo>
                      <a:pt x="140" y="120"/>
                    </a:lnTo>
                    <a:lnTo>
                      <a:pt x="132" y="117"/>
                    </a:lnTo>
                    <a:lnTo>
                      <a:pt x="131" y="121"/>
                    </a:lnTo>
                    <a:lnTo>
                      <a:pt x="130" y="124"/>
                    </a:lnTo>
                    <a:lnTo>
                      <a:pt x="130" y="127"/>
                    </a:lnTo>
                    <a:lnTo>
                      <a:pt x="127" y="158"/>
                    </a:lnTo>
                    <a:lnTo>
                      <a:pt x="122" y="155"/>
                    </a:lnTo>
                    <a:lnTo>
                      <a:pt x="115" y="156"/>
                    </a:lnTo>
                    <a:lnTo>
                      <a:pt x="112" y="157"/>
                    </a:lnTo>
                    <a:lnTo>
                      <a:pt x="111" y="158"/>
                    </a:lnTo>
                    <a:lnTo>
                      <a:pt x="101" y="145"/>
                    </a:lnTo>
                    <a:lnTo>
                      <a:pt x="97" y="142"/>
                    </a:lnTo>
                    <a:lnTo>
                      <a:pt x="94" y="138"/>
                    </a:lnTo>
                    <a:lnTo>
                      <a:pt x="89" y="135"/>
                    </a:lnTo>
                    <a:lnTo>
                      <a:pt x="86" y="132"/>
                    </a:lnTo>
                    <a:lnTo>
                      <a:pt x="77" y="121"/>
                    </a:lnTo>
                    <a:lnTo>
                      <a:pt x="70" y="109"/>
                    </a:lnTo>
                    <a:lnTo>
                      <a:pt x="66" y="99"/>
                    </a:lnTo>
                    <a:lnTo>
                      <a:pt x="62" y="89"/>
                    </a:lnTo>
                    <a:lnTo>
                      <a:pt x="57" y="80"/>
                    </a:lnTo>
                    <a:lnTo>
                      <a:pt x="48" y="73"/>
                    </a:lnTo>
                    <a:lnTo>
                      <a:pt x="46" y="62"/>
                    </a:lnTo>
                    <a:lnTo>
                      <a:pt x="41" y="51"/>
                    </a:lnTo>
                    <a:lnTo>
                      <a:pt x="36" y="47"/>
                    </a:lnTo>
                    <a:lnTo>
                      <a:pt x="32" y="45"/>
                    </a:lnTo>
                    <a:lnTo>
                      <a:pt x="25" y="33"/>
                    </a:lnTo>
                    <a:lnTo>
                      <a:pt x="15" y="24"/>
                    </a:lnTo>
                    <a:lnTo>
                      <a:pt x="9" y="18"/>
                    </a:lnTo>
                    <a:lnTo>
                      <a:pt x="2" y="11"/>
                    </a:lnTo>
                    <a:lnTo>
                      <a:pt x="0" y="3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81" name="Google Shape;1681;p93"/>
              <p:cNvSpPr/>
              <p:nvPr/>
            </p:nvSpPr>
            <p:spPr>
              <a:xfrm>
                <a:off x="5142417" y="4301297"/>
                <a:ext cx="16191" cy="20817"/>
              </a:xfrm>
              <a:custGeom>
                <a:rect b="b" l="l" r="r" t="t"/>
                <a:pathLst>
                  <a:path extrusionOk="0" h="9" w="7">
                    <a:moveTo>
                      <a:pt x="0" y="0"/>
                    </a:moveTo>
                    <a:lnTo>
                      <a:pt x="2" y="0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7" y="2"/>
                    </a:lnTo>
                    <a:lnTo>
                      <a:pt x="7" y="3"/>
                    </a:lnTo>
                    <a:lnTo>
                      <a:pt x="7" y="5"/>
                    </a:lnTo>
                    <a:lnTo>
                      <a:pt x="7" y="7"/>
                    </a:lnTo>
                    <a:lnTo>
                      <a:pt x="7" y="9"/>
                    </a:lnTo>
                    <a:lnTo>
                      <a:pt x="6" y="9"/>
                    </a:lnTo>
                    <a:lnTo>
                      <a:pt x="0" y="9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82" name="Google Shape;1682;p93"/>
              <p:cNvSpPr/>
              <p:nvPr/>
            </p:nvSpPr>
            <p:spPr>
              <a:xfrm>
                <a:off x="4890307" y="4248100"/>
                <a:ext cx="20817" cy="30069"/>
              </a:xfrm>
              <a:custGeom>
                <a:rect b="b" l="l" r="r" t="t"/>
                <a:pathLst>
                  <a:path extrusionOk="0" h="13" w="9">
                    <a:moveTo>
                      <a:pt x="5" y="0"/>
                    </a:moveTo>
                    <a:lnTo>
                      <a:pt x="7" y="7"/>
                    </a:lnTo>
                    <a:lnTo>
                      <a:pt x="9" y="13"/>
                    </a:lnTo>
                    <a:lnTo>
                      <a:pt x="6" y="13"/>
                    </a:lnTo>
                    <a:lnTo>
                      <a:pt x="4" y="11"/>
                    </a:lnTo>
                    <a:lnTo>
                      <a:pt x="3" y="10"/>
                    </a:lnTo>
                    <a:lnTo>
                      <a:pt x="1" y="8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83" name="Google Shape;1683;p93"/>
              <p:cNvSpPr/>
              <p:nvPr/>
            </p:nvSpPr>
            <p:spPr>
              <a:xfrm>
                <a:off x="4811667" y="4130140"/>
                <a:ext cx="11565" cy="9252"/>
              </a:xfrm>
              <a:custGeom>
                <a:rect b="b" l="l" r="r" t="t"/>
                <a:pathLst>
                  <a:path extrusionOk="0" h="4" w="5">
                    <a:moveTo>
                      <a:pt x="3" y="0"/>
                    </a:moveTo>
                    <a:lnTo>
                      <a:pt x="4" y="1"/>
                    </a:lnTo>
                    <a:lnTo>
                      <a:pt x="5" y="2"/>
                    </a:lnTo>
                    <a:lnTo>
                      <a:pt x="5" y="4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84" name="Google Shape;1684;p93"/>
              <p:cNvSpPr/>
              <p:nvPr/>
            </p:nvSpPr>
            <p:spPr>
              <a:xfrm>
                <a:off x="4850988" y="4171773"/>
                <a:ext cx="23129" cy="32381"/>
              </a:xfrm>
              <a:custGeom>
                <a:rect b="b" l="l" r="r" t="t"/>
                <a:pathLst>
                  <a:path extrusionOk="0" h="14" w="10">
                    <a:moveTo>
                      <a:pt x="4" y="0"/>
                    </a:moveTo>
                    <a:lnTo>
                      <a:pt x="10" y="6"/>
                    </a:lnTo>
                    <a:lnTo>
                      <a:pt x="10" y="14"/>
                    </a:lnTo>
                    <a:lnTo>
                      <a:pt x="5" y="11"/>
                    </a:lnTo>
                    <a:lnTo>
                      <a:pt x="3" y="7"/>
                    </a:lnTo>
                    <a:lnTo>
                      <a:pt x="0" y="2"/>
                    </a:lnTo>
                    <a:lnTo>
                      <a:pt x="2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85" name="Google Shape;1685;p93"/>
              <p:cNvSpPr/>
              <p:nvPr/>
            </p:nvSpPr>
            <p:spPr>
              <a:xfrm>
                <a:off x="5070715" y="4410005"/>
                <a:ext cx="286803" cy="97143"/>
              </a:xfrm>
              <a:custGeom>
                <a:rect b="b" l="l" r="r" t="t"/>
                <a:pathLst>
                  <a:path extrusionOk="0" h="42" w="124">
                    <a:moveTo>
                      <a:pt x="10" y="0"/>
                    </a:moveTo>
                    <a:lnTo>
                      <a:pt x="20" y="2"/>
                    </a:lnTo>
                    <a:lnTo>
                      <a:pt x="29" y="3"/>
                    </a:lnTo>
                    <a:lnTo>
                      <a:pt x="34" y="4"/>
                    </a:lnTo>
                    <a:lnTo>
                      <a:pt x="38" y="5"/>
                    </a:lnTo>
                    <a:lnTo>
                      <a:pt x="39" y="8"/>
                    </a:lnTo>
                    <a:lnTo>
                      <a:pt x="40" y="10"/>
                    </a:lnTo>
                    <a:lnTo>
                      <a:pt x="41" y="12"/>
                    </a:lnTo>
                    <a:lnTo>
                      <a:pt x="63" y="14"/>
                    </a:lnTo>
                    <a:lnTo>
                      <a:pt x="67" y="7"/>
                    </a:lnTo>
                    <a:lnTo>
                      <a:pt x="76" y="12"/>
                    </a:lnTo>
                    <a:lnTo>
                      <a:pt x="87" y="15"/>
                    </a:lnTo>
                    <a:lnTo>
                      <a:pt x="88" y="15"/>
                    </a:lnTo>
                    <a:lnTo>
                      <a:pt x="90" y="15"/>
                    </a:lnTo>
                    <a:lnTo>
                      <a:pt x="97" y="14"/>
                    </a:lnTo>
                    <a:lnTo>
                      <a:pt x="104" y="13"/>
                    </a:lnTo>
                    <a:lnTo>
                      <a:pt x="107" y="16"/>
                    </a:lnTo>
                    <a:lnTo>
                      <a:pt x="102" y="17"/>
                    </a:lnTo>
                    <a:lnTo>
                      <a:pt x="96" y="19"/>
                    </a:lnTo>
                    <a:lnTo>
                      <a:pt x="92" y="19"/>
                    </a:lnTo>
                    <a:lnTo>
                      <a:pt x="91" y="21"/>
                    </a:lnTo>
                    <a:lnTo>
                      <a:pt x="91" y="22"/>
                    </a:lnTo>
                    <a:lnTo>
                      <a:pt x="91" y="24"/>
                    </a:lnTo>
                    <a:lnTo>
                      <a:pt x="96" y="25"/>
                    </a:lnTo>
                    <a:lnTo>
                      <a:pt x="100" y="25"/>
                    </a:lnTo>
                    <a:lnTo>
                      <a:pt x="106" y="24"/>
                    </a:lnTo>
                    <a:lnTo>
                      <a:pt x="107" y="26"/>
                    </a:lnTo>
                    <a:lnTo>
                      <a:pt x="107" y="27"/>
                    </a:lnTo>
                    <a:lnTo>
                      <a:pt x="110" y="26"/>
                    </a:lnTo>
                    <a:lnTo>
                      <a:pt x="110" y="28"/>
                    </a:lnTo>
                    <a:lnTo>
                      <a:pt x="110" y="31"/>
                    </a:lnTo>
                    <a:lnTo>
                      <a:pt x="110" y="33"/>
                    </a:lnTo>
                    <a:lnTo>
                      <a:pt x="118" y="30"/>
                    </a:lnTo>
                    <a:lnTo>
                      <a:pt x="121" y="33"/>
                    </a:lnTo>
                    <a:lnTo>
                      <a:pt x="124" y="35"/>
                    </a:lnTo>
                    <a:lnTo>
                      <a:pt x="117" y="42"/>
                    </a:lnTo>
                    <a:lnTo>
                      <a:pt x="115" y="38"/>
                    </a:lnTo>
                    <a:lnTo>
                      <a:pt x="111" y="36"/>
                    </a:lnTo>
                    <a:lnTo>
                      <a:pt x="108" y="34"/>
                    </a:lnTo>
                    <a:lnTo>
                      <a:pt x="110" y="42"/>
                    </a:lnTo>
                    <a:lnTo>
                      <a:pt x="102" y="38"/>
                    </a:lnTo>
                    <a:lnTo>
                      <a:pt x="93" y="35"/>
                    </a:lnTo>
                    <a:lnTo>
                      <a:pt x="83" y="35"/>
                    </a:lnTo>
                    <a:lnTo>
                      <a:pt x="74" y="35"/>
                    </a:lnTo>
                    <a:lnTo>
                      <a:pt x="65" y="33"/>
                    </a:lnTo>
                    <a:lnTo>
                      <a:pt x="58" y="30"/>
                    </a:lnTo>
                    <a:lnTo>
                      <a:pt x="50" y="27"/>
                    </a:lnTo>
                    <a:lnTo>
                      <a:pt x="43" y="26"/>
                    </a:lnTo>
                    <a:lnTo>
                      <a:pt x="27" y="24"/>
                    </a:lnTo>
                    <a:lnTo>
                      <a:pt x="13" y="20"/>
                    </a:lnTo>
                    <a:lnTo>
                      <a:pt x="15" y="14"/>
                    </a:lnTo>
                    <a:lnTo>
                      <a:pt x="8" y="13"/>
                    </a:lnTo>
                    <a:lnTo>
                      <a:pt x="0" y="13"/>
                    </a:lnTo>
                    <a:lnTo>
                      <a:pt x="3" y="10"/>
                    </a:lnTo>
                    <a:lnTo>
                      <a:pt x="6" y="7"/>
                    </a:lnTo>
                    <a:lnTo>
                      <a:pt x="9" y="3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86" name="Google Shape;1686;p93"/>
              <p:cNvSpPr/>
              <p:nvPr/>
            </p:nvSpPr>
            <p:spPr>
              <a:xfrm>
                <a:off x="5362145" y="4481706"/>
                <a:ext cx="87891" cy="34695"/>
              </a:xfrm>
              <a:custGeom>
                <a:rect b="b" l="l" r="r" t="t"/>
                <a:pathLst>
                  <a:path extrusionOk="0" h="15" w="38">
                    <a:moveTo>
                      <a:pt x="23" y="0"/>
                    </a:moveTo>
                    <a:lnTo>
                      <a:pt x="28" y="0"/>
                    </a:lnTo>
                    <a:lnTo>
                      <a:pt x="32" y="1"/>
                    </a:lnTo>
                    <a:lnTo>
                      <a:pt x="38" y="1"/>
                    </a:lnTo>
                    <a:lnTo>
                      <a:pt x="38" y="8"/>
                    </a:lnTo>
                    <a:lnTo>
                      <a:pt x="25" y="11"/>
                    </a:lnTo>
                    <a:lnTo>
                      <a:pt x="12" y="15"/>
                    </a:lnTo>
                    <a:lnTo>
                      <a:pt x="8" y="8"/>
                    </a:lnTo>
                    <a:lnTo>
                      <a:pt x="5" y="13"/>
                    </a:lnTo>
                    <a:lnTo>
                      <a:pt x="0" y="11"/>
                    </a:lnTo>
                    <a:lnTo>
                      <a:pt x="3" y="1"/>
                    </a:lnTo>
                    <a:lnTo>
                      <a:pt x="6" y="1"/>
                    </a:lnTo>
                    <a:lnTo>
                      <a:pt x="9" y="1"/>
                    </a:lnTo>
                    <a:lnTo>
                      <a:pt x="9" y="3"/>
                    </a:lnTo>
                    <a:lnTo>
                      <a:pt x="11" y="4"/>
                    </a:lnTo>
                    <a:lnTo>
                      <a:pt x="11" y="5"/>
                    </a:lnTo>
                    <a:lnTo>
                      <a:pt x="14" y="4"/>
                    </a:lnTo>
                    <a:lnTo>
                      <a:pt x="17" y="3"/>
                    </a:lnTo>
                    <a:lnTo>
                      <a:pt x="20" y="4"/>
                    </a:lnTo>
                    <a:lnTo>
                      <a:pt x="24" y="5"/>
                    </a:lnTo>
                    <a:lnTo>
                      <a:pt x="26" y="7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87" name="Google Shape;1687;p93"/>
              <p:cNvSpPr/>
              <p:nvPr/>
            </p:nvSpPr>
            <p:spPr>
              <a:xfrm>
                <a:off x="5438472" y="4518712"/>
                <a:ext cx="25443" cy="16191"/>
              </a:xfrm>
              <a:custGeom>
                <a:rect b="b" l="l" r="r" t="t"/>
                <a:pathLst>
                  <a:path extrusionOk="0" h="7" w="11">
                    <a:moveTo>
                      <a:pt x="9" y="0"/>
                    </a:moveTo>
                    <a:lnTo>
                      <a:pt x="11" y="0"/>
                    </a:lnTo>
                    <a:lnTo>
                      <a:pt x="7" y="7"/>
                    </a:lnTo>
                    <a:lnTo>
                      <a:pt x="0" y="4"/>
                    </a:lnTo>
                    <a:lnTo>
                      <a:pt x="3" y="2"/>
                    </a:lnTo>
                    <a:lnTo>
                      <a:pt x="6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88" name="Google Shape;1688;p93"/>
              <p:cNvSpPr/>
              <p:nvPr/>
            </p:nvSpPr>
            <p:spPr>
              <a:xfrm>
                <a:off x="5466227" y="4484019"/>
                <a:ext cx="18503" cy="16191"/>
              </a:xfrm>
              <a:custGeom>
                <a:rect b="b" l="l" r="r" t="t"/>
                <a:pathLst>
                  <a:path extrusionOk="0" h="7" w="8">
                    <a:moveTo>
                      <a:pt x="8" y="0"/>
                    </a:moveTo>
                    <a:lnTo>
                      <a:pt x="4" y="7"/>
                    </a:lnTo>
                    <a:lnTo>
                      <a:pt x="0" y="7"/>
                    </a:lnTo>
                    <a:lnTo>
                      <a:pt x="5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89" name="Google Shape;1689;p93"/>
              <p:cNvSpPr/>
              <p:nvPr/>
            </p:nvSpPr>
            <p:spPr>
              <a:xfrm>
                <a:off x="1964451" y="2469456"/>
                <a:ext cx="99457" cy="117960"/>
              </a:xfrm>
              <a:custGeom>
                <a:rect b="b" l="l" r="r" t="t"/>
                <a:pathLst>
                  <a:path extrusionOk="0" h="51" w="43">
                    <a:moveTo>
                      <a:pt x="36" y="0"/>
                    </a:moveTo>
                    <a:lnTo>
                      <a:pt x="39" y="7"/>
                    </a:lnTo>
                    <a:lnTo>
                      <a:pt x="43" y="13"/>
                    </a:lnTo>
                    <a:lnTo>
                      <a:pt x="36" y="18"/>
                    </a:lnTo>
                    <a:lnTo>
                      <a:pt x="34" y="19"/>
                    </a:lnTo>
                    <a:lnTo>
                      <a:pt x="36" y="20"/>
                    </a:lnTo>
                    <a:lnTo>
                      <a:pt x="37" y="20"/>
                    </a:lnTo>
                    <a:lnTo>
                      <a:pt x="38" y="31"/>
                    </a:lnTo>
                    <a:lnTo>
                      <a:pt x="36" y="42"/>
                    </a:lnTo>
                    <a:lnTo>
                      <a:pt x="28" y="44"/>
                    </a:lnTo>
                    <a:lnTo>
                      <a:pt x="22" y="47"/>
                    </a:lnTo>
                    <a:lnTo>
                      <a:pt x="14" y="51"/>
                    </a:lnTo>
                    <a:lnTo>
                      <a:pt x="11" y="51"/>
                    </a:lnTo>
                    <a:lnTo>
                      <a:pt x="9" y="51"/>
                    </a:lnTo>
                    <a:lnTo>
                      <a:pt x="5" y="49"/>
                    </a:lnTo>
                    <a:lnTo>
                      <a:pt x="3" y="47"/>
                    </a:lnTo>
                    <a:lnTo>
                      <a:pt x="0" y="46"/>
                    </a:lnTo>
                    <a:lnTo>
                      <a:pt x="1" y="41"/>
                    </a:lnTo>
                    <a:lnTo>
                      <a:pt x="7" y="39"/>
                    </a:lnTo>
                    <a:lnTo>
                      <a:pt x="5" y="37"/>
                    </a:lnTo>
                    <a:lnTo>
                      <a:pt x="5" y="35"/>
                    </a:lnTo>
                    <a:lnTo>
                      <a:pt x="7" y="33"/>
                    </a:lnTo>
                    <a:lnTo>
                      <a:pt x="9" y="32"/>
                    </a:lnTo>
                    <a:lnTo>
                      <a:pt x="10" y="32"/>
                    </a:lnTo>
                    <a:lnTo>
                      <a:pt x="11" y="30"/>
                    </a:lnTo>
                    <a:lnTo>
                      <a:pt x="11" y="28"/>
                    </a:lnTo>
                    <a:lnTo>
                      <a:pt x="1" y="25"/>
                    </a:lnTo>
                    <a:lnTo>
                      <a:pt x="2" y="24"/>
                    </a:lnTo>
                    <a:lnTo>
                      <a:pt x="3" y="23"/>
                    </a:lnTo>
                    <a:lnTo>
                      <a:pt x="3" y="21"/>
                    </a:lnTo>
                    <a:lnTo>
                      <a:pt x="1" y="13"/>
                    </a:lnTo>
                    <a:lnTo>
                      <a:pt x="7" y="13"/>
                    </a:lnTo>
                    <a:lnTo>
                      <a:pt x="11" y="13"/>
                    </a:lnTo>
                    <a:lnTo>
                      <a:pt x="16" y="11"/>
                    </a:lnTo>
                    <a:lnTo>
                      <a:pt x="14" y="11"/>
                    </a:lnTo>
                    <a:lnTo>
                      <a:pt x="13" y="10"/>
                    </a:lnTo>
                    <a:lnTo>
                      <a:pt x="12" y="9"/>
                    </a:lnTo>
                    <a:lnTo>
                      <a:pt x="13" y="7"/>
                    </a:lnTo>
                    <a:lnTo>
                      <a:pt x="15" y="5"/>
                    </a:lnTo>
                    <a:lnTo>
                      <a:pt x="17" y="2"/>
                    </a:lnTo>
                    <a:lnTo>
                      <a:pt x="20" y="1"/>
                    </a:lnTo>
                    <a:lnTo>
                      <a:pt x="22" y="0"/>
                    </a:lnTo>
                    <a:lnTo>
                      <a:pt x="24" y="0"/>
                    </a:lnTo>
                    <a:lnTo>
                      <a:pt x="26" y="1"/>
                    </a:lnTo>
                    <a:lnTo>
                      <a:pt x="27" y="2"/>
                    </a:lnTo>
                    <a:lnTo>
                      <a:pt x="32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690" name="Google Shape;1690;p93"/>
            <p:cNvGrpSpPr/>
            <p:nvPr/>
          </p:nvGrpSpPr>
          <p:grpSpPr>
            <a:xfrm>
              <a:off x="7106327" y="1488734"/>
              <a:ext cx="2918919" cy="3832525"/>
              <a:chOff x="6687227" y="1488734"/>
              <a:chExt cx="2918919" cy="3832525"/>
            </a:xfrm>
          </p:grpSpPr>
          <p:sp>
            <p:nvSpPr>
              <p:cNvPr id="1691" name="Google Shape;1691;p93"/>
              <p:cNvSpPr/>
              <p:nvPr/>
            </p:nvSpPr>
            <p:spPr>
              <a:xfrm>
                <a:off x="8081924" y="3531050"/>
                <a:ext cx="57824" cy="20817"/>
              </a:xfrm>
              <a:custGeom>
                <a:rect b="b" l="l" r="r" t="t"/>
                <a:pathLst>
                  <a:path extrusionOk="0" h="9" w="25">
                    <a:moveTo>
                      <a:pt x="14" y="0"/>
                    </a:moveTo>
                    <a:lnTo>
                      <a:pt x="21" y="1"/>
                    </a:lnTo>
                    <a:lnTo>
                      <a:pt x="25" y="7"/>
                    </a:lnTo>
                    <a:lnTo>
                      <a:pt x="21" y="8"/>
                    </a:lnTo>
                    <a:lnTo>
                      <a:pt x="16" y="9"/>
                    </a:lnTo>
                    <a:lnTo>
                      <a:pt x="12" y="9"/>
                    </a:lnTo>
                    <a:lnTo>
                      <a:pt x="7" y="9"/>
                    </a:lnTo>
                    <a:lnTo>
                      <a:pt x="3" y="6"/>
                    </a:lnTo>
                    <a:lnTo>
                      <a:pt x="0" y="1"/>
                    </a:lnTo>
                    <a:lnTo>
                      <a:pt x="6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92" name="Google Shape;1692;p93"/>
              <p:cNvSpPr/>
              <p:nvPr/>
            </p:nvSpPr>
            <p:spPr>
              <a:xfrm>
                <a:off x="9400294" y="2129415"/>
                <a:ext cx="205852" cy="117960"/>
              </a:xfrm>
              <a:custGeom>
                <a:rect b="b" l="l" r="r" t="t"/>
                <a:pathLst>
                  <a:path extrusionOk="0" h="51" w="89">
                    <a:moveTo>
                      <a:pt x="58" y="0"/>
                    </a:moveTo>
                    <a:lnTo>
                      <a:pt x="63" y="3"/>
                    </a:lnTo>
                    <a:lnTo>
                      <a:pt x="67" y="5"/>
                    </a:lnTo>
                    <a:lnTo>
                      <a:pt x="71" y="4"/>
                    </a:lnTo>
                    <a:lnTo>
                      <a:pt x="75" y="8"/>
                    </a:lnTo>
                    <a:lnTo>
                      <a:pt x="78" y="11"/>
                    </a:lnTo>
                    <a:lnTo>
                      <a:pt x="82" y="14"/>
                    </a:lnTo>
                    <a:lnTo>
                      <a:pt x="85" y="15"/>
                    </a:lnTo>
                    <a:lnTo>
                      <a:pt x="88" y="17"/>
                    </a:lnTo>
                    <a:lnTo>
                      <a:pt x="89" y="19"/>
                    </a:lnTo>
                    <a:lnTo>
                      <a:pt x="89" y="22"/>
                    </a:lnTo>
                    <a:lnTo>
                      <a:pt x="87" y="27"/>
                    </a:lnTo>
                    <a:lnTo>
                      <a:pt x="83" y="31"/>
                    </a:lnTo>
                    <a:lnTo>
                      <a:pt x="79" y="34"/>
                    </a:lnTo>
                    <a:lnTo>
                      <a:pt x="75" y="36"/>
                    </a:lnTo>
                    <a:lnTo>
                      <a:pt x="71" y="40"/>
                    </a:lnTo>
                    <a:lnTo>
                      <a:pt x="67" y="43"/>
                    </a:lnTo>
                    <a:lnTo>
                      <a:pt x="63" y="44"/>
                    </a:lnTo>
                    <a:lnTo>
                      <a:pt x="59" y="50"/>
                    </a:lnTo>
                    <a:lnTo>
                      <a:pt x="56" y="50"/>
                    </a:lnTo>
                    <a:lnTo>
                      <a:pt x="54" y="51"/>
                    </a:lnTo>
                    <a:lnTo>
                      <a:pt x="50" y="51"/>
                    </a:lnTo>
                    <a:lnTo>
                      <a:pt x="47" y="51"/>
                    </a:lnTo>
                    <a:lnTo>
                      <a:pt x="38" y="47"/>
                    </a:lnTo>
                    <a:lnTo>
                      <a:pt x="29" y="46"/>
                    </a:lnTo>
                    <a:lnTo>
                      <a:pt x="19" y="47"/>
                    </a:lnTo>
                    <a:lnTo>
                      <a:pt x="25" y="43"/>
                    </a:lnTo>
                    <a:lnTo>
                      <a:pt x="22" y="40"/>
                    </a:lnTo>
                    <a:lnTo>
                      <a:pt x="19" y="35"/>
                    </a:lnTo>
                    <a:lnTo>
                      <a:pt x="12" y="36"/>
                    </a:lnTo>
                    <a:lnTo>
                      <a:pt x="6" y="38"/>
                    </a:lnTo>
                    <a:lnTo>
                      <a:pt x="5" y="36"/>
                    </a:lnTo>
                    <a:lnTo>
                      <a:pt x="3" y="34"/>
                    </a:lnTo>
                    <a:lnTo>
                      <a:pt x="10" y="32"/>
                    </a:lnTo>
                    <a:lnTo>
                      <a:pt x="11" y="32"/>
                    </a:lnTo>
                    <a:lnTo>
                      <a:pt x="18" y="30"/>
                    </a:lnTo>
                    <a:lnTo>
                      <a:pt x="18" y="28"/>
                    </a:lnTo>
                    <a:lnTo>
                      <a:pt x="17" y="26"/>
                    </a:lnTo>
                    <a:lnTo>
                      <a:pt x="17" y="24"/>
                    </a:lnTo>
                    <a:lnTo>
                      <a:pt x="13" y="24"/>
                    </a:lnTo>
                    <a:lnTo>
                      <a:pt x="10" y="26"/>
                    </a:lnTo>
                    <a:lnTo>
                      <a:pt x="7" y="27"/>
                    </a:lnTo>
                    <a:lnTo>
                      <a:pt x="3" y="28"/>
                    </a:lnTo>
                    <a:lnTo>
                      <a:pt x="0" y="27"/>
                    </a:lnTo>
                    <a:lnTo>
                      <a:pt x="3" y="17"/>
                    </a:lnTo>
                    <a:lnTo>
                      <a:pt x="6" y="11"/>
                    </a:lnTo>
                    <a:lnTo>
                      <a:pt x="14" y="11"/>
                    </a:lnTo>
                    <a:lnTo>
                      <a:pt x="13" y="12"/>
                    </a:lnTo>
                    <a:lnTo>
                      <a:pt x="17" y="14"/>
                    </a:lnTo>
                    <a:lnTo>
                      <a:pt x="19" y="15"/>
                    </a:lnTo>
                    <a:lnTo>
                      <a:pt x="22" y="17"/>
                    </a:lnTo>
                    <a:lnTo>
                      <a:pt x="23" y="19"/>
                    </a:lnTo>
                    <a:lnTo>
                      <a:pt x="24" y="22"/>
                    </a:lnTo>
                    <a:lnTo>
                      <a:pt x="31" y="20"/>
                    </a:lnTo>
                    <a:lnTo>
                      <a:pt x="30" y="12"/>
                    </a:lnTo>
                    <a:lnTo>
                      <a:pt x="36" y="17"/>
                    </a:lnTo>
                    <a:lnTo>
                      <a:pt x="36" y="15"/>
                    </a:lnTo>
                    <a:lnTo>
                      <a:pt x="37" y="12"/>
                    </a:lnTo>
                    <a:lnTo>
                      <a:pt x="37" y="11"/>
                    </a:lnTo>
                    <a:lnTo>
                      <a:pt x="42" y="10"/>
                    </a:lnTo>
                    <a:lnTo>
                      <a:pt x="46" y="10"/>
                    </a:lnTo>
                    <a:lnTo>
                      <a:pt x="52" y="10"/>
                    </a:lnTo>
                    <a:lnTo>
                      <a:pt x="53" y="8"/>
                    </a:lnTo>
                    <a:lnTo>
                      <a:pt x="55" y="7"/>
                    </a:lnTo>
                    <a:lnTo>
                      <a:pt x="57" y="7"/>
                    </a:lnTo>
                    <a:lnTo>
                      <a:pt x="58" y="5"/>
                    </a:lnTo>
                    <a:lnTo>
                      <a:pt x="58" y="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93" name="Google Shape;1693;p93"/>
              <p:cNvSpPr/>
              <p:nvPr/>
            </p:nvSpPr>
            <p:spPr>
              <a:xfrm>
                <a:off x="6687227" y="1826422"/>
                <a:ext cx="2574291" cy="3494837"/>
              </a:xfrm>
              <a:custGeom>
                <a:rect b="b" l="l" r="r" t="t"/>
                <a:pathLst>
                  <a:path extrusionOk="0" h="1511" w="1113">
                    <a:moveTo>
                      <a:pt x="712" y="1203"/>
                    </a:moveTo>
                    <a:lnTo>
                      <a:pt x="712" y="1204"/>
                    </a:lnTo>
                    <a:lnTo>
                      <a:pt x="713" y="1204"/>
                    </a:lnTo>
                    <a:lnTo>
                      <a:pt x="712" y="1204"/>
                    </a:lnTo>
                    <a:lnTo>
                      <a:pt x="712" y="1203"/>
                    </a:lnTo>
                    <a:close/>
                    <a:moveTo>
                      <a:pt x="703" y="1191"/>
                    </a:moveTo>
                    <a:lnTo>
                      <a:pt x="702" y="1191"/>
                    </a:lnTo>
                    <a:lnTo>
                      <a:pt x="701" y="1192"/>
                    </a:lnTo>
                    <a:lnTo>
                      <a:pt x="701" y="1194"/>
                    </a:lnTo>
                    <a:lnTo>
                      <a:pt x="701" y="1197"/>
                    </a:lnTo>
                    <a:lnTo>
                      <a:pt x="702" y="1198"/>
                    </a:lnTo>
                    <a:lnTo>
                      <a:pt x="704" y="1199"/>
                    </a:lnTo>
                    <a:lnTo>
                      <a:pt x="706" y="1200"/>
                    </a:lnTo>
                    <a:lnTo>
                      <a:pt x="707" y="1201"/>
                    </a:lnTo>
                    <a:lnTo>
                      <a:pt x="708" y="1200"/>
                    </a:lnTo>
                    <a:lnTo>
                      <a:pt x="709" y="1199"/>
                    </a:lnTo>
                    <a:lnTo>
                      <a:pt x="710" y="1198"/>
                    </a:lnTo>
                    <a:lnTo>
                      <a:pt x="710" y="1197"/>
                    </a:lnTo>
                    <a:lnTo>
                      <a:pt x="709" y="1195"/>
                    </a:lnTo>
                    <a:lnTo>
                      <a:pt x="708" y="1194"/>
                    </a:lnTo>
                    <a:lnTo>
                      <a:pt x="707" y="1194"/>
                    </a:lnTo>
                    <a:lnTo>
                      <a:pt x="707" y="1193"/>
                    </a:lnTo>
                    <a:lnTo>
                      <a:pt x="706" y="1192"/>
                    </a:lnTo>
                    <a:lnTo>
                      <a:pt x="704" y="1191"/>
                    </a:lnTo>
                    <a:lnTo>
                      <a:pt x="703" y="1191"/>
                    </a:lnTo>
                    <a:close/>
                    <a:moveTo>
                      <a:pt x="902" y="999"/>
                    </a:moveTo>
                    <a:lnTo>
                      <a:pt x="901" y="1000"/>
                    </a:lnTo>
                    <a:lnTo>
                      <a:pt x="900" y="1000"/>
                    </a:lnTo>
                    <a:lnTo>
                      <a:pt x="900" y="1001"/>
                    </a:lnTo>
                    <a:lnTo>
                      <a:pt x="901" y="1002"/>
                    </a:lnTo>
                    <a:lnTo>
                      <a:pt x="903" y="1002"/>
                    </a:lnTo>
                    <a:lnTo>
                      <a:pt x="904" y="1002"/>
                    </a:lnTo>
                    <a:lnTo>
                      <a:pt x="906" y="1001"/>
                    </a:lnTo>
                    <a:lnTo>
                      <a:pt x="906" y="1000"/>
                    </a:lnTo>
                    <a:lnTo>
                      <a:pt x="904" y="999"/>
                    </a:lnTo>
                    <a:lnTo>
                      <a:pt x="902" y="999"/>
                    </a:lnTo>
                    <a:close/>
                    <a:moveTo>
                      <a:pt x="919" y="984"/>
                    </a:moveTo>
                    <a:lnTo>
                      <a:pt x="915" y="984"/>
                    </a:lnTo>
                    <a:lnTo>
                      <a:pt x="913" y="985"/>
                    </a:lnTo>
                    <a:lnTo>
                      <a:pt x="913" y="988"/>
                    </a:lnTo>
                    <a:lnTo>
                      <a:pt x="914" y="989"/>
                    </a:lnTo>
                    <a:lnTo>
                      <a:pt x="915" y="989"/>
                    </a:lnTo>
                    <a:lnTo>
                      <a:pt x="918" y="988"/>
                    </a:lnTo>
                    <a:lnTo>
                      <a:pt x="920" y="987"/>
                    </a:lnTo>
                    <a:lnTo>
                      <a:pt x="921" y="984"/>
                    </a:lnTo>
                    <a:lnTo>
                      <a:pt x="919" y="984"/>
                    </a:lnTo>
                    <a:close/>
                    <a:moveTo>
                      <a:pt x="918" y="978"/>
                    </a:moveTo>
                    <a:lnTo>
                      <a:pt x="918" y="979"/>
                    </a:lnTo>
                    <a:lnTo>
                      <a:pt x="916" y="980"/>
                    </a:lnTo>
                    <a:lnTo>
                      <a:pt x="918" y="980"/>
                    </a:lnTo>
                    <a:lnTo>
                      <a:pt x="920" y="980"/>
                    </a:lnTo>
                    <a:lnTo>
                      <a:pt x="920" y="978"/>
                    </a:lnTo>
                    <a:lnTo>
                      <a:pt x="918" y="978"/>
                    </a:lnTo>
                    <a:close/>
                    <a:moveTo>
                      <a:pt x="675" y="836"/>
                    </a:moveTo>
                    <a:lnTo>
                      <a:pt x="667" y="843"/>
                    </a:lnTo>
                    <a:lnTo>
                      <a:pt x="667" y="850"/>
                    </a:lnTo>
                    <a:lnTo>
                      <a:pt x="672" y="856"/>
                    </a:lnTo>
                    <a:lnTo>
                      <a:pt x="679" y="852"/>
                    </a:lnTo>
                    <a:lnTo>
                      <a:pt x="678" y="847"/>
                    </a:lnTo>
                    <a:lnTo>
                      <a:pt x="676" y="841"/>
                    </a:lnTo>
                    <a:lnTo>
                      <a:pt x="675" y="836"/>
                    </a:lnTo>
                    <a:close/>
                    <a:moveTo>
                      <a:pt x="503" y="815"/>
                    </a:moveTo>
                    <a:lnTo>
                      <a:pt x="503" y="824"/>
                    </a:lnTo>
                    <a:lnTo>
                      <a:pt x="508" y="827"/>
                    </a:lnTo>
                    <a:lnTo>
                      <a:pt x="515" y="829"/>
                    </a:lnTo>
                    <a:lnTo>
                      <a:pt x="515" y="828"/>
                    </a:lnTo>
                    <a:lnTo>
                      <a:pt x="515" y="826"/>
                    </a:lnTo>
                    <a:lnTo>
                      <a:pt x="514" y="824"/>
                    </a:lnTo>
                    <a:lnTo>
                      <a:pt x="513" y="823"/>
                    </a:lnTo>
                    <a:lnTo>
                      <a:pt x="513" y="821"/>
                    </a:lnTo>
                    <a:lnTo>
                      <a:pt x="509" y="818"/>
                    </a:lnTo>
                    <a:lnTo>
                      <a:pt x="503" y="815"/>
                    </a:lnTo>
                    <a:close/>
                    <a:moveTo>
                      <a:pt x="621" y="443"/>
                    </a:moveTo>
                    <a:lnTo>
                      <a:pt x="620" y="444"/>
                    </a:lnTo>
                    <a:lnTo>
                      <a:pt x="619" y="445"/>
                    </a:lnTo>
                    <a:lnTo>
                      <a:pt x="621" y="445"/>
                    </a:lnTo>
                    <a:lnTo>
                      <a:pt x="622" y="445"/>
                    </a:lnTo>
                    <a:lnTo>
                      <a:pt x="622" y="444"/>
                    </a:lnTo>
                    <a:lnTo>
                      <a:pt x="621" y="443"/>
                    </a:lnTo>
                    <a:close/>
                    <a:moveTo>
                      <a:pt x="649" y="443"/>
                    </a:moveTo>
                    <a:lnTo>
                      <a:pt x="648" y="444"/>
                    </a:lnTo>
                    <a:lnTo>
                      <a:pt x="647" y="445"/>
                    </a:lnTo>
                    <a:lnTo>
                      <a:pt x="644" y="445"/>
                    </a:lnTo>
                    <a:lnTo>
                      <a:pt x="643" y="444"/>
                    </a:lnTo>
                    <a:lnTo>
                      <a:pt x="642" y="443"/>
                    </a:lnTo>
                    <a:lnTo>
                      <a:pt x="640" y="443"/>
                    </a:lnTo>
                    <a:lnTo>
                      <a:pt x="638" y="443"/>
                    </a:lnTo>
                    <a:lnTo>
                      <a:pt x="637" y="443"/>
                    </a:lnTo>
                    <a:lnTo>
                      <a:pt x="635" y="444"/>
                    </a:lnTo>
                    <a:lnTo>
                      <a:pt x="633" y="444"/>
                    </a:lnTo>
                    <a:lnTo>
                      <a:pt x="632" y="445"/>
                    </a:lnTo>
                    <a:lnTo>
                      <a:pt x="631" y="445"/>
                    </a:lnTo>
                    <a:lnTo>
                      <a:pt x="630" y="446"/>
                    </a:lnTo>
                    <a:lnTo>
                      <a:pt x="628" y="446"/>
                    </a:lnTo>
                    <a:lnTo>
                      <a:pt x="627" y="446"/>
                    </a:lnTo>
                    <a:lnTo>
                      <a:pt x="625" y="447"/>
                    </a:lnTo>
                    <a:lnTo>
                      <a:pt x="624" y="447"/>
                    </a:lnTo>
                    <a:lnTo>
                      <a:pt x="624" y="449"/>
                    </a:lnTo>
                    <a:lnTo>
                      <a:pt x="622" y="450"/>
                    </a:lnTo>
                    <a:lnTo>
                      <a:pt x="620" y="451"/>
                    </a:lnTo>
                    <a:lnTo>
                      <a:pt x="619" y="451"/>
                    </a:lnTo>
                    <a:lnTo>
                      <a:pt x="618" y="450"/>
                    </a:lnTo>
                    <a:lnTo>
                      <a:pt x="617" y="449"/>
                    </a:lnTo>
                    <a:lnTo>
                      <a:pt x="615" y="449"/>
                    </a:lnTo>
                    <a:lnTo>
                      <a:pt x="614" y="450"/>
                    </a:lnTo>
                    <a:lnTo>
                      <a:pt x="613" y="451"/>
                    </a:lnTo>
                    <a:lnTo>
                      <a:pt x="612" y="452"/>
                    </a:lnTo>
                    <a:lnTo>
                      <a:pt x="613" y="453"/>
                    </a:lnTo>
                    <a:lnTo>
                      <a:pt x="614" y="454"/>
                    </a:lnTo>
                    <a:lnTo>
                      <a:pt x="615" y="454"/>
                    </a:lnTo>
                    <a:lnTo>
                      <a:pt x="616" y="455"/>
                    </a:lnTo>
                    <a:lnTo>
                      <a:pt x="617" y="455"/>
                    </a:lnTo>
                    <a:lnTo>
                      <a:pt x="618" y="455"/>
                    </a:lnTo>
                    <a:lnTo>
                      <a:pt x="619" y="456"/>
                    </a:lnTo>
                    <a:lnTo>
                      <a:pt x="620" y="456"/>
                    </a:lnTo>
                    <a:lnTo>
                      <a:pt x="622" y="455"/>
                    </a:lnTo>
                    <a:lnTo>
                      <a:pt x="625" y="454"/>
                    </a:lnTo>
                    <a:lnTo>
                      <a:pt x="627" y="455"/>
                    </a:lnTo>
                    <a:lnTo>
                      <a:pt x="629" y="455"/>
                    </a:lnTo>
                    <a:lnTo>
                      <a:pt x="630" y="454"/>
                    </a:lnTo>
                    <a:lnTo>
                      <a:pt x="631" y="454"/>
                    </a:lnTo>
                    <a:lnTo>
                      <a:pt x="633" y="454"/>
                    </a:lnTo>
                    <a:lnTo>
                      <a:pt x="635" y="453"/>
                    </a:lnTo>
                    <a:lnTo>
                      <a:pt x="637" y="453"/>
                    </a:lnTo>
                    <a:lnTo>
                      <a:pt x="637" y="452"/>
                    </a:lnTo>
                    <a:lnTo>
                      <a:pt x="639" y="451"/>
                    </a:lnTo>
                    <a:lnTo>
                      <a:pt x="641" y="451"/>
                    </a:lnTo>
                    <a:lnTo>
                      <a:pt x="642" y="451"/>
                    </a:lnTo>
                    <a:lnTo>
                      <a:pt x="644" y="451"/>
                    </a:lnTo>
                    <a:lnTo>
                      <a:pt x="645" y="450"/>
                    </a:lnTo>
                    <a:lnTo>
                      <a:pt x="647" y="450"/>
                    </a:lnTo>
                    <a:lnTo>
                      <a:pt x="648" y="449"/>
                    </a:lnTo>
                    <a:lnTo>
                      <a:pt x="649" y="447"/>
                    </a:lnTo>
                    <a:lnTo>
                      <a:pt x="651" y="447"/>
                    </a:lnTo>
                    <a:lnTo>
                      <a:pt x="652" y="447"/>
                    </a:lnTo>
                    <a:lnTo>
                      <a:pt x="654" y="446"/>
                    </a:lnTo>
                    <a:lnTo>
                      <a:pt x="655" y="446"/>
                    </a:lnTo>
                    <a:lnTo>
                      <a:pt x="656" y="445"/>
                    </a:lnTo>
                    <a:lnTo>
                      <a:pt x="657" y="444"/>
                    </a:lnTo>
                    <a:lnTo>
                      <a:pt x="659" y="443"/>
                    </a:lnTo>
                    <a:lnTo>
                      <a:pt x="653" y="443"/>
                    </a:lnTo>
                    <a:lnTo>
                      <a:pt x="649" y="443"/>
                    </a:lnTo>
                    <a:close/>
                    <a:moveTo>
                      <a:pt x="688" y="428"/>
                    </a:moveTo>
                    <a:lnTo>
                      <a:pt x="687" y="428"/>
                    </a:lnTo>
                    <a:lnTo>
                      <a:pt x="686" y="429"/>
                    </a:lnTo>
                    <a:lnTo>
                      <a:pt x="685" y="430"/>
                    </a:lnTo>
                    <a:lnTo>
                      <a:pt x="684" y="431"/>
                    </a:lnTo>
                    <a:lnTo>
                      <a:pt x="683" y="432"/>
                    </a:lnTo>
                    <a:lnTo>
                      <a:pt x="681" y="431"/>
                    </a:lnTo>
                    <a:lnTo>
                      <a:pt x="681" y="430"/>
                    </a:lnTo>
                    <a:lnTo>
                      <a:pt x="679" y="430"/>
                    </a:lnTo>
                    <a:lnTo>
                      <a:pt x="677" y="430"/>
                    </a:lnTo>
                    <a:lnTo>
                      <a:pt x="675" y="430"/>
                    </a:lnTo>
                    <a:lnTo>
                      <a:pt x="673" y="429"/>
                    </a:lnTo>
                    <a:lnTo>
                      <a:pt x="672" y="430"/>
                    </a:lnTo>
                    <a:lnTo>
                      <a:pt x="669" y="430"/>
                    </a:lnTo>
                    <a:lnTo>
                      <a:pt x="667" y="430"/>
                    </a:lnTo>
                    <a:lnTo>
                      <a:pt x="665" y="430"/>
                    </a:lnTo>
                    <a:lnTo>
                      <a:pt x="663" y="430"/>
                    </a:lnTo>
                    <a:lnTo>
                      <a:pt x="662" y="431"/>
                    </a:lnTo>
                    <a:lnTo>
                      <a:pt x="661" y="432"/>
                    </a:lnTo>
                    <a:lnTo>
                      <a:pt x="660" y="432"/>
                    </a:lnTo>
                    <a:lnTo>
                      <a:pt x="659" y="433"/>
                    </a:lnTo>
                    <a:lnTo>
                      <a:pt x="657" y="433"/>
                    </a:lnTo>
                    <a:lnTo>
                      <a:pt x="656" y="434"/>
                    </a:lnTo>
                    <a:lnTo>
                      <a:pt x="656" y="435"/>
                    </a:lnTo>
                    <a:lnTo>
                      <a:pt x="656" y="436"/>
                    </a:lnTo>
                    <a:lnTo>
                      <a:pt x="659" y="438"/>
                    </a:lnTo>
                    <a:lnTo>
                      <a:pt x="660" y="438"/>
                    </a:lnTo>
                    <a:lnTo>
                      <a:pt x="661" y="436"/>
                    </a:lnTo>
                    <a:lnTo>
                      <a:pt x="663" y="435"/>
                    </a:lnTo>
                    <a:lnTo>
                      <a:pt x="666" y="435"/>
                    </a:lnTo>
                    <a:lnTo>
                      <a:pt x="667" y="435"/>
                    </a:lnTo>
                    <a:lnTo>
                      <a:pt x="669" y="435"/>
                    </a:lnTo>
                    <a:lnTo>
                      <a:pt x="672" y="435"/>
                    </a:lnTo>
                    <a:lnTo>
                      <a:pt x="673" y="436"/>
                    </a:lnTo>
                    <a:lnTo>
                      <a:pt x="674" y="436"/>
                    </a:lnTo>
                    <a:lnTo>
                      <a:pt x="675" y="438"/>
                    </a:lnTo>
                    <a:lnTo>
                      <a:pt x="679" y="438"/>
                    </a:lnTo>
                    <a:lnTo>
                      <a:pt x="683" y="438"/>
                    </a:lnTo>
                    <a:lnTo>
                      <a:pt x="685" y="438"/>
                    </a:lnTo>
                    <a:lnTo>
                      <a:pt x="686" y="436"/>
                    </a:lnTo>
                    <a:lnTo>
                      <a:pt x="687" y="436"/>
                    </a:lnTo>
                    <a:lnTo>
                      <a:pt x="691" y="432"/>
                    </a:lnTo>
                    <a:lnTo>
                      <a:pt x="690" y="431"/>
                    </a:lnTo>
                    <a:lnTo>
                      <a:pt x="689" y="429"/>
                    </a:lnTo>
                    <a:lnTo>
                      <a:pt x="688" y="428"/>
                    </a:lnTo>
                    <a:close/>
                    <a:moveTo>
                      <a:pt x="619" y="400"/>
                    </a:moveTo>
                    <a:lnTo>
                      <a:pt x="618" y="400"/>
                    </a:lnTo>
                    <a:lnTo>
                      <a:pt x="616" y="401"/>
                    </a:lnTo>
                    <a:lnTo>
                      <a:pt x="616" y="403"/>
                    </a:lnTo>
                    <a:lnTo>
                      <a:pt x="617" y="404"/>
                    </a:lnTo>
                    <a:lnTo>
                      <a:pt x="618" y="405"/>
                    </a:lnTo>
                    <a:lnTo>
                      <a:pt x="619" y="405"/>
                    </a:lnTo>
                    <a:lnTo>
                      <a:pt x="620" y="406"/>
                    </a:lnTo>
                    <a:lnTo>
                      <a:pt x="621" y="406"/>
                    </a:lnTo>
                    <a:lnTo>
                      <a:pt x="622" y="407"/>
                    </a:lnTo>
                    <a:lnTo>
                      <a:pt x="624" y="408"/>
                    </a:lnTo>
                    <a:lnTo>
                      <a:pt x="625" y="408"/>
                    </a:lnTo>
                    <a:lnTo>
                      <a:pt x="626" y="409"/>
                    </a:lnTo>
                    <a:lnTo>
                      <a:pt x="627" y="410"/>
                    </a:lnTo>
                    <a:lnTo>
                      <a:pt x="626" y="411"/>
                    </a:lnTo>
                    <a:lnTo>
                      <a:pt x="625" y="412"/>
                    </a:lnTo>
                    <a:lnTo>
                      <a:pt x="626" y="415"/>
                    </a:lnTo>
                    <a:lnTo>
                      <a:pt x="625" y="417"/>
                    </a:lnTo>
                    <a:lnTo>
                      <a:pt x="624" y="419"/>
                    </a:lnTo>
                    <a:lnTo>
                      <a:pt x="622" y="420"/>
                    </a:lnTo>
                    <a:lnTo>
                      <a:pt x="622" y="421"/>
                    </a:lnTo>
                    <a:lnTo>
                      <a:pt x="620" y="421"/>
                    </a:lnTo>
                    <a:lnTo>
                      <a:pt x="620" y="422"/>
                    </a:lnTo>
                    <a:lnTo>
                      <a:pt x="618" y="423"/>
                    </a:lnTo>
                    <a:lnTo>
                      <a:pt x="618" y="424"/>
                    </a:lnTo>
                    <a:lnTo>
                      <a:pt x="617" y="426"/>
                    </a:lnTo>
                    <a:lnTo>
                      <a:pt x="617" y="427"/>
                    </a:lnTo>
                    <a:lnTo>
                      <a:pt x="616" y="428"/>
                    </a:lnTo>
                    <a:lnTo>
                      <a:pt x="617" y="428"/>
                    </a:lnTo>
                    <a:lnTo>
                      <a:pt x="619" y="427"/>
                    </a:lnTo>
                    <a:lnTo>
                      <a:pt x="621" y="426"/>
                    </a:lnTo>
                    <a:lnTo>
                      <a:pt x="622" y="424"/>
                    </a:lnTo>
                    <a:lnTo>
                      <a:pt x="624" y="423"/>
                    </a:lnTo>
                    <a:lnTo>
                      <a:pt x="625" y="423"/>
                    </a:lnTo>
                    <a:lnTo>
                      <a:pt x="626" y="424"/>
                    </a:lnTo>
                    <a:lnTo>
                      <a:pt x="627" y="426"/>
                    </a:lnTo>
                    <a:lnTo>
                      <a:pt x="628" y="427"/>
                    </a:lnTo>
                    <a:lnTo>
                      <a:pt x="629" y="428"/>
                    </a:lnTo>
                    <a:lnTo>
                      <a:pt x="628" y="430"/>
                    </a:lnTo>
                    <a:lnTo>
                      <a:pt x="627" y="430"/>
                    </a:lnTo>
                    <a:lnTo>
                      <a:pt x="627" y="431"/>
                    </a:lnTo>
                    <a:lnTo>
                      <a:pt x="627" y="433"/>
                    </a:lnTo>
                    <a:lnTo>
                      <a:pt x="627" y="435"/>
                    </a:lnTo>
                    <a:lnTo>
                      <a:pt x="627" y="436"/>
                    </a:lnTo>
                    <a:lnTo>
                      <a:pt x="629" y="436"/>
                    </a:lnTo>
                    <a:lnTo>
                      <a:pt x="630" y="436"/>
                    </a:lnTo>
                    <a:lnTo>
                      <a:pt x="631" y="435"/>
                    </a:lnTo>
                    <a:lnTo>
                      <a:pt x="632" y="435"/>
                    </a:lnTo>
                    <a:lnTo>
                      <a:pt x="633" y="434"/>
                    </a:lnTo>
                    <a:lnTo>
                      <a:pt x="633" y="433"/>
                    </a:lnTo>
                    <a:lnTo>
                      <a:pt x="635" y="432"/>
                    </a:lnTo>
                    <a:lnTo>
                      <a:pt x="636" y="430"/>
                    </a:lnTo>
                    <a:lnTo>
                      <a:pt x="636" y="429"/>
                    </a:lnTo>
                    <a:lnTo>
                      <a:pt x="637" y="428"/>
                    </a:lnTo>
                    <a:lnTo>
                      <a:pt x="638" y="426"/>
                    </a:lnTo>
                    <a:lnTo>
                      <a:pt x="639" y="424"/>
                    </a:lnTo>
                    <a:lnTo>
                      <a:pt x="639" y="423"/>
                    </a:lnTo>
                    <a:lnTo>
                      <a:pt x="640" y="423"/>
                    </a:lnTo>
                    <a:lnTo>
                      <a:pt x="640" y="422"/>
                    </a:lnTo>
                    <a:lnTo>
                      <a:pt x="641" y="421"/>
                    </a:lnTo>
                    <a:lnTo>
                      <a:pt x="642" y="420"/>
                    </a:lnTo>
                    <a:lnTo>
                      <a:pt x="642" y="419"/>
                    </a:lnTo>
                    <a:lnTo>
                      <a:pt x="643" y="419"/>
                    </a:lnTo>
                    <a:lnTo>
                      <a:pt x="644" y="417"/>
                    </a:lnTo>
                    <a:lnTo>
                      <a:pt x="645" y="416"/>
                    </a:lnTo>
                    <a:lnTo>
                      <a:pt x="644" y="415"/>
                    </a:lnTo>
                    <a:lnTo>
                      <a:pt x="642" y="414"/>
                    </a:lnTo>
                    <a:lnTo>
                      <a:pt x="643" y="411"/>
                    </a:lnTo>
                    <a:lnTo>
                      <a:pt x="643" y="411"/>
                    </a:lnTo>
                    <a:lnTo>
                      <a:pt x="644" y="411"/>
                    </a:lnTo>
                    <a:lnTo>
                      <a:pt x="645" y="411"/>
                    </a:lnTo>
                    <a:lnTo>
                      <a:pt x="647" y="412"/>
                    </a:lnTo>
                    <a:lnTo>
                      <a:pt x="647" y="414"/>
                    </a:lnTo>
                    <a:lnTo>
                      <a:pt x="647" y="415"/>
                    </a:lnTo>
                    <a:lnTo>
                      <a:pt x="648" y="416"/>
                    </a:lnTo>
                    <a:lnTo>
                      <a:pt x="649" y="417"/>
                    </a:lnTo>
                    <a:lnTo>
                      <a:pt x="650" y="417"/>
                    </a:lnTo>
                    <a:lnTo>
                      <a:pt x="650" y="418"/>
                    </a:lnTo>
                    <a:lnTo>
                      <a:pt x="651" y="418"/>
                    </a:lnTo>
                    <a:lnTo>
                      <a:pt x="652" y="419"/>
                    </a:lnTo>
                    <a:lnTo>
                      <a:pt x="653" y="419"/>
                    </a:lnTo>
                    <a:lnTo>
                      <a:pt x="655" y="420"/>
                    </a:lnTo>
                    <a:lnTo>
                      <a:pt x="656" y="417"/>
                    </a:lnTo>
                    <a:lnTo>
                      <a:pt x="659" y="414"/>
                    </a:lnTo>
                    <a:lnTo>
                      <a:pt x="655" y="408"/>
                    </a:lnTo>
                    <a:lnTo>
                      <a:pt x="654" y="407"/>
                    </a:lnTo>
                    <a:lnTo>
                      <a:pt x="654" y="406"/>
                    </a:lnTo>
                    <a:lnTo>
                      <a:pt x="654" y="405"/>
                    </a:lnTo>
                    <a:lnTo>
                      <a:pt x="653" y="405"/>
                    </a:lnTo>
                    <a:lnTo>
                      <a:pt x="651" y="404"/>
                    </a:lnTo>
                    <a:lnTo>
                      <a:pt x="650" y="403"/>
                    </a:lnTo>
                    <a:lnTo>
                      <a:pt x="649" y="403"/>
                    </a:lnTo>
                    <a:lnTo>
                      <a:pt x="648" y="403"/>
                    </a:lnTo>
                    <a:lnTo>
                      <a:pt x="645" y="404"/>
                    </a:lnTo>
                    <a:lnTo>
                      <a:pt x="644" y="405"/>
                    </a:lnTo>
                    <a:lnTo>
                      <a:pt x="643" y="406"/>
                    </a:lnTo>
                    <a:lnTo>
                      <a:pt x="642" y="407"/>
                    </a:lnTo>
                    <a:lnTo>
                      <a:pt x="642" y="409"/>
                    </a:lnTo>
                    <a:lnTo>
                      <a:pt x="641" y="408"/>
                    </a:lnTo>
                    <a:lnTo>
                      <a:pt x="640" y="407"/>
                    </a:lnTo>
                    <a:lnTo>
                      <a:pt x="639" y="406"/>
                    </a:lnTo>
                    <a:lnTo>
                      <a:pt x="638" y="406"/>
                    </a:lnTo>
                    <a:lnTo>
                      <a:pt x="637" y="405"/>
                    </a:lnTo>
                    <a:lnTo>
                      <a:pt x="635" y="405"/>
                    </a:lnTo>
                    <a:lnTo>
                      <a:pt x="631" y="404"/>
                    </a:lnTo>
                    <a:lnTo>
                      <a:pt x="629" y="403"/>
                    </a:lnTo>
                    <a:lnTo>
                      <a:pt x="627" y="400"/>
                    </a:lnTo>
                    <a:lnTo>
                      <a:pt x="619" y="400"/>
                    </a:lnTo>
                    <a:close/>
                    <a:moveTo>
                      <a:pt x="600" y="398"/>
                    </a:moveTo>
                    <a:lnTo>
                      <a:pt x="598" y="400"/>
                    </a:lnTo>
                    <a:lnTo>
                      <a:pt x="597" y="401"/>
                    </a:lnTo>
                    <a:lnTo>
                      <a:pt x="596" y="403"/>
                    </a:lnTo>
                    <a:lnTo>
                      <a:pt x="595" y="404"/>
                    </a:lnTo>
                    <a:lnTo>
                      <a:pt x="594" y="403"/>
                    </a:lnTo>
                    <a:lnTo>
                      <a:pt x="594" y="400"/>
                    </a:lnTo>
                    <a:lnTo>
                      <a:pt x="593" y="401"/>
                    </a:lnTo>
                    <a:lnTo>
                      <a:pt x="591" y="403"/>
                    </a:lnTo>
                    <a:lnTo>
                      <a:pt x="590" y="404"/>
                    </a:lnTo>
                    <a:lnTo>
                      <a:pt x="590" y="405"/>
                    </a:lnTo>
                    <a:lnTo>
                      <a:pt x="590" y="407"/>
                    </a:lnTo>
                    <a:lnTo>
                      <a:pt x="590" y="408"/>
                    </a:lnTo>
                    <a:lnTo>
                      <a:pt x="589" y="409"/>
                    </a:lnTo>
                    <a:lnTo>
                      <a:pt x="588" y="409"/>
                    </a:lnTo>
                    <a:lnTo>
                      <a:pt x="586" y="410"/>
                    </a:lnTo>
                    <a:lnTo>
                      <a:pt x="585" y="411"/>
                    </a:lnTo>
                    <a:lnTo>
                      <a:pt x="584" y="414"/>
                    </a:lnTo>
                    <a:lnTo>
                      <a:pt x="584" y="415"/>
                    </a:lnTo>
                    <a:lnTo>
                      <a:pt x="583" y="416"/>
                    </a:lnTo>
                    <a:lnTo>
                      <a:pt x="582" y="417"/>
                    </a:lnTo>
                    <a:lnTo>
                      <a:pt x="581" y="418"/>
                    </a:lnTo>
                    <a:lnTo>
                      <a:pt x="581" y="419"/>
                    </a:lnTo>
                    <a:lnTo>
                      <a:pt x="580" y="420"/>
                    </a:lnTo>
                    <a:lnTo>
                      <a:pt x="580" y="421"/>
                    </a:lnTo>
                    <a:lnTo>
                      <a:pt x="579" y="422"/>
                    </a:lnTo>
                    <a:lnTo>
                      <a:pt x="578" y="423"/>
                    </a:lnTo>
                    <a:lnTo>
                      <a:pt x="578" y="424"/>
                    </a:lnTo>
                    <a:lnTo>
                      <a:pt x="577" y="426"/>
                    </a:lnTo>
                    <a:lnTo>
                      <a:pt x="575" y="427"/>
                    </a:lnTo>
                    <a:lnTo>
                      <a:pt x="575" y="428"/>
                    </a:lnTo>
                    <a:lnTo>
                      <a:pt x="574" y="429"/>
                    </a:lnTo>
                    <a:lnTo>
                      <a:pt x="573" y="430"/>
                    </a:lnTo>
                    <a:lnTo>
                      <a:pt x="573" y="431"/>
                    </a:lnTo>
                    <a:lnTo>
                      <a:pt x="573" y="433"/>
                    </a:lnTo>
                    <a:lnTo>
                      <a:pt x="572" y="435"/>
                    </a:lnTo>
                    <a:lnTo>
                      <a:pt x="571" y="438"/>
                    </a:lnTo>
                    <a:lnTo>
                      <a:pt x="570" y="439"/>
                    </a:lnTo>
                    <a:lnTo>
                      <a:pt x="570" y="441"/>
                    </a:lnTo>
                    <a:lnTo>
                      <a:pt x="570" y="442"/>
                    </a:lnTo>
                    <a:lnTo>
                      <a:pt x="569" y="443"/>
                    </a:lnTo>
                    <a:lnTo>
                      <a:pt x="571" y="445"/>
                    </a:lnTo>
                    <a:lnTo>
                      <a:pt x="571" y="446"/>
                    </a:lnTo>
                    <a:lnTo>
                      <a:pt x="571" y="450"/>
                    </a:lnTo>
                    <a:lnTo>
                      <a:pt x="573" y="450"/>
                    </a:lnTo>
                    <a:lnTo>
                      <a:pt x="574" y="450"/>
                    </a:lnTo>
                    <a:lnTo>
                      <a:pt x="579" y="447"/>
                    </a:lnTo>
                    <a:lnTo>
                      <a:pt x="582" y="444"/>
                    </a:lnTo>
                    <a:lnTo>
                      <a:pt x="585" y="441"/>
                    </a:lnTo>
                    <a:lnTo>
                      <a:pt x="585" y="440"/>
                    </a:lnTo>
                    <a:lnTo>
                      <a:pt x="586" y="440"/>
                    </a:lnTo>
                    <a:lnTo>
                      <a:pt x="586" y="438"/>
                    </a:lnTo>
                    <a:lnTo>
                      <a:pt x="586" y="436"/>
                    </a:lnTo>
                    <a:lnTo>
                      <a:pt x="588" y="427"/>
                    </a:lnTo>
                    <a:lnTo>
                      <a:pt x="589" y="426"/>
                    </a:lnTo>
                    <a:lnTo>
                      <a:pt x="590" y="424"/>
                    </a:lnTo>
                    <a:lnTo>
                      <a:pt x="591" y="423"/>
                    </a:lnTo>
                    <a:lnTo>
                      <a:pt x="591" y="422"/>
                    </a:lnTo>
                    <a:lnTo>
                      <a:pt x="592" y="421"/>
                    </a:lnTo>
                    <a:lnTo>
                      <a:pt x="592" y="420"/>
                    </a:lnTo>
                    <a:lnTo>
                      <a:pt x="593" y="419"/>
                    </a:lnTo>
                    <a:lnTo>
                      <a:pt x="594" y="418"/>
                    </a:lnTo>
                    <a:lnTo>
                      <a:pt x="595" y="417"/>
                    </a:lnTo>
                    <a:lnTo>
                      <a:pt x="595" y="416"/>
                    </a:lnTo>
                    <a:lnTo>
                      <a:pt x="596" y="415"/>
                    </a:lnTo>
                    <a:lnTo>
                      <a:pt x="597" y="414"/>
                    </a:lnTo>
                    <a:lnTo>
                      <a:pt x="597" y="414"/>
                    </a:lnTo>
                    <a:lnTo>
                      <a:pt x="598" y="412"/>
                    </a:lnTo>
                    <a:lnTo>
                      <a:pt x="600" y="411"/>
                    </a:lnTo>
                    <a:lnTo>
                      <a:pt x="601" y="411"/>
                    </a:lnTo>
                    <a:lnTo>
                      <a:pt x="602" y="409"/>
                    </a:lnTo>
                    <a:lnTo>
                      <a:pt x="604" y="409"/>
                    </a:lnTo>
                    <a:lnTo>
                      <a:pt x="606" y="410"/>
                    </a:lnTo>
                    <a:lnTo>
                      <a:pt x="606" y="409"/>
                    </a:lnTo>
                    <a:lnTo>
                      <a:pt x="607" y="408"/>
                    </a:lnTo>
                    <a:lnTo>
                      <a:pt x="608" y="407"/>
                    </a:lnTo>
                    <a:lnTo>
                      <a:pt x="609" y="406"/>
                    </a:lnTo>
                    <a:lnTo>
                      <a:pt x="609" y="405"/>
                    </a:lnTo>
                    <a:lnTo>
                      <a:pt x="610" y="404"/>
                    </a:lnTo>
                    <a:lnTo>
                      <a:pt x="612" y="403"/>
                    </a:lnTo>
                    <a:lnTo>
                      <a:pt x="613" y="401"/>
                    </a:lnTo>
                    <a:lnTo>
                      <a:pt x="615" y="400"/>
                    </a:lnTo>
                    <a:lnTo>
                      <a:pt x="613" y="399"/>
                    </a:lnTo>
                    <a:lnTo>
                      <a:pt x="612" y="398"/>
                    </a:lnTo>
                    <a:lnTo>
                      <a:pt x="609" y="399"/>
                    </a:lnTo>
                    <a:lnTo>
                      <a:pt x="607" y="399"/>
                    </a:lnTo>
                    <a:lnTo>
                      <a:pt x="600" y="398"/>
                    </a:lnTo>
                    <a:close/>
                    <a:moveTo>
                      <a:pt x="637" y="398"/>
                    </a:moveTo>
                    <a:lnTo>
                      <a:pt x="635" y="398"/>
                    </a:lnTo>
                    <a:lnTo>
                      <a:pt x="632" y="398"/>
                    </a:lnTo>
                    <a:lnTo>
                      <a:pt x="631" y="398"/>
                    </a:lnTo>
                    <a:lnTo>
                      <a:pt x="630" y="399"/>
                    </a:lnTo>
                    <a:lnTo>
                      <a:pt x="628" y="400"/>
                    </a:lnTo>
                    <a:lnTo>
                      <a:pt x="631" y="400"/>
                    </a:lnTo>
                    <a:lnTo>
                      <a:pt x="635" y="401"/>
                    </a:lnTo>
                    <a:lnTo>
                      <a:pt x="637" y="403"/>
                    </a:lnTo>
                    <a:lnTo>
                      <a:pt x="638" y="400"/>
                    </a:lnTo>
                    <a:lnTo>
                      <a:pt x="640" y="399"/>
                    </a:lnTo>
                    <a:lnTo>
                      <a:pt x="638" y="398"/>
                    </a:lnTo>
                    <a:lnTo>
                      <a:pt x="637" y="398"/>
                    </a:lnTo>
                    <a:close/>
                    <a:moveTo>
                      <a:pt x="596" y="362"/>
                    </a:moveTo>
                    <a:lnTo>
                      <a:pt x="594" y="364"/>
                    </a:lnTo>
                    <a:lnTo>
                      <a:pt x="592" y="365"/>
                    </a:lnTo>
                    <a:lnTo>
                      <a:pt x="589" y="365"/>
                    </a:lnTo>
                    <a:lnTo>
                      <a:pt x="589" y="366"/>
                    </a:lnTo>
                    <a:lnTo>
                      <a:pt x="586" y="366"/>
                    </a:lnTo>
                    <a:lnTo>
                      <a:pt x="584" y="366"/>
                    </a:lnTo>
                    <a:lnTo>
                      <a:pt x="583" y="368"/>
                    </a:lnTo>
                    <a:lnTo>
                      <a:pt x="582" y="368"/>
                    </a:lnTo>
                    <a:lnTo>
                      <a:pt x="582" y="370"/>
                    </a:lnTo>
                    <a:lnTo>
                      <a:pt x="581" y="370"/>
                    </a:lnTo>
                    <a:lnTo>
                      <a:pt x="580" y="370"/>
                    </a:lnTo>
                    <a:lnTo>
                      <a:pt x="578" y="371"/>
                    </a:lnTo>
                    <a:lnTo>
                      <a:pt x="577" y="371"/>
                    </a:lnTo>
                    <a:lnTo>
                      <a:pt x="574" y="372"/>
                    </a:lnTo>
                    <a:lnTo>
                      <a:pt x="573" y="372"/>
                    </a:lnTo>
                    <a:lnTo>
                      <a:pt x="572" y="373"/>
                    </a:lnTo>
                    <a:lnTo>
                      <a:pt x="570" y="373"/>
                    </a:lnTo>
                    <a:lnTo>
                      <a:pt x="569" y="374"/>
                    </a:lnTo>
                    <a:lnTo>
                      <a:pt x="567" y="374"/>
                    </a:lnTo>
                    <a:lnTo>
                      <a:pt x="566" y="374"/>
                    </a:lnTo>
                    <a:lnTo>
                      <a:pt x="565" y="375"/>
                    </a:lnTo>
                    <a:lnTo>
                      <a:pt x="563" y="375"/>
                    </a:lnTo>
                    <a:lnTo>
                      <a:pt x="562" y="376"/>
                    </a:lnTo>
                    <a:lnTo>
                      <a:pt x="560" y="377"/>
                    </a:lnTo>
                    <a:lnTo>
                      <a:pt x="559" y="379"/>
                    </a:lnTo>
                    <a:lnTo>
                      <a:pt x="558" y="379"/>
                    </a:lnTo>
                    <a:lnTo>
                      <a:pt x="557" y="380"/>
                    </a:lnTo>
                    <a:lnTo>
                      <a:pt x="556" y="380"/>
                    </a:lnTo>
                    <a:lnTo>
                      <a:pt x="555" y="381"/>
                    </a:lnTo>
                    <a:lnTo>
                      <a:pt x="554" y="381"/>
                    </a:lnTo>
                    <a:lnTo>
                      <a:pt x="553" y="382"/>
                    </a:lnTo>
                    <a:lnTo>
                      <a:pt x="554" y="382"/>
                    </a:lnTo>
                    <a:lnTo>
                      <a:pt x="555" y="383"/>
                    </a:lnTo>
                    <a:lnTo>
                      <a:pt x="556" y="384"/>
                    </a:lnTo>
                    <a:lnTo>
                      <a:pt x="557" y="384"/>
                    </a:lnTo>
                    <a:lnTo>
                      <a:pt x="559" y="383"/>
                    </a:lnTo>
                    <a:lnTo>
                      <a:pt x="559" y="382"/>
                    </a:lnTo>
                    <a:lnTo>
                      <a:pt x="561" y="382"/>
                    </a:lnTo>
                    <a:lnTo>
                      <a:pt x="563" y="382"/>
                    </a:lnTo>
                    <a:lnTo>
                      <a:pt x="567" y="382"/>
                    </a:lnTo>
                    <a:lnTo>
                      <a:pt x="566" y="383"/>
                    </a:lnTo>
                    <a:lnTo>
                      <a:pt x="565" y="383"/>
                    </a:lnTo>
                    <a:lnTo>
                      <a:pt x="562" y="384"/>
                    </a:lnTo>
                    <a:lnTo>
                      <a:pt x="563" y="385"/>
                    </a:lnTo>
                    <a:lnTo>
                      <a:pt x="566" y="385"/>
                    </a:lnTo>
                    <a:lnTo>
                      <a:pt x="567" y="385"/>
                    </a:lnTo>
                    <a:lnTo>
                      <a:pt x="569" y="385"/>
                    </a:lnTo>
                    <a:lnTo>
                      <a:pt x="570" y="384"/>
                    </a:lnTo>
                    <a:lnTo>
                      <a:pt x="572" y="383"/>
                    </a:lnTo>
                    <a:lnTo>
                      <a:pt x="574" y="383"/>
                    </a:lnTo>
                    <a:lnTo>
                      <a:pt x="578" y="383"/>
                    </a:lnTo>
                    <a:lnTo>
                      <a:pt x="579" y="383"/>
                    </a:lnTo>
                    <a:lnTo>
                      <a:pt x="580" y="382"/>
                    </a:lnTo>
                    <a:lnTo>
                      <a:pt x="581" y="382"/>
                    </a:lnTo>
                    <a:lnTo>
                      <a:pt x="582" y="381"/>
                    </a:lnTo>
                    <a:lnTo>
                      <a:pt x="583" y="381"/>
                    </a:lnTo>
                    <a:lnTo>
                      <a:pt x="584" y="381"/>
                    </a:lnTo>
                    <a:lnTo>
                      <a:pt x="585" y="380"/>
                    </a:lnTo>
                    <a:lnTo>
                      <a:pt x="588" y="379"/>
                    </a:lnTo>
                    <a:lnTo>
                      <a:pt x="591" y="377"/>
                    </a:lnTo>
                    <a:lnTo>
                      <a:pt x="593" y="377"/>
                    </a:lnTo>
                    <a:lnTo>
                      <a:pt x="593" y="380"/>
                    </a:lnTo>
                    <a:lnTo>
                      <a:pt x="591" y="381"/>
                    </a:lnTo>
                    <a:lnTo>
                      <a:pt x="590" y="381"/>
                    </a:lnTo>
                    <a:lnTo>
                      <a:pt x="589" y="382"/>
                    </a:lnTo>
                    <a:lnTo>
                      <a:pt x="589" y="383"/>
                    </a:lnTo>
                    <a:lnTo>
                      <a:pt x="589" y="385"/>
                    </a:lnTo>
                    <a:lnTo>
                      <a:pt x="590" y="386"/>
                    </a:lnTo>
                    <a:lnTo>
                      <a:pt x="591" y="386"/>
                    </a:lnTo>
                    <a:lnTo>
                      <a:pt x="592" y="387"/>
                    </a:lnTo>
                    <a:lnTo>
                      <a:pt x="592" y="388"/>
                    </a:lnTo>
                    <a:lnTo>
                      <a:pt x="594" y="388"/>
                    </a:lnTo>
                    <a:lnTo>
                      <a:pt x="595" y="389"/>
                    </a:lnTo>
                    <a:lnTo>
                      <a:pt x="596" y="392"/>
                    </a:lnTo>
                    <a:lnTo>
                      <a:pt x="597" y="391"/>
                    </a:lnTo>
                    <a:lnTo>
                      <a:pt x="600" y="391"/>
                    </a:lnTo>
                    <a:lnTo>
                      <a:pt x="602" y="391"/>
                    </a:lnTo>
                    <a:lnTo>
                      <a:pt x="603" y="389"/>
                    </a:lnTo>
                    <a:lnTo>
                      <a:pt x="613" y="388"/>
                    </a:lnTo>
                    <a:lnTo>
                      <a:pt x="614" y="389"/>
                    </a:lnTo>
                    <a:lnTo>
                      <a:pt x="615" y="391"/>
                    </a:lnTo>
                    <a:lnTo>
                      <a:pt x="616" y="391"/>
                    </a:lnTo>
                    <a:lnTo>
                      <a:pt x="617" y="391"/>
                    </a:lnTo>
                    <a:lnTo>
                      <a:pt x="616" y="391"/>
                    </a:lnTo>
                    <a:lnTo>
                      <a:pt x="617" y="392"/>
                    </a:lnTo>
                    <a:lnTo>
                      <a:pt x="618" y="392"/>
                    </a:lnTo>
                    <a:lnTo>
                      <a:pt x="620" y="393"/>
                    </a:lnTo>
                    <a:lnTo>
                      <a:pt x="619" y="391"/>
                    </a:lnTo>
                    <a:lnTo>
                      <a:pt x="619" y="389"/>
                    </a:lnTo>
                    <a:lnTo>
                      <a:pt x="619" y="387"/>
                    </a:lnTo>
                    <a:lnTo>
                      <a:pt x="620" y="386"/>
                    </a:lnTo>
                    <a:lnTo>
                      <a:pt x="621" y="386"/>
                    </a:lnTo>
                    <a:lnTo>
                      <a:pt x="621" y="384"/>
                    </a:lnTo>
                    <a:lnTo>
                      <a:pt x="621" y="383"/>
                    </a:lnTo>
                    <a:lnTo>
                      <a:pt x="620" y="381"/>
                    </a:lnTo>
                    <a:lnTo>
                      <a:pt x="619" y="380"/>
                    </a:lnTo>
                    <a:lnTo>
                      <a:pt x="619" y="379"/>
                    </a:lnTo>
                    <a:lnTo>
                      <a:pt x="621" y="379"/>
                    </a:lnTo>
                    <a:lnTo>
                      <a:pt x="620" y="376"/>
                    </a:lnTo>
                    <a:lnTo>
                      <a:pt x="618" y="376"/>
                    </a:lnTo>
                    <a:lnTo>
                      <a:pt x="616" y="375"/>
                    </a:lnTo>
                    <a:lnTo>
                      <a:pt x="614" y="373"/>
                    </a:lnTo>
                    <a:lnTo>
                      <a:pt x="613" y="373"/>
                    </a:lnTo>
                    <a:lnTo>
                      <a:pt x="612" y="372"/>
                    </a:lnTo>
                    <a:lnTo>
                      <a:pt x="612" y="370"/>
                    </a:lnTo>
                    <a:lnTo>
                      <a:pt x="612" y="368"/>
                    </a:lnTo>
                    <a:lnTo>
                      <a:pt x="612" y="366"/>
                    </a:lnTo>
                    <a:lnTo>
                      <a:pt x="610" y="365"/>
                    </a:lnTo>
                    <a:lnTo>
                      <a:pt x="609" y="364"/>
                    </a:lnTo>
                    <a:lnTo>
                      <a:pt x="607" y="364"/>
                    </a:lnTo>
                    <a:lnTo>
                      <a:pt x="605" y="363"/>
                    </a:lnTo>
                    <a:lnTo>
                      <a:pt x="603" y="362"/>
                    </a:lnTo>
                    <a:lnTo>
                      <a:pt x="602" y="362"/>
                    </a:lnTo>
                    <a:lnTo>
                      <a:pt x="598" y="362"/>
                    </a:lnTo>
                    <a:lnTo>
                      <a:pt x="596" y="362"/>
                    </a:lnTo>
                    <a:close/>
                    <a:moveTo>
                      <a:pt x="532" y="325"/>
                    </a:moveTo>
                    <a:lnTo>
                      <a:pt x="531" y="326"/>
                    </a:lnTo>
                    <a:lnTo>
                      <a:pt x="531" y="326"/>
                    </a:lnTo>
                    <a:lnTo>
                      <a:pt x="529" y="326"/>
                    </a:lnTo>
                    <a:lnTo>
                      <a:pt x="527" y="327"/>
                    </a:lnTo>
                    <a:lnTo>
                      <a:pt x="526" y="327"/>
                    </a:lnTo>
                    <a:lnTo>
                      <a:pt x="525" y="328"/>
                    </a:lnTo>
                    <a:lnTo>
                      <a:pt x="525" y="329"/>
                    </a:lnTo>
                    <a:lnTo>
                      <a:pt x="524" y="330"/>
                    </a:lnTo>
                    <a:lnTo>
                      <a:pt x="525" y="331"/>
                    </a:lnTo>
                    <a:lnTo>
                      <a:pt x="526" y="333"/>
                    </a:lnTo>
                    <a:lnTo>
                      <a:pt x="527" y="331"/>
                    </a:lnTo>
                    <a:lnTo>
                      <a:pt x="530" y="330"/>
                    </a:lnTo>
                    <a:lnTo>
                      <a:pt x="530" y="329"/>
                    </a:lnTo>
                    <a:lnTo>
                      <a:pt x="531" y="329"/>
                    </a:lnTo>
                    <a:lnTo>
                      <a:pt x="531" y="327"/>
                    </a:lnTo>
                    <a:lnTo>
                      <a:pt x="531" y="326"/>
                    </a:lnTo>
                    <a:lnTo>
                      <a:pt x="532" y="326"/>
                    </a:lnTo>
                    <a:lnTo>
                      <a:pt x="532" y="325"/>
                    </a:lnTo>
                    <a:close/>
                    <a:moveTo>
                      <a:pt x="532" y="289"/>
                    </a:moveTo>
                    <a:lnTo>
                      <a:pt x="530" y="289"/>
                    </a:lnTo>
                    <a:lnTo>
                      <a:pt x="527" y="289"/>
                    </a:lnTo>
                    <a:lnTo>
                      <a:pt x="526" y="289"/>
                    </a:lnTo>
                    <a:lnTo>
                      <a:pt x="525" y="290"/>
                    </a:lnTo>
                    <a:lnTo>
                      <a:pt x="525" y="291"/>
                    </a:lnTo>
                    <a:lnTo>
                      <a:pt x="524" y="292"/>
                    </a:lnTo>
                    <a:lnTo>
                      <a:pt x="524" y="293"/>
                    </a:lnTo>
                    <a:lnTo>
                      <a:pt x="523" y="294"/>
                    </a:lnTo>
                    <a:lnTo>
                      <a:pt x="523" y="295"/>
                    </a:lnTo>
                    <a:lnTo>
                      <a:pt x="524" y="297"/>
                    </a:lnTo>
                    <a:lnTo>
                      <a:pt x="524" y="299"/>
                    </a:lnTo>
                    <a:lnTo>
                      <a:pt x="525" y="299"/>
                    </a:lnTo>
                    <a:lnTo>
                      <a:pt x="526" y="300"/>
                    </a:lnTo>
                    <a:lnTo>
                      <a:pt x="524" y="300"/>
                    </a:lnTo>
                    <a:lnTo>
                      <a:pt x="523" y="301"/>
                    </a:lnTo>
                    <a:lnTo>
                      <a:pt x="523" y="303"/>
                    </a:lnTo>
                    <a:lnTo>
                      <a:pt x="523" y="304"/>
                    </a:lnTo>
                    <a:lnTo>
                      <a:pt x="523" y="306"/>
                    </a:lnTo>
                    <a:lnTo>
                      <a:pt x="523" y="307"/>
                    </a:lnTo>
                    <a:lnTo>
                      <a:pt x="527" y="313"/>
                    </a:lnTo>
                    <a:lnTo>
                      <a:pt x="526" y="312"/>
                    </a:lnTo>
                    <a:lnTo>
                      <a:pt x="527" y="312"/>
                    </a:lnTo>
                    <a:lnTo>
                      <a:pt x="529" y="312"/>
                    </a:lnTo>
                    <a:lnTo>
                      <a:pt x="530" y="313"/>
                    </a:lnTo>
                    <a:lnTo>
                      <a:pt x="531" y="314"/>
                    </a:lnTo>
                    <a:lnTo>
                      <a:pt x="531" y="315"/>
                    </a:lnTo>
                    <a:lnTo>
                      <a:pt x="534" y="310"/>
                    </a:lnTo>
                    <a:lnTo>
                      <a:pt x="534" y="307"/>
                    </a:lnTo>
                    <a:lnTo>
                      <a:pt x="534" y="305"/>
                    </a:lnTo>
                    <a:lnTo>
                      <a:pt x="534" y="302"/>
                    </a:lnTo>
                    <a:lnTo>
                      <a:pt x="534" y="300"/>
                    </a:lnTo>
                    <a:lnTo>
                      <a:pt x="534" y="292"/>
                    </a:lnTo>
                    <a:lnTo>
                      <a:pt x="534" y="291"/>
                    </a:lnTo>
                    <a:lnTo>
                      <a:pt x="533" y="290"/>
                    </a:lnTo>
                    <a:lnTo>
                      <a:pt x="532" y="289"/>
                    </a:lnTo>
                    <a:close/>
                    <a:moveTo>
                      <a:pt x="488" y="163"/>
                    </a:moveTo>
                    <a:lnTo>
                      <a:pt x="488" y="165"/>
                    </a:lnTo>
                    <a:lnTo>
                      <a:pt x="489" y="165"/>
                    </a:lnTo>
                    <a:lnTo>
                      <a:pt x="491" y="165"/>
                    </a:lnTo>
                    <a:lnTo>
                      <a:pt x="491" y="164"/>
                    </a:lnTo>
                    <a:lnTo>
                      <a:pt x="489" y="163"/>
                    </a:lnTo>
                    <a:lnTo>
                      <a:pt x="488" y="163"/>
                    </a:lnTo>
                    <a:close/>
                    <a:moveTo>
                      <a:pt x="457" y="162"/>
                    </a:moveTo>
                    <a:lnTo>
                      <a:pt x="457" y="164"/>
                    </a:lnTo>
                    <a:lnTo>
                      <a:pt x="456" y="167"/>
                    </a:lnTo>
                    <a:lnTo>
                      <a:pt x="456" y="169"/>
                    </a:lnTo>
                    <a:lnTo>
                      <a:pt x="456" y="170"/>
                    </a:lnTo>
                    <a:lnTo>
                      <a:pt x="454" y="171"/>
                    </a:lnTo>
                    <a:lnTo>
                      <a:pt x="453" y="171"/>
                    </a:lnTo>
                    <a:lnTo>
                      <a:pt x="451" y="171"/>
                    </a:lnTo>
                    <a:lnTo>
                      <a:pt x="450" y="172"/>
                    </a:lnTo>
                    <a:lnTo>
                      <a:pt x="449" y="172"/>
                    </a:lnTo>
                    <a:lnTo>
                      <a:pt x="448" y="173"/>
                    </a:lnTo>
                    <a:lnTo>
                      <a:pt x="447" y="174"/>
                    </a:lnTo>
                    <a:lnTo>
                      <a:pt x="445" y="174"/>
                    </a:lnTo>
                    <a:lnTo>
                      <a:pt x="444" y="175"/>
                    </a:lnTo>
                    <a:lnTo>
                      <a:pt x="443" y="176"/>
                    </a:lnTo>
                    <a:lnTo>
                      <a:pt x="442" y="178"/>
                    </a:lnTo>
                    <a:lnTo>
                      <a:pt x="441" y="178"/>
                    </a:lnTo>
                    <a:lnTo>
                      <a:pt x="440" y="177"/>
                    </a:lnTo>
                    <a:lnTo>
                      <a:pt x="438" y="177"/>
                    </a:lnTo>
                    <a:lnTo>
                      <a:pt x="437" y="177"/>
                    </a:lnTo>
                    <a:lnTo>
                      <a:pt x="435" y="177"/>
                    </a:lnTo>
                    <a:lnTo>
                      <a:pt x="433" y="178"/>
                    </a:lnTo>
                    <a:lnTo>
                      <a:pt x="436" y="179"/>
                    </a:lnTo>
                    <a:lnTo>
                      <a:pt x="437" y="179"/>
                    </a:lnTo>
                    <a:lnTo>
                      <a:pt x="438" y="181"/>
                    </a:lnTo>
                    <a:lnTo>
                      <a:pt x="441" y="181"/>
                    </a:lnTo>
                    <a:lnTo>
                      <a:pt x="444" y="181"/>
                    </a:lnTo>
                    <a:lnTo>
                      <a:pt x="449" y="181"/>
                    </a:lnTo>
                    <a:lnTo>
                      <a:pt x="451" y="181"/>
                    </a:lnTo>
                    <a:lnTo>
                      <a:pt x="459" y="181"/>
                    </a:lnTo>
                    <a:lnTo>
                      <a:pt x="460" y="178"/>
                    </a:lnTo>
                    <a:lnTo>
                      <a:pt x="461" y="178"/>
                    </a:lnTo>
                    <a:lnTo>
                      <a:pt x="462" y="177"/>
                    </a:lnTo>
                    <a:lnTo>
                      <a:pt x="463" y="176"/>
                    </a:lnTo>
                    <a:lnTo>
                      <a:pt x="464" y="175"/>
                    </a:lnTo>
                    <a:lnTo>
                      <a:pt x="465" y="175"/>
                    </a:lnTo>
                    <a:lnTo>
                      <a:pt x="467" y="176"/>
                    </a:lnTo>
                    <a:lnTo>
                      <a:pt x="468" y="176"/>
                    </a:lnTo>
                    <a:lnTo>
                      <a:pt x="470" y="175"/>
                    </a:lnTo>
                    <a:lnTo>
                      <a:pt x="472" y="175"/>
                    </a:lnTo>
                    <a:lnTo>
                      <a:pt x="473" y="174"/>
                    </a:lnTo>
                    <a:lnTo>
                      <a:pt x="474" y="174"/>
                    </a:lnTo>
                    <a:lnTo>
                      <a:pt x="475" y="173"/>
                    </a:lnTo>
                    <a:lnTo>
                      <a:pt x="476" y="173"/>
                    </a:lnTo>
                    <a:lnTo>
                      <a:pt x="478" y="172"/>
                    </a:lnTo>
                    <a:lnTo>
                      <a:pt x="479" y="172"/>
                    </a:lnTo>
                    <a:lnTo>
                      <a:pt x="479" y="172"/>
                    </a:lnTo>
                    <a:lnTo>
                      <a:pt x="479" y="170"/>
                    </a:lnTo>
                    <a:lnTo>
                      <a:pt x="478" y="169"/>
                    </a:lnTo>
                    <a:lnTo>
                      <a:pt x="477" y="169"/>
                    </a:lnTo>
                    <a:lnTo>
                      <a:pt x="467" y="169"/>
                    </a:lnTo>
                    <a:lnTo>
                      <a:pt x="465" y="167"/>
                    </a:lnTo>
                    <a:lnTo>
                      <a:pt x="465" y="166"/>
                    </a:lnTo>
                    <a:lnTo>
                      <a:pt x="464" y="165"/>
                    </a:lnTo>
                    <a:lnTo>
                      <a:pt x="463" y="165"/>
                    </a:lnTo>
                    <a:lnTo>
                      <a:pt x="462" y="164"/>
                    </a:lnTo>
                    <a:lnTo>
                      <a:pt x="461" y="163"/>
                    </a:lnTo>
                    <a:lnTo>
                      <a:pt x="460" y="163"/>
                    </a:lnTo>
                    <a:lnTo>
                      <a:pt x="459" y="162"/>
                    </a:lnTo>
                    <a:lnTo>
                      <a:pt x="457" y="162"/>
                    </a:lnTo>
                    <a:close/>
                    <a:moveTo>
                      <a:pt x="463" y="97"/>
                    </a:moveTo>
                    <a:lnTo>
                      <a:pt x="455" y="97"/>
                    </a:lnTo>
                    <a:lnTo>
                      <a:pt x="453" y="97"/>
                    </a:lnTo>
                    <a:lnTo>
                      <a:pt x="451" y="97"/>
                    </a:lnTo>
                    <a:lnTo>
                      <a:pt x="450" y="97"/>
                    </a:lnTo>
                    <a:lnTo>
                      <a:pt x="447" y="100"/>
                    </a:lnTo>
                    <a:lnTo>
                      <a:pt x="443" y="100"/>
                    </a:lnTo>
                    <a:lnTo>
                      <a:pt x="442" y="100"/>
                    </a:lnTo>
                    <a:lnTo>
                      <a:pt x="439" y="102"/>
                    </a:lnTo>
                    <a:lnTo>
                      <a:pt x="436" y="102"/>
                    </a:lnTo>
                    <a:lnTo>
                      <a:pt x="428" y="102"/>
                    </a:lnTo>
                    <a:lnTo>
                      <a:pt x="429" y="103"/>
                    </a:lnTo>
                    <a:lnTo>
                      <a:pt x="430" y="105"/>
                    </a:lnTo>
                    <a:lnTo>
                      <a:pt x="432" y="105"/>
                    </a:lnTo>
                    <a:lnTo>
                      <a:pt x="433" y="104"/>
                    </a:lnTo>
                    <a:lnTo>
                      <a:pt x="436" y="103"/>
                    </a:lnTo>
                    <a:lnTo>
                      <a:pt x="438" y="103"/>
                    </a:lnTo>
                    <a:lnTo>
                      <a:pt x="440" y="104"/>
                    </a:lnTo>
                    <a:lnTo>
                      <a:pt x="440" y="105"/>
                    </a:lnTo>
                    <a:lnTo>
                      <a:pt x="441" y="105"/>
                    </a:lnTo>
                    <a:lnTo>
                      <a:pt x="442" y="106"/>
                    </a:lnTo>
                    <a:lnTo>
                      <a:pt x="442" y="106"/>
                    </a:lnTo>
                    <a:lnTo>
                      <a:pt x="442" y="107"/>
                    </a:lnTo>
                    <a:lnTo>
                      <a:pt x="441" y="108"/>
                    </a:lnTo>
                    <a:lnTo>
                      <a:pt x="440" y="108"/>
                    </a:lnTo>
                    <a:lnTo>
                      <a:pt x="438" y="110"/>
                    </a:lnTo>
                    <a:lnTo>
                      <a:pt x="437" y="110"/>
                    </a:lnTo>
                    <a:lnTo>
                      <a:pt x="436" y="111"/>
                    </a:lnTo>
                    <a:lnTo>
                      <a:pt x="433" y="112"/>
                    </a:lnTo>
                    <a:lnTo>
                      <a:pt x="433" y="113"/>
                    </a:lnTo>
                    <a:lnTo>
                      <a:pt x="432" y="113"/>
                    </a:lnTo>
                    <a:lnTo>
                      <a:pt x="430" y="114"/>
                    </a:lnTo>
                    <a:lnTo>
                      <a:pt x="429" y="115"/>
                    </a:lnTo>
                    <a:lnTo>
                      <a:pt x="428" y="115"/>
                    </a:lnTo>
                    <a:lnTo>
                      <a:pt x="427" y="116"/>
                    </a:lnTo>
                    <a:lnTo>
                      <a:pt x="427" y="117"/>
                    </a:lnTo>
                    <a:lnTo>
                      <a:pt x="426" y="119"/>
                    </a:lnTo>
                    <a:lnTo>
                      <a:pt x="426" y="120"/>
                    </a:lnTo>
                    <a:lnTo>
                      <a:pt x="435" y="118"/>
                    </a:lnTo>
                    <a:lnTo>
                      <a:pt x="436" y="118"/>
                    </a:lnTo>
                    <a:lnTo>
                      <a:pt x="436" y="117"/>
                    </a:lnTo>
                    <a:lnTo>
                      <a:pt x="437" y="116"/>
                    </a:lnTo>
                    <a:lnTo>
                      <a:pt x="438" y="115"/>
                    </a:lnTo>
                    <a:lnTo>
                      <a:pt x="440" y="115"/>
                    </a:lnTo>
                    <a:lnTo>
                      <a:pt x="441" y="115"/>
                    </a:lnTo>
                    <a:lnTo>
                      <a:pt x="442" y="114"/>
                    </a:lnTo>
                    <a:lnTo>
                      <a:pt x="443" y="113"/>
                    </a:lnTo>
                    <a:lnTo>
                      <a:pt x="445" y="114"/>
                    </a:lnTo>
                    <a:lnTo>
                      <a:pt x="445" y="115"/>
                    </a:lnTo>
                    <a:lnTo>
                      <a:pt x="445" y="116"/>
                    </a:lnTo>
                    <a:lnTo>
                      <a:pt x="447" y="117"/>
                    </a:lnTo>
                    <a:lnTo>
                      <a:pt x="448" y="118"/>
                    </a:lnTo>
                    <a:lnTo>
                      <a:pt x="448" y="117"/>
                    </a:lnTo>
                    <a:lnTo>
                      <a:pt x="449" y="116"/>
                    </a:lnTo>
                    <a:lnTo>
                      <a:pt x="450" y="115"/>
                    </a:lnTo>
                    <a:lnTo>
                      <a:pt x="450" y="114"/>
                    </a:lnTo>
                    <a:lnTo>
                      <a:pt x="451" y="113"/>
                    </a:lnTo>
                    <a:lnTo>
                      <a:pt x="452" y="112"/>
                    </a:lnTo>
                    <a:lnTo>
                      <a:pt x="454" y="111"/>
                    </a:lnTo>
                    <a:lnTo>
                      <a:pt x="455" y="112"/>
                    </a:lnTo>
                    <a:lnTo>
                      <a:pt x="456" y="113"/>
                    </a:lnTo>
                    <a:lnTo>
                      <a:pt x="460" y="114"/>
                    </a:lnTo>
                    <a:lnTo>
                      <a:pt x="463" y="115"/>
                    </a:lnTo>
                    <a:lnTo>
                      <a:pt x="463" y="114"/>
                    </a:lnTo>
                    <a:lnTo>
                      <a:pt x="463" y="113"/>
                    </a:lnTo>
                    <a:lnTo>
                      <a:pt x="464" y="112"/>
                    </a:lnTo>
                    <a:lnTo>
                      <a:pt x="466" y="111"/>
                    </a:lnTo>
                    <a:lnTo>
                      <a:pt x="467" y="110"/>
                    </a:lnTo>
                    <a:lnTo>
                      <a:pt x="470" y="108"/>
                    </a:lnTo>
                    <a:lnTo>
                      <a:pt x="456" y="105"/>
                    </a:lnTo>
                    <a:lnTo>
                      <a:pt x="455" y="105"/>
                    </a:lnTo>
                    <a:lnTo>
                      <a:pt x="453" y="105"/>
                    </a:lnTo>
                    <a:lnTo>
                      <a:pt x="452" y="105"/>
                    </a:lnTo>
                    <a:lnTo>
                      <a:pt x="451" y="103"/>
                    </a:lnTo>
                    <a:lnTo>
                      <a:pt x="452" y="102"/>
                    </a:lnTo>
                    <a:lnTo>
                      <a:pt x="454" y="102"/>
                    </a:lnTo>
                    <a:lnTo>
                      <a:pt x="455" y="102"/>
                    </a:lnTo>
                    <a:lnTo>
                      <a:pt x="457" y="101"/>
                    </a:lnTo>
                    <a:lnTo>
                      <a:pt x="459" y="100"/>
                    </a:lnTo>
                    <a:lnTo>
                      <a:pt x="461" y="100"/>
                    </a:lnTo>
                    <a:lnTo>
                      <a:pt x="462" y="99"/>
                    </a:lnTo>
                    <a:lnTo>
                      <a:pt x="463" y="97"/>
                    </a:lnTo>
                    <a:close/>
                    <a:moveTo>
                      <a:pt x="219" y="0"/>
                    </a:moveTo>
                    <a:lnTo>
                      <a:pt x="223" y="1"/>
                    </a:lnTo>
                    <a:lnTo>
                      <a:pt x="227" y="2"/>
                    </a:lnTo>
                    <a:lnTo>
                      <a:pt x="231" y="3"/>
                    </a:lnTo>
                    <a:lnTo>
                      <a:pt x="235" y="5"/>
                    </a:lnTo>
                    <a:lnTo>
                      <a:pt x="240" y="3"/>
                    </a:lnTo>
                    <a:lnTo>
                      <a:pt x="245" y="2"/>
                    </a:lnTo>
                    <a:lnTo>
                      <a:pt x="251" y="1"/>
                    </a:lnTo>
                    <a:lnTo>
                      <a:pt x="252" y="2"/>
                    </a:lnTo>
                    <a:lnTo>
                      <a:pt x="254" y="3"/>
                    </a:lnTo>
                    <a:lnTo>
                      <a:pt x="255" y="5"/>
                    </a:lnTo>
                    <a:lnTo>
                      <a:pt x="258" y="7"/>
                    </a:lnTo>
                    <a:lnTo>
                      <a:pt x="260" y="7"/>
                    </a:lnTo>
                    <a:lnTo>
                      <a:pt x="262" y="7"/>
                    </a:lnTo>
                    <a:lnTo>
                      <a:pt x="262" y="10"/>
                    </a:lnTo>
                    <a:lnTo>
                      <a:pt x="262" y="12"/>
                    </a:lnTo>
                    <a:lnTo>
                      <a:pt x="278" y="13"/>
                    </a:lnTo>
                    <a:lnTo>
                      <a:pt x="276" y="19"/>
                    </a:lnTo>
                    <a:lnTo>
                      <a:pt x="296" y="23"/>
                    </a:lnTo>
                    <a:lnTo>
                      <a:pt x="302" y="26"/>
                    </a:lnTo>
                    <a:lnTo>
                      <a:pt x="309" y="30"/>
                    </a:lnTo>
                    <a:lnTo>
                      <a:pt x="315" y="31"/>
                    </a:lnTo>
                    <a:lnTo>
                      <a:pt x="317" y="32"/>
                    </a:lnTo>
                    <a:lnTo>
                      <a:pt x="318" y="33"/>
                    </a:lnTo>
                    <a:lnTo>
                      <a:pt x="319" y="33"/>
                    </a:lnTo>
                    <a:lnTo>
                      <a:pt x="326" y="34"/>
                    </a:lnTo>
                    <a:lnTo>
                      <a:pt x="333" y="34"/>
                    </a:lnTo>
                    <a:lnTo>
                      <a:pt x="337" y="37"/>
                    </a:lnTo>
                    <a:lnTo>
                      <a:pt x="342" y="40"/>
                    </a:lnTo>
                    <a:lnTo>
                      <a:pt x="346" y="43"/>
                    </a:lnTo>
                    <a:lnTo>
                      <a:pt x="353" y="44"/>
                    </a:lnTo>
                    <a:lnTo>
                      <a:pt x="355" y="47"/>
                    </a:lnTo>
                    <a:lnTo>
                      <a:pt x="357" y="50"/>
                    </a:lnTo>
                    <a:lnTo>
                      <a:pt x="359" y="55"/>
                    </a:lnTo>
                    <a:lnTo>
                      <a:pt x="362" y="57"/>
                    </a:lnTo>
                    <a:lnTo>
                      <a:pt x="372" y="55"/>
                    </a:lnTo>
                    <a:lnTo>
                      <a:pt x="372" y="54"/>
                    </a:lnTo>
                    <a:lnTo>
                      <a:pt x="376" y="53"/>
                    </a:lnTo>
                    <a:lnTo>
                      <a:pt x="379" y="53"/>
                    </a:lnTo>
                    <a:lnTo>
                      <a:pt x="381" y="53"/>
                    </a:lnTo>
                    <a:lnTo>
                      <a:pt x="389" y="49"/>
                    </a:lnTo>
                    <a:lnTo>
                      <a:pt x="390" y="52"/>
                    </a:lnTo>
                    <a:lnTo>
                      <a:pt x="391" y="53"/>
                    </a:lnTo>
                    <a:lnTo>
                      <a:pt x="393" y="53"/>
                    </a:lnTo>
                    <a:lnTo>
                      <a:pt x="417" y="46"/>
                    </a:lnTo>
                    <a:lnTo>
                      <a:pt x="418" y="46"/>
                    </a:lnTo>
                    <a:lnTo>
                      <a:pt x="420" y="46"/>
                    </a:lnTo>
                    <a:lnTo>
                      <a:pt x="423" y="46"/>
                    </a:lnTo>
                    <a:lnTo>
                      <a:pt x="425" y="45"/>
                    </a:lnTo>
                    <a:lnTo>
                      <a:pt x="425" y="47"/>
                    </a:lnTo>
                    <a:lnTo>
                      <a:pt x="425" y="49"/>
                    </a:lnTo>
                    <a:lnTo>
                      <a:pt x="426" y="49"/>
                    </a:lnTo>
                    <a:lnTo>
                      <a:pt x="429" y="49"/>
                    </a:lnTo>
                    <a:lnTo>
                      <a:pt x="430" y="49"/>
                    </a:lnTo>
                    <a:lnTo>
                      <a:pt x="436" y="47"/>
                    </a:lnTo>
                    <a:lnTo>
                      <a:pt x="436" y="45"/>
                    </a:lnTo>
                    <a:lnTo>
                      <a:pt x="436" y="43"/>
                    </a:lnTo>
                    <a:lnTo>
                      <a:pt x="437" y="41"/>
                    </a:lnTo>
                    <a:lnTo>
                      <a:pt x="442" y="44"/>
                    </a:lnTo>
                    <a:lnTo>
                      <a:pt x="441" y="49"/>
                    </a:lnTo>
                    <a:lnTo>
                      <a:pt x="440" y="55"/>
                    </a:lnTo>
                    <a:lnTo>
                      <a:pt x="440" y="56"/>
                    </a:lnTo>
                    <a:lnTo>
                      <a:pt x="441" y="58"/>
                    </a:lnTo>
                    <a:lnTo>
                      <a:pt x="442" y="58"/>
                    </a:lnTo>
                    <a:lnTo>
                      <a:pt x="443" y="59"/>
                    </a:lnTo>
                    <a:lnTo>
                      <a:pt x="444" y="58"/>
                    </a:lnTo>
                    <a:lnTo>
                      <a:pt x="449" y="55"/>
                    </a:lnTo>
                    <a:lnTo>
                      <a:pt x="453" y="52"/>
                    </a:lnTo>
                    <a:lnTo>
                      <a:pt x="457" y="49"/>
                    </a:lnTo>
                    <a:lnTo>
                      <a:pt x="454" y="61"/>
                    </a:lnTo>
                    <a:lnTo>
                      <a:pt x="457" y="60"/>
                    </a:lnTo>
                    <a:lnTo>
                      <a:pt x="462" y="58"/>
                    </a:lnTo>
                    <a:lnTo>
                      <a:pt x="465" y="56"/>
                    </a:lnTo>
                    <a:lnTo>
                      <a:pt x="474" y="58"/>
                    </a:lnTo>
                    <a:lnTo>
                      <a:pt x="482" y="62"/>
                    </a:lnTo>
                    <a:lnTo>
                      <a:pt x="489" y="67"/>
                    </a:lnTo>
                    <a:lnTo>
                      <a:pt x="497" y="72"/>
                    </a:lnTo>
                    <a:lnTo>
                      <a:pt x="511" y="72"/>
                    </a:lnTo>
                    <a:lnTo>
                      <a:pt x="514" y="77"/>
                    </a:lnTo>
                    <a:lnTo>
                      <a:pt x="515" y="83"/>
                    </a:lnTo>
                    <a:lnTo>
                      <a:pt x="508" y="84"/>
                    </a:lnTo>
                    <a:lnTo>
                      <a:pt x="501" y="87"/>
                    </a:lnTo>
                    <a:lnTo>
                      <a:pt x="508" y="90"/>
                    </a:lnTo>
                    <a:lnTo>
                      <a:pt x="515" y="93"/>
                    </a:lnTo>
                    <a:lnTo>
                      <a:pt x="519" y="91"/>
                    </a:lnTo>
                    <a:lnTo>
                      <a:pt x="522" y="91"/>
                    </a:lnTo>
                    <a:lnTo>
                      <a:pt x="525" y="91"/>
                    </a:lnTo>
                    <a:lnTo>
                      <a:pt x="529" y="93"/>
                    </a:lnTo>
                    <a:lnTo>
                      <a:pt x="534" y="91"/>
                    </a:lnTo>
                    <a:lnTo>
                      <a:pt x="539" y="90"/>
                    </a:lnTo>
                    <a:lnTo>
                      <a:pt x="542" y="93"/>
                    </a:lnTo>
                    <a:lnTo>
                      <a:pt x="544" y="95"/>
                    </a:lnTo>
                    <a:lnTo>
                      <a:pt x="546" y="99"/>
                    </a:lnTo>
                    <a:lnTo>
                      <a:pt x="547" y="102"/>
                    </a:lnTo>
                    <a:lnTo>
                      <a:pt x="548" y="105"/>
                    </a:lnTo>
                    <a:lnTo>
                      <a:pt x="550" y="104"/>
                    </a:lnTo>
                    <a:lnTo>
                      <a:pt x="551" y="102"/>
                    </a:lnTo>
                    <a:lnTo>
                      <a:pt x="551" y="100"/>
                    </a:lnTo>
                    <a:lnTo>
                      <a:pt x="550" y="97"/>
                    </a:lnTo>
                    <a:lnTo>
                      <a:pt x="550" y="95"/>
                    </a:lnTo>
                    <a:lnTo>
                      <a:pt x="557" y="91"/>
                    </a:lnTo>
                    <a:lnTo>
                      <a:pt x="553" y="89"/>
                    </a:lnTo>
                    <a:lnTo>
                      <a:pt x="549" y="87"/>
                    </a:lnTo>
                    <a:lnTo>
                      <a:pt x="558" y="83"/>
                    </a:lnTo>
                    <a:lnTo>
                      <a:pt x="568" y="81"/>
                    </a:lnTo>
                    <a:lnTo>
                      <a:pt x="577" y="80"/>
                    </a:lnTo>
                    <a:lnTo>
                      <a:pt x="577" y="90"/>
                    </a:lnTo>
                    <a:lnTo>
                      <a:pt x="578" y="91"/>
                    </a:lnTo>
                    <a:lnTo>
                      <a:pt x="579" y="92"/>
                    </a:lnTo>
                    <a:lnTo>
                      <a:pt x="580" y="93"/>
                    </a:lnTo>
                    <a:lnTo>
                      <a:pt x="585" y="94"/>
                    </a:lnTo>
                    <a:lnTo>
                      <a:pt x="588" y="96"/>
                    </a:lnTo>
                    <a:lnTo>
                      <a:pt x="590" y="97"/>
                    </a:lnTo>
                    <a:lnTo>
                      <a:pt x="592" y="99"/>
                    </a:lnTo>
                    <a:lnTo>
                      <a:pt x="594" y="100"/>
                    </a:lnTo>
                    <a:lnTo>
                      <a:pt x="603" y="101"/>
                    </a:lnTo>
                    <a:lnTo>
                      <a:pt x="613" y="102"/>
                    </a:lnTo>
                    <a:lnTo>
                      <a:pt x="615" y="102"/>
                    </a:lnTo>
                    <a:lnTo>
                      <a:pt x="617" y="101"/>
                    </a:lnTo>
                    <a:lnTo>
                      <a:pt x="619" y="101"/>
                    </a:lnTo>
                    <a:lnTo>
                      <a:pt x="621" y="94"/>
                    </a:lnTo>
                    <a:lnTo>
                      <a:pt x="629" y="91"/>
                    </a:lnTo>
                    <a:lnTo>
                      <a:pt x="626" y="89"/>
                    </a:lnTo>
                    <a:lnTo>
                      <a:pt x="621" y="87"/>
                    </a:lnTo>
                    <a:lnTo>
                      <a:pt x="618" y="83"/>
                    </a:lnTo>
                    <a:lnTo>
                      <a:pt x="627" y="82"/>
                    </a:lnTo>
                    <a:lnTo>
                      <a:pt x="630" y="78"/>
                    </a:lnTo>
                    <a:lnTo>
                      <a:pt x="633" y="75"/>
                    </a:lnTo>
                    <a:lnTo>
                      <a:pt x="638" y="72"/>
                    </a:lnTo>
                    <a:lnTo>
                      <a:pt x="648" y="91"/>
                    </a:lnTo>
                    <a:lnTo>
                      <a:pt x="638" y="94"/>
                    </a:lnTo>
                    <a:lnTo>
                      <a:pt x="632" y="94"/>
                    </a:lnTo>
                    <a:lnTo>
                      <a:pt x="636" y="96"/>
                    </a:lnTo>
                    <a:lnTo>
                      <a:pt x="638" y="100"/>
                    </a:lnTo>
                    <a:lnTo>
                      <a:pt x="636" y="105"/>
                    </a:lnTo>
                    <a:lnTo>
                      <a:pt x="632" y="111"/>
                    </a:lnTo>
                    <a:lnTo>
                      <a:pt x="639" y="113"/>
                    </a:lnTo>
                    <a:lnTo>
                      <a:pt x="638" y="110"/>
                    </a:lnTo>
                    <a:lnTo>
                      <a:pt x="638" y="107"/>
                    </a:lnTo>
                    <a:lnTo>
                      <a:pt x="639" y="104"/>
                    </a:lnTo>
                    <a:lnTo>
                      <a:pt x="641" y="102"/>
                    </a:lnTo>
                    <a:lnTo>
                      <a:pt x="642" y="100"/>
                    </a:lnTo>
                    <a:lnTo>
                      <a:pt x="645" y="101"/>
                    </a:lnTo>
                    <a:lnTo>
                      <a:pt x="649" y="101"/>
                    </a:lnTo>
                    <a:lnTo>
                      <a:pt x="651" y="99"/>
                    </a:lnTo>
                    <a:lnTo>
                      <a:pt x="654" y="97"/>
                    </a:lnTo>
                    <a:lnTo>
                      <a:pt x="656" y="94"/>
                    </a:lnTo>
                    <a:lnTo>
                      <a:pt x="659" y="92"/>
                    </a:lnTo>
                    <a:lnTo>
                      <a:pt x="656" y="92"/>
                    </a:lnTo>
                    <a:lnTo>
                      <a:pt x="654" y="92"/>
                    </a:lnTo>
                    <a:lnTo>
                      <a:pt x="652" y="92"/>
                    </a:lnTo>
                    <a:lnTo>
                      <a:pt x="659" y="83"/>
                    </a:lnTo>
                    <a:lnTo>
                      <a:pt x="657" y="82"/>
                    </a:lnTo>
                    <a:lnTo>
                      <a:pt x="657" y="81"/>
                    </a:lnTo>
                    <a:lnTo>
                      <a:pt x="654" y="79"/>
                    </a:lnTo>
                    <a:lnTo>
                      <a:pt x="651" y="77"/>
                    </a:lnTo>
                    <a:lnTo>
                      <a:pt x="648" y="75"/>
                    </a:lnTo>
                    <a:lnTo>
                      <a:pt x="649" y="68"/>
                    </a:lnTo>
                    <a:lnTo>
                      <a:pt x="651" y="66"/>
                    </a:lnTo>
                    <a:lnTo>
                      <a:pt x="652" y="64"/>
                    </a:lnTo>
                    <a:lnTo>
                      <a:pt x="653" y="60"/>
                    </a:lnTo>
                    <a:lnTo>
                      <a:pt x="653" y="58"/>
                    </a:lnTo>
                    <a:lnTo>
                      <a:pt x="654" y="56"/>
                    </a:lnTo>
                    <a:lnTo>
                      <a:pt x="659" y="54"/>
                    </a:lnTo>
                    <a:lnTo>
                      <a:pt x="662" y="50"/>
                    </a:lnTo>
                    <a:lnTo>
                      <a:pt x="666" y="48"/>
                    </a:lnTo>
                    <a:lnTo>
                      <a:pt x="668" y="45"/>
                    </a:lnTo>
                    <a:lnTo>
                      <a:pt x="672" y="34"/>
                    </a:lnTo>
                    <a:lnTo>
                      <a:pt x="676" y="23"/>
                    </a:lnTo>
                    <a:lnTo>
                      <a:pt x="681" y="17"/>
                    </a:lnTo>
                    <a:lnTo>
                      <a:pt x="684" y="17"/>
                    </a:lnTo>
                    <a:lnTo>
                      <a:pt x="683" y="14"/>
                    </a:lnTo>
                    <a:lnTo>
                      <a:pt x="691" y="14"/>
                    </a:lnTo>
                    <a:lnTo>
                      <a:pt x="700" y="14"/>
                    </a:lnTo>
                    <a:lnTo>
                      <a:pt x="700" y="17"/>
                    </a:lnTo>
                    <a:lnTo>
                      <a:pt x="707" y="19"/>
                    </a:lnTo>
                    <a:lnTo>
                      <a:pt x="714" y="20"/>
                    </a:lnTo>
                    <a:lnTo>
                      <a:pt x="696" y="35"/>
                    </a:lnTo>
                    <a:lnTo>
                      <a:pt x="692" y="35"/>
                    </a:lnTo>
                    <a:lnTo>
                      <a:pt x="688" y="34"/>
                    </a:lnTo>
                    <a:lnTo>
                      <a:pt x="685" y="34"/>
                    </a:lnTo>
                    <a:lnTo>
                      <a:pt x="683" y="41"/>
                    </a:lnTo>
                    <a:lnTo>
                      <a:pt x="677" y="44"/>
                    </a:lnTo>
                    <a:lnTo>
                      <a:pt x="673" y="47"/>
                    </a:lnTo>
                    <a:lnTo>
                      <a:pt x="676" y="50"/>
                    </a:lnTo>
                    <a:lnTo>
                      <a:pt x="678" y="54"/>
                    </a:lnTo>
                    <a:lnTo>
                      <a:pt x="679" y="57"/>
                    </a:lnTo>
                    <a:lnTo>
                      <a:pt x="678" y="60"/>
                    </a:lnTo>
                    <a:lnTo>
                      <a:pt x="677" y="65"/>
                    </a:lnTo>
                    <a:lnTo>
                      <a:pt x="679" y="67"/>
                    </a:lnTo>
                    <a:lnTo>
                      <a:pt x="680" y="70"/>
                    </a:lnTo>
                    <a:lnTo>
                      <a:pt x="681" y="73"/>
                    </a:lnTo>
                    <a:lnTo>
                      <a:pt x="673" y="79"/>
                    </a:lnTo>
                    <a:lnTo>
                      <a:pt x="675" y="81"/>
                    </a:lnTo>
                    <a:lnTo>
                      <a:pt x="678" y="81"/>
                    </a:lnTo>
                    <a:lnTo>
                      <a:pt x="681" y="82"/>
                    </a:lnTo>
                    <a:lnTo>
                      <a:pt x="685" y="82"/>
                    </a:lnTo>
                    <a:lnTo>
                      <a:pt x="683" y="85"/>
                    </a:lnTo>
                    <a:lnTo>
                      <a:pt x="681" y="90"/>
                    </a:lnTo>
                    <a:lnTo>
                      <a:pt x="681" y="93"/>
                    </a:lnTo>
                    <a:lnTo>
                      <a:pt x="679" y="100"/>
                    </a:lnTo>
                    <a:lnTo>
                      <a:pt x="686" y="94"/>
                    </a:lnTo>
                    <a:lnTo>
                      <a:pt x="691" y="89"/>
                    </a:lnTo>
                    <a:lnTo>
                      <a:pt x="694" y="88"/>
                    </a:lnTo>
                    <a:lnTo>
                      <a:pt x="695" y="89"/>
                    </a:lnTo>
                    <a:lnTo>
                      <a:pt x="696" y="90"/>
                    </a:lnTo>
                    <a:lnTo>
                      <a:pt x="697" y="91"/>
                    </a:lnTo>
                    <a:lnTo>
                      <a:pt x="698" y="93"/>
                    </a:lnTo>
                    <a:lnTo>
                      <a:pt x="698" y="96"/>
                    </a:lnTo>
                    <a:lnTo>
                      <a:pt x="698" y="100"/>
                    </a:lnTo>
                    <a:lnTo>
                      <a:pt x="699" y="103"/>
                    </a:lnTo>
                    <a:lnTo>
                      <a:pt x="697" y="103"/>
                    </a:lnTo>
                    <a:lnTo>
                      <a:pt x="695" y="103"/>
                    </a:lnTo>
                    <a:lnTo>
                      <a:pt x="692" y="104"/>
                    </a:lnTo>
                    <a:lnTo>
                      <a:pt x="695" y="117"/>
                    </a:lnTo>
                    <a:lnTo>
                      <a:pt x="702" y="115"/>
                    </a:lnTo>
                    <a:lnTo>
                      <a:pt x="702" y="112"/>
                    </a:lnTo>
                    <a:lnTo>
                      <a:pt x="703" y="108"/>
                    </a:lnTo>
                    <a:lnTo>
                      <a:pt x="703" y="106"/>
                    </a:lnTo>
                    <a:lnTo>
                      <a:pt x="703" y="103"/>
                    </a:lnTo>
                    <a:lnTo>
                      <a:pt x="706" y="105"/>
                    </a:lnTo>
                    <a:lnTo>
                      <a:pt x="708" y="106"/>
                    </a:lnTo>
                    <a:lnTo>
                      <a:pt x="710" y="107"/>
                    </a:lnTo>
                    <a:lnTo>
                      <a:pt x="711" y="105"/>
                    </a:lnTo>
                    <a:lnTo>
                      <a:pt x="713" y="102"/>
                    </a:lnTo>
                    <a:lnTo>
                      <a:pt x="714" y="99"/>
                    </a:lnTo>
                    <a:lnTo>
                      <a:pt x="716" y="95"/>
                    </a:lnTo>
                    <a:lnTo>
                      <a:pt x="718" y="96"/>
                    </a:lnTo>
                    <a:lnTo>
                      <a:pt x="720" y="97"/>
                    </a:lnTo>
                    <a:lnTo>
                      <a:pt x="720" y="95"/>
                    </a:lnTo>
                    <a:lnTo>
                      <a:pt x="721" y="93"/>
                    </a:lnTo>
                    <a:lnTo>
                      <a:pt x="720" y="90"/>
                    </a:lnTo>
                    <a:lnTo>
                      <a:pt x="720" y="85"/>
                    </a:lnTo>
                    <a:lnTo>
                      <a:pt x="721" y="82"/>
                    </a:lnTo>
                    <a:lnTo>
                      <a:pt x="730" y="83"/>
                    </a:lnTo>
                    <a:lnTo>
                      <a:pt x="738" y="84"/>
                    </a:lnTo>
                    <a:lnTo>
                      <a:pt x="742" y="89"/>
                    </a:lnTo>
                    <a:lnTo>
                      <a:pt x="746" y="93"/>
                    </a:lnTo>
                    <a:lnTo>
                      <a:pt x="746" y="101"/>
                    </a:lnTo>
                    <a:lnTo>
                      <a:pt x="743" y="102"/>
                    </a:lnTo>
                    <a:lnTo>
                      <a:pt x="738" y="103"/>
                    </a:lnTo>
                    <a:lnTo>
                      <a:pt x="738" y="105"/>
                    </a:lnTo>
                    <a:lnTo>
                      <a:pt x="737" y="108"/>
                    </a:lnTo>
                    <a:lnTo>
                      <a:pt x="736" y="111"/>
                    </a:lnTo>
                    <a:lnTo>
                      <a:pt x="741" y="117"/>
                    </a:lnTo>
                    <a:lnTo>
                      <a:pt x="735" y="125"/>
                    </a:lnTo>
                    <a:lnTo>
                      <a:pt x="727" y="129"/>
                    </a:lnTo>
                    <a:lnTo>
                      <a:pt x="719" y="132"/>
                    </a:lnTo>
                    <a:lnTo>
                      <a:pt x="718" y="131"/>
                    </a:lnTo>
                    <a:lnTo>
                      <a:pt x="716" y="129"/>
                    </a:lnTo>
                    <a:lnTo>
                      <a:pt x="716" y="128"/>
                    </a:lnTo>
                    <a:lnTo>
                      <a:pt x="715" y="130"/>
                    </a:lnTo>
                    <a:lnTo>
                      <a:pt x="715" y="132"/>
                    </a:lnTo>
                    <a:lnTo>
                      <a:pt x="715" y="135"/>
                    </a:lnTo>
                    <a:lnTo>
                      <a:pt x="714" y="134"/>
                    </a:lnTo>
                    <a:lnTo>
                      <a:pt x="713" y="132"/>
                    </a:lnTo>
                    <a:lnTo>
                      <a:pt x="711" y="135"/>
                    </a:lnTo>
                    <a:lnTo>
                      <a:pt x="710" y="136"/>
                    </a:lnTo>
                    <a:lnTo>
                      <a:pt x="709" y="134"/>
                    </a:lnTo>
                    <a:lnTo>
                      <a:pt x="707" y="132"/>
                    </a:lnTo>
                    <a:lnTo>
                      <a:pt x="706" y="130"/>
                    </a:lnTo>
                    <a:lnTo>
                      <a:pt x="703" y="129"/>
                    </a:lnTo>
                    <a:lnTo>
                      <a:pt x="702" y="128"/>
                    </a:lnTo>
                    <a:lnTo>
                      <a:pt x="699" y="128"/>
                    </a:lnTo>
                    <a:lnTo>
                      <a:pt x="697" y="128"/>
                    </a:lnTo>
                    <a:lnTo>
                      <a:pt x="700" y="134"/>
                    </a:lnTo>
                    <a:lnTo>
                      <a:pt x="697" y="136"/>
                    </a:lnTo>
                    <a:lnTo>
                      <a:pt x="694" y="139"/>
                    </a:lnTo>
                    <a:lnTo>
                      <a:pt x="691" y="141"/>
                    </a:lnTo>
                    <a:lnTo>
                      <a:pt x="688" y="145"/>
                    </a:lnTo>
                    <a:lnTo>
                      <a:pt x="686" y="148"/>
                    </a:lnTo>
                    <a:lnTo>
                      <a:pt x="685" y="151"/>
                    </a:lnTo>
                    <a:lnTo>
                      <a:pt x="681" y="153"/>
                    </a:lnTo>
                    <a:lnTo>
                      <a:pt x="678" y="157"/>
                    </a:lnTo>
                    <a:lnTo>
                      <a:pt x="675" y="159"/>
                    </a:lnTo>
                    <a:lnTo>
                      <a:pt x="673" y="161"/>
                    </a:lnTo>
                    <a:lnTo>
                      <a:pt x="660" y="160"/>
                    </a:lnTo>
                    <a:lnTo>
                      <a:pt x="657" y="164"/>
                    </a:lnTo>
                    <a:lnTo>
                      <a:pt x="648" y="167"/>
                    </a:lnTo>
                    <a:lnTo>
                      <a:pt x="648" y="166"/>
                    </a:lnTo>
                    <a:lnTo>
                      <a:pt x="647" y="165"/>
                    </a:lnTo>
                    <a:lnTo>
                      <a:pt x="647" y="166"/>
                    </a:lnTo>
                    <a:lnTo>
                      <a:pt x="648" y="167"/>
                    </a:lnTo>
                    <a:lnTo>
                      <a:pt x="649" y="169"/>
                    </a:lnTo>
                    <a:lnTo>
                      <a:pt x="650" y="169"/>
                    </a:lnTo>
                    <a:lnTo>
                      <a:pt x="648" y="174"/>
                    </a:lnTo>
                    <a:lnTo>
                      <a:pt x="640" y="176"/>
                    </a:lnTo>
                    <a:lnTo>
                      <a:pt x="635" y="175"/>
                    </a:lnTo>
                    <a:lnTo>
                      <a:pt x="636" y="176"/>
                    </a:lnTo>
                    <a:lnTo>
                      <a:pt x="636" y="178"/>
                    </a:lnTo>
                    <a:lnTo>
                      <a:pt x="617" y="192"/>
                    </a:lnTo>
                    <a:lnTo>
                      <a:pt x="601" y="209"/>
                    </a:lnTo>
                    <a:lnTo>
                      <a:pt x="596" y="218"/>
                    </a:lnTo>
                    <a:lnTo>
                      <a:pt x="594" y="229"/>
                    </a:lnTo>
                    <a:lnTo>
                      <a:pt x="604" y="229"/>
                    </a:lnTo>
                    <a:lnTo>
                      <a:pt x="602" y="253"/>
                    </a:lnTo>
                    <a:lnTo>
                      <a:pt x="607" y="252"/>
                    </a:lnTo>
                    <a:lnTo>
                      <a:pt x="614" y="251"/>
                    </a:lnTo>
                    <a:lnTo>
                      <a:pt x="621" y="254"/>
                    </a:lnTo>
                    <a:lnTo>
                      <a:pt x="630" y="259"/>
                    </a:lnTo>
                    <a:lnTo>
                      <a:pt x="633" y="264"/>
                    </a:lnTo>
                    <a:lnTo>
                      <a:pt x="638" y="268"/>
                    </a:lnTo>
                    <a:lnTo>
                      <a:pt x="655" y="280"/>
                    </a:lnTo>
                    <a:lnTo>
                      <a:pt x="677" y="286"/>
                    </a:lnTo>
                    <a:lnTo>
                      <a:pt x="676" y="290"/>
                    </a:lnTo>
                    <a:lnTo>
                      <a:pt x="674" y="293"/>
                    </a:lnTo>
                    <a:lnTo>
                      <a:pt x="672" y="297"/>
                    </a:lnTo>
                    <a:lnTo>
                      <a:pt x="673" y="300"/>
                    </a:lnTo>
                    <a:lnTo>
                      <a:pt x="673" y="303"/>
                    </a:lnTo>
                    <a:lnTo>
                      <a:pt x="671" y="306"/>
                    </a:lnTo>
                    <a:lnTo>
                      <a:pt x="671" y="307"/>
                    </a:lnTo>
                    <a:lnTo>
                      <a:pt x="672" y="309"/>
                    </a:lnTo>
                    <a:lnTo>
                      <a:pt x="674" y="310"/>
                    </a:lnTo>
                    <a:lnTo>
                      <a:pt x="675" y="310"/>
                    </a:lnTo>
                    <a:lnTo>
                      <a:pt x="677" y="310"/>
                    </a:lnTo>
                    <a:lnTo>
                      <a:pt x="679" y="311"/>
                    </a:lnTo>
                    <a:lnTo>
                      <a:pt x="679" y="311"/>
                    </a:lnTo>
                    <a:lnTo>
                      <a:pt x="681" y="318"/>
                    </a:lnTo>
                    <a:lnTo>
                      <a:pt x="671" y="314"/>
                    </a:lnTo>
                    <a:lnTo>
                      <a:pt x="668" y="314"/>
                    </a:lnTo>
                    <a:lnTo>
                      <a:pt x="674" y="326"/>
                    </a:lnTo>
                    <a:lnTo>
                      <a:pt x="679" y="337"/>
                    </a:lnTo>
                    <a:lnTo>
                      <a:pt x="684" y="336"/>
                    </a:lnTo>
                    <a:lnTo>
                      <a:pt x="688" y="334"/>
                    </a:lnTo>
                    <a:lnTo>
                      <a:pt x="692" y="335"/>
                    </a:lnTo>
                    <a:lnTo>
                      <a:pt x="692" y="333"/>
                    </a:lnTo>
                    <a:lnTo>
                      <a:pt x="692" y="329"/>
                    </a:lnTo>
                    <a:lnTo>
                      <a:pt x="698" y="326"/>
                    </a:lnTo>
                    <a:lnTo>
                      <a:pt x="698" y="315"/>
                    </a:lnTo>
                    <a:lnTo>
                      <a:pt x="699" y="304"/>
                    </a:lnTo>
                    <a:lnTo>
                      <a:pt x="699" y="293"/>
                    </a:lnTo>
                    <a:lnTo>
                      <a:pt x="709" y="290"/>
                    </a:lnTo>
                    <a:lnTo>
                      <a:pt x="719" y="286"/>
                    </a:lnTo>
                    <a:lnTo>
                      <a:pt x="726" y="279"/>
                    </a:lnTo>
                    <a:lnTo>
                      <a:pt x="733" y="270"/>
                    </a:lnTo>
                    <a:lnTo>
                      <a:pt x="733" y="262"/>
                    </a:lnTo>
                    <a:lnTo>
                      <a:pt x="733" y="253"/>
                    </a:lnTo>
                    <a:lnTo>
                      <a:pt x="731" y="251"/>
                    </a:lnTo>
                    <a:lnTo>
                      <a:pt x="728" y="248"/>
                    </a:lnTo>
                    <a:lnTo>
                      <a:pt x="725" y="246"/>
                    </a:lnTo>
                    <a:lnTo>
                      <a:pt x="723" y="244"/>
                    </a:lnTo>
                    <a:lnTo>
                      <a:pt x="724" y="242"/>
                    </a:lnTo>
                    <a:lnTo>
                      <a:pt x="724" y="239"/>
                    </a:lnTo>
                    <a:lnTo>
                      <a:pt x="728" y="235"/>
                    </a:lnTo>
                    <a:lnTo>
                      <a:pt x="733" y="231"/>
                    </a:lnTo>
                    <a:lnTo>
                      <a:pt x="736" y="225"/>
                    </a:lnTo>
                    <a:lnTo>
                      <a:pt x="736" y="219"/>
                    </a:lnTo>
                    <a:lnTo>
                      <a:pt x="736" y="211"/>
                    </a:lnTo>
                    <a:lnTo>
                      <a:pt x="743" y="204"/>
                    </a:lnTo>
                    <a:lnTo>
                      <a:pt x="742" y="200"/>
                    </a:lnTo>
                    <a:lnTo>
                      <a:pt x="742" y="196"/>
                    </a:lnTo>
                    <a:lnTo>
                      <a:pt x="741" y="193"/>
                    </a:lnTo>
                    <a:lnTo>
                      <a:pt x="747" y="188"/>
                    </a:lnTo>
                    <a:lnTo>
                      <a:pt x="757" y="193"/>
                    </a:lnTo>
                    <a:lnTo>
                      <a:pt x="767" y="195"/>
                    </a:lnTo>
                    <a:lnTo>
                      <a:pt x="778" y="193"/>
                    </a:lnTo>
                    <a:lnTo>
                      <a:pt x="782" y="199"/>
                    </a:lnTo>
                    <a:lnTo>
                      <a:pt x="787" y="205"/>
                    </a:lnTo>
                    <a:lnTo>
                      <a:pt x="790" y="212"/>
                    </a:lnTo>
                    <a:lnTo>
                      <a:pt x="795" y="216"/>
                    </a:lnTo>
                    <a:lnTo>
                      <a:pt x="802" y="219"/>
                    </a:lnTo>
                    <a:lnTo>
                      <a:pt x="803" y="218"/>
                    </a:lnTo>
                    <a:lnTo>
                      <a:pt x="805" y="218"/>
                    </a:lnTo>
                    <a:lnTo>
                      <a:pt x="802" y="228"/>
                    </a:lnTo>
                    <a:lnTo>
                      <a:pt x="800" y="239"/>
                    </a:lnTo>
                    <a:lnTo>
                      <a:pt x="800" y="241"/>
                    </a:lnTo>
                    <a:lnTo>
                      <a:pt x="801" y="242"/>
                    </a:lnTo>
                    <a:lnTo>
                      <a:pt x="800" y="244"/>
                    </a:lnTo>
                    <a:lnTo>
                      <a:pt x="798" y="246"/>
                    </a:lnTo>
                    <a:lnTo>
                      <a:pt x="806" y="246"/>
                    </a:lnTo>
                    <a:lnTo>
                      <a:pt x="813" y="256"/>
                    </a:lnTo>
                    <a:lnTo>
                      <a:pt x="821" y="254"/>
                    </a:lnTo>
                    <a:lnTo>
                      <a:pt x="824" y="248"/>
                    </a:lnTo>
                    <a:lnTo>
                      <a:pt x="826" y="249"/>
                    </a:lnTo>
                    <a:lnTo>
                      <a:pt x="828" y="251"/>
                    </a:lnTo>
                    <a:lnTo>
                      <a:pt x="832" y="242"/>
                    </a:lnTo>
                    <a:lnTo>
                      <a:pt x="838" y="233"/>
                    </a:lnTo>
                    <a:lnTo>
                      <a:pt x="844" y="227"/>
                    </a:lnTo>
                    <a:lnTo>
                      <a:pt x="844" y="234"/>
                    </a:lnTo>
                    <a:lnTo>
                      <a:pt x="849" y="242"/>
                    </a:lnTo>
                    <a:lnTo>
                      <a:pt x="853" y="248"/>
                    </a:lnTo>
                    <a:lnTo>
                      <a:pt x="854" y="253"/>
                    </a:lnTo>
                    <a:lnTo>
                      <a:pt x="856" y="256"/>
                    </a:lnTo>
                    <a:lnTo>
                      <a:pt x="857" y="260"/>
                    </a:lnTo>
                    <a:lnTo>
                      <a:pt x="860" y="265"/>
                    </a:lnTo>
                    <a:lnTo>
                      <a:pt x="859" y="269"/>
                    </a:lnTo>
                    <a:lnTo>
                      <a:pt x="862" y="272"/>
                    </a:lnTo>
                    <a:lnTo>
                      <a:pt x="864" y="276"/>
                    </a:lnTo>
                    <a:lnTo>
                      <a:pt x="864" y="277"/>
                    </a:lnTo>
                    <a:lnTo>
                      <a:pt x="862" y="279"/>
                    </a:lnTo>
                    <a:lnTo>
                      <a:pt x="861" y="281"/>
                    </a:lnTo>
                    <a:lnTo>
                      <a:pt x="861" y="283"/>
                    </a:lnTo>
                    <a:lnTo>
                      <a:pt x="862" y="286"/>
                    </a:lnTo>
                    <a:lnTo>
                      <a:pt x="864" y="289"/>
                    </a:lnTo>
                    <a:lnTo>
                      <a:pt x="866" y="291"/>
                    </a:lnTo>
                    <a:lnTo>
                      <a:pt x="869" y="293"/>
                    </a:lnTo>
                    <a:lnTo>
                      <a:pt x="872" y="294"/>
                    </a:lnTo>
                    <a:lnTo>
                      <a:pt x="872" y="297"/>
                    </a:lnTo>
                    <a:lnTo>
                      <a:pt x="871" y="298"/>
                    </a:lnTo>
                    <a:lnTo>
                      <a:pt x="875" y="299"/>
                    </a:lnTo>
                    <a:lnTo>
                      <a:pt x="879" y="301"/>
                    </a:lnTo>
                    <a:lnTo>
                      <a:pt x="883" y="303"/>
                    </a:lnTo>
                    <a:lnTo>
                      <a:pt x="887" y="304"/>
                    </a:lnTo>
                    <a:lnTo>
                      <a:pt x="891" y="305"/>
                    </a:lnTo>
                    <a:lnTo>
                      <a:pt x="896" y="309"/>
                    </a:lnTo>
                    <a:lnTo>
                      <a:pt x="891" y="313"/>
                    </a:lnTo>
                    <a:lnTo>
                      <a:pt x="893" y="314"/>
                    </a:lnTo>
                    <a:lnTo>
                      <a:pt x="896" y="316"/>
                    </a:lnTo>
                    <a:lnTo>
                      <a:pt x="897" y="317"/>
                    </a:lnTo>
                    <a:lnTo>
                      <a:pt x="898" y="319"/>
                    </a:lnTo>
                    <a:lnTo>
                      <a:pt x="904" y="319"/>
                    </a:lnTo>
                    <a:lnTo>
                      <a:pt x="906" y="322"/>
                    </a:lnTo>
                    <a:lnTo>
                      <a:pt x="907" y="323"/>
                    </a:lnTo>
                    <a:lnTo>
                      <a:pt x="908" y="325"/>
                    </a:lnTo>
                    <a:lnTo>
                      <a:pt x="908" y="327"/>
                    </a:lnTo>
                    <a:lnTo>
                      <a:pt x="909" y="335"/>
                    </a:lnTo>
                    <a:lnTo>
                      <a:pt x="908" y="341"/>
                    </a:lnTo>
                    <a:lnTo>
                      <a:pt x="908" y="340"/>
                    </a:lnTo>
                    <a:lnTo>
                      <a:pt x="908" y="342"/>
                    </a:lnTo>
                    <a:lnTo>
                      <a:pt x="897" y="347"/>
                    </a:lnTo>
                    <a:lnTo>
                      <a:pt x="885" y="350"/>
                    </a:lnTo>
                    <a:lnTo>
                      <a:pt x="878" y="353"/>
                    </a:lnTo>
                    <a:lnTo>
                      <a:pt x="873" y="359"/>
                    </a:lnTo>
                    <a:lnTo>
                      <a:pt x="866" y="362"/>
                    </a:lnTo>
                    <a:lnTo>
                      <a:pt x="866" y="363"/>
                    </a:lnTo>
                    <a:lnTo>
                      <a:pt x="864" y="364"/>
                    </a:lnTo>
                    <a:lnTo>
                      <a:pt x="861" y="365"/>
                    </a:lnTo>
                    <a:lnTo>
                      <a:pt x="857" y="365"/>
                    </a:lnTo>
                    <a:lnTo>
                      <a:pt x="855" y="364"/>
                    </a:lnTo>
                    <a:lnTo>
                      <a:pt x="853" y="363"/>
                    </a:lnTo>
                    <a:lnTo>
                      <a:pt x="837" y="363"/>
                    </a:lnTo>
                    <a:lnTo>
                      <a:pt x="820" y="362"/>
                    </a:lnTo>
                    <a:lnTo>
                      <a:pt x="804" y="362"/>
                    </a:lnTo>
                    <a:lnTo>
                      <a:pt x="801" y="364"/>
                    </a:lnTo>
                    <a:lnTo>
                      <a:pt x="798" y="365"/>
                    </a:lnTo>
                    <a:lnTo>
                      <a:pt x="796" y="368"/>
                    </a:lnTo>
                    <a:lnTo>
                      <a:pt x="794" y="371"/>
                    </a:lnTo>
                    <a:lnTo>
                      <a:pt x="792" y="373"/>
                    </a:lnTo>
                    <a:lnTo>
                      <a:pt x="782" y="375"/>
                    </a:lnTo>
                    <a:lnTo>
                      <a:pt x="773" y="381"/>
                    </a:lnTo>
                    <a:lnTo>
                      <a:pt x="766" y="387"/>
                    </a:lnTo>
                    <a:lnTo>
                      <a:pt x="768" y="387"/>
                    </a:lnTo>
                    <a:lnTo>
                      <a:pt x="787" y="380"/>
                    </a:lnTo>
                    <a:lnTo>
                      <a:pt x="808" y="374"/>
                    </a:lnTo>
                    <a:lnTo>
                      <a:pt x="813" y="375"/>
                    </a:lnTo>
                    <a:lnTo>
                      <a:pt x="817" y="376"/>
                    </a:lnTo>
                    <a:lnTo>
                      <a:pt x="821" y="377"/>
                    </a:lnTo>
                    <a:lnTo>
                      <a:pt x="821" y="385"/>
                    </a:lnTo>
                    <a:lnTo>
                      <a:pt x="816" y="388"/>
                    </a:lnTo>
                    <a:lnTo>
                      <a:pt x="813" y="388"/>
                    </a:lnTo>
                    <a:lnTo>
                      <a:pt x="808" y="389"/>
                    </a:lnTo>
                    <a:lnTo>
                      <a:pt x="805" y="389"/>
                    </a:lnTo>
                    <a:lnTo>
                      <a:pt x="802" y="389"/>
                    </a:lnTo>
                    <a:lnTo>
                      <a:pt x="806" y="392"/>
                    </a:lnTo>
                    <a:lnTo>
                      <a:pt x="810" y="393"/>
                    </a:lnTo>
                    <a:lnTo>
                      <a:pt x="816" y="393"/>
                    </a:lnTo>
                    <a:lnTo>
                      <a:pt x="814" y="397"/>
                    </a:lnTo>
                    <a:lnTo>
                      <a:pt x="813" y="401"/>
                    </a:lnTo>
                    <a:lnTo>
                      <a:pt x="813" y="405"/>
                    </a:lnTo>
                    <a:lnTo>
                      <a:pt x="814" y="408"/>
                    </a:lnTo>
                    <a:lnTo>
                      <a:pt x="815" y="412"/>
                    </a:lnTo>
                    <a:lnTo>
                      <a:pt x="817" y="412"/>
                    </a:lnTo>
                    <a:lnTo>
                      <a:pt x="819" y="414"/>
                    </a:lnTo>
                    <a:lnTo>
                      <a:pt x="825" y="417"/>
                    </a:lnTo>
                    <a:lnTo>
                      <a:pt x="832" y="419"/>
                    </a:lnTo>
                    <a:lnTo>
                      <a:pt x="840" y="419"/>
                    </a:lnTo>
                    <a:lnTo>
                      <a:pt x="844" y="420"/>
                    </a:lnTo>
                    <a:lnTo>
                      <a:pt x="846" y="416"/>
                    </a:lnTo>
                    <a:lnTo>
                      <a:pt x="848" y="412"/>
                    </a:lnTo>
                    <a:lnTo>
                      <a:pt x="850" y="409"/>
                    </a:lnTo>
                    <a:lnTo>
                      <a:pt x="853" y="406"/>
                    </a:lnTo>
                    <a:lnTo>
                      <a:pt x="856" y="404"/>
                    </a:lnTo>
                    <a:lnTo>
                      <a:pt x="856" y="412"/>
                    </a:lnTo>
                    <a:lnTo>
                      <a:pt x="863" y="415"/>
                    </a:lnTo>
                    <a:lnTo>
                      <a:pt x="860" y="418"/>
                    </a:lnTo>
                    <a:lnTo>
                      <a:pt x="855" y="420"/>
                    </a:lnTo>
                    <a:lnTo>
                      <a:pt x="852" y="422"/>
                    </a:lnTo>
                    <a:lnTo>
                      <a:pt x="848" y="422"/>
                    </a:lnTo>
                    <a:lnTo>
                      <a:pt x="848" y="424"/>
                    </a:lnTo>
                    <a:lnTo>
                      <a:pt x="849" y="426"/>
                    </a:lnTo>
                    <a:lnTo>
                      <a:pt x="832" y="430"/>
                    </a:lnTo>
                    <a:lnTo>
                      <a:pt x="817" y="434"/>
                    </a:lnTo>
                    <a:lnTo>
                      <a:pt x="808" y="440"/>
                    </a:lnTo>
                    <a:lnTo>
                      <a:pt x="798" y="445"/>
                    </a:lnTo>
                    <a:lnTo>
                      <a:pt x="796" y="443"/>
                    </a:lnTo>
                    <a:lnTo>
                      <a:pt x="794" y="442"/>
                    </a:lnTo>
                    <a:lnTo>
                      <a:pt x="793" y="439"/>
                    </a:lnTo>
                    <a:lnTo>
                      <a:pt x="794" y="435"/>
                    </a:lnTo>
                    <a:lnTo>
                      <a:pt x="795" y="432"/>
                    </a:lnTo>
                    <a:lnTo>
                      <a:pt x="800" y="430"/>
                    </a:lnTo>
                    <a:lnTo>
                      <a:pt x="804" y="428"/>
                    </a:lnTo>
                    <a:lnTo>
                      <a:pt x="809" y="427"/>
                    </a:lnTo>
                    <a:lnTo>
                      <a:pt x="807" y="423"/>
                    </a:lnTo>
                    <a:lnTo>
                      <a:pt x="804" y="421"/>
                    </a:lnTo>
                    <a:lnTo>
                      <a:pt x="803" y="422"/>
                    </a:lnTo>
                    <a:lnTo>
                      <a:pt x="802" y="422"/>
                    </a:lnTo>
                    <a:lnTo>
                      <a:pt x="786" y="424"/>
                    </a:lnTo>
                    <a:lnTo>
                      <a:pt x="786" y="427"/>
                    </a:lnTo>
                    <a:lnTo>
                      <a:pt x="787" y="428"/>
                    </a:lnTo>
                    <a:lnTo>
                      <a:pt x="781" y="430"/>
                    </a:lnTo>
                    <a:lnTo>
                      <a:pt x="773" y="431"/>
                    </a:lnTo>
                    <a:lnTo>
                      <a:pt x="766" y="430"/>
                    </a:lnTo>
                    <a:lnTo>
                      <a:pt x="763" y="435"/>
                    </a:lnTo>
                    <a:lnTo>
                      <a:pt x="758" y="435"/>
                    </a:lnTo>
                    <a:lnTo>
                      <a:pt x="753" y="436"/>
                    </a:lnTo>
                    <a:lnTo>
                      <a:pt x="747" y="443"/>
                    </a:lnTo>
                    <a:lnTo>
                      <a:pt x="743" y="450"/>
                    </a:lnTo>
                    <a:lnTo>
                      <a:pt x="742" y="452"/>
                    </a:lnTo>
                    <a:lnTo>
                      <a:pt x="742" y="455"/>
                    </a:lnTo>
                    <a:lnTo>
                      <a:pt x="743" y="457"/>
                    </a:lnTo>
                    <a:lnTo>
                      <a:pt x="745" y="459"/>
                    </a:lnTo>
                    <a:lnTo>
                      <a:pt x="746" y="461"/>
                    </a:lnTo>
                    <a:lnTo>
                      <a:pt x="748" y="463"/>
                    </a:lnTo>
                    <a:lnTo>
                      <a:pt x="744" y="464"/>
                    </a:lnTo>
                    <a:lnTo>
                      <a:pt x="738" y="463"/>
                    </a:lnTo>
                    <a:lnTo>
                      <a:pt x="734" y="462"/>
                    </a:lnTo>
                    <a:lnTo>
                      <a:pt x="733" y="463"/>
                    </a:lnTo>
                    <a:lnTo>
                      <a:pt x="732" y="464"/>
                    </a:lnTo>
                    <a:lnTo>
                      <a:pt x="721" y="465"/>
                    </a:lnTo>
                    <a:lnTo>
                      <a:pt x="709" y="468"/>
                    </a:lnTo>
                    <a:lnTo>
                      <a:pt x="724" y="467"/>
                    </a:lnTo>
                    <a:lnTo>
                      <a:pt x="723" y="468"/>
                    </a:lnTo>
                    <a:lnTo>
                      <a:pt x="723" y="470"/>
                    </a:lnTo>
                    <a:lnTo>
                      <a:pt x="712" y="471"/>
                    </a:lnTo>
                    <a:lnTo>
                      <a:pt x="702" y="471"/>
                    </a:lnTo>
                    <a:lnTo>
                      <a:pt x="704" y="476"/>
                    </a:lnTo>
                    <a:lnTo>
                      <a:pt x="701" y="481"/>
                    </a:lnTo>
                    <a:lnTo>
                      <a:pt x="697" y="486"/>
                    </a:lnTo>
                    <a:lnTo>
                      <a:pt x="692" y="490"/>
                    </a:lnTo>
                    <a:lnTo>
                      <a:pt x="685" y="486"/>
                    </a:lnTo>
                    <a:lnTo>
                      <a:pt x="687" y="499"/>
                    </a:lnTo>
                    <a:lnTo>
                      <a:pt x="683" y="503"/>
                    </a:lnTo>
                    <a:lnTo>
                      <a:pt x="678" y="508"/>
                    </a:lnTo>
                    <a:lnTo>
                      <a:pt x="673" y="511"/>
                    </a:lnTo>
                    <a:lnTo>
                      <a:pt x="675" y="508"/>
                    </a:lnTo>
                    <a:lnTo>
                      <a:pt x="676" y="505"/>
                    </a:lnTo>
                    <a:lnTo>
                      <a:pt x="678" y="503"/>
                    </a:lnTo>
                    <a:lnTo>
                      <a:pt x="676" y="497"/>
                    </a:lnTo>
                    <a:lnTo>
                      <a:pt x="672" y="503"/>
                    </a:lnTo>
                    <a:lnTo>
                      <a:pt x="669" y="512"/>
                    </a:lnTo>
                    <a:lnTo>
                      <a:pt x="672" y="513"/>
                    </a:lnTo>
                    <a:lnTo>
                      <a:pt x="673" y="515"/>
                    </a:lnTo>
                    <a:lnTo>
                      <a:pt x="673" y="517"/>
                    </a:lnTo>
                    <a:lnTo>
                      <a:pt x="674" y="520"/>
                    </a:lnTo>
                    <a:lnTo>
                      <a:pt x="673" y="522"/>
                    </a:lnTo>
                    <a:lnTo>
                      <a:pt x="672" y="523"/>
                    </a:lnTo>
                    <a:lnTo>
                      <a:pt x="669" y="523"/>
                    </a:lnTo>
                    <a:lnTo>
                      <a:pt x="673" y="527"/>
                    </a:lnTo>
                    <a:lnTo>
                      <a:pt x="669" y="532"/>
                    </a:lnTo>
                    <a:lnTo>
                      <a:pt x="662" y="533"/>
                    </a:lnTo>
                    <a:lnTo>
                      <a:pt x="661" y="534"/>
                    </a:lnTo>
                    <a:lnTo>
                      <a:pt x="662" y="535"/>
                    </a:lnTo>
                    <a:lnTo>
                      <a:pt x="664" y="536"/>
                    </a:lnTo>
                    <a:lnTo>
                      <a:pt x="665" y="537"/>
                    </a:lnTo>
                    <a:lnTo>
                      <a:pt x="664" y="538"/>
                    </a:lnTo>
                    <a:lnTo>
                      <a:pt x="664" y="539"/>
                    </a:lnTo>
                    <a:lnTo>
                      <a:pt x="662" y="539"/>
                    </a:lnTo>
                    <a:lnTo>
                      <a:pt x="660" y="539"/>
                    </a:lnTo>
                    <a:lnTo>
                      <a:pt x="657" y="539"/>
                    </a:lnTo>
                    <a:lnTo>
                      <a:pt x="653" y="540"/>
                    </a:lnTo>
                    <a:lnTo>
                      <a:pt x="650" y="541"/>
                    </a:lnTo>
                    <a:lnTo>
                      <a:pt x="647" y="544"/>
                    </a:lnTo>
                    <a:lnTo>
                      <a:pt x="644" y="546"/>
                    </a:lnTo>
                    <a:lnTo>
                      <a:pt x="642" y="549"/>
                    </a:lnTo>
                    <a:lnTo>
                      <a:pt x="640" y="548"/>
                    </a:lnTo>
                    <a:lnTo>
                      <a:pt x="639" y="547"/>
                    </a:lnTo>
                    <a:lnTo>
                      <a:pt x="633" y="550"/>
                    </a:lnTo>
                    <a:lnTo>
                      <a:pt x="630" y="552"/>
                    </a:lnTo>
                    <a:lnTo>
                      <a:pt x="626" y="556"/>
                    </a:lnTo>
                    <a:lnTo>
                      <a:pt x="619" y="561"/>
                    </a:lnTo>
                    <a:lnTo>
                      <a:pt x="610" y="566"/>
                    </a:lnTo>
                    <a:lnTo>
                      <a:pt x="604" y="570"/>
                    </a:lnTo>
                    <a:lnTo>
                      <a:pt x="598" y="576"/>
                    </a:lnTo>
                    <a:lnTo>
                      <a:pt x="594" y="584"/>
                    </a:lnTo>
                    <a:lnTo>
                      <a:pt x="594" y="592"/>
                    </a:lnTo>
                    <a:lnTo>
                      <a:pt x="595" y="599"/>
                    </a:lnTo>
                    <a:lnTo>
                      <a:pt x="597" y="607"/>
                    </a:lnTo>
                    <a:lnTo>
                      <a:pt x="598" y="620"/>
                    </a:lnTo>
                    <a:lnTo>
                      <a:pt x="600" y="632"/>
                    </a:lnTo>
                    <a:lnTo>
                      <a:pt x="598" y="638"/>
                    </a:lnTo>
                    <a:lnTo>
                      <a:pt x="596" y="642"/>
                    </a:lnTo>
                    <a:lnTo>
                      <a:pt x="593" y="648"/>
                    </a:lnTo>
                    <a:lnTo>
                      <a:pt x="585" y="648"/>
                    </a:lnTo>
                    <a:lnTo>
                      <a:pt x="578" y="634"/>
                    </a:lnTo>
                    <a:lnTo>
                      <a:pt x="571" y="620"/>
                    </a:lnTo>
                    <a:lnTo>
                      <a:pt x="571" y="617"/>
                    </a:lnTo>
                    <a:lnTo>
                      <a:pt x="572" y="614"/>
                    </a:lnTo>
                    <a:lnTo>
                      <a:pt x="573" y="610"/>
                    </a:lnTo>
                    <a:lnTo>
                      <a:pt x="574" y="607"/>
                    </a:lnTo>
                    <a:lnTo>
                      <a:pt x="574" y="604"/>
                    </a:lnTo>
                    <a:lnTo>
                      <a:pt x="570" y="597"/>
                    </a:lnTo>
                    <a:lnTo>
                      <a:pt x="565" y="591"/>
                    </a:lnTo>
                    <a:lnTo>
                      <a:pt x="556" y="592"/>
                    </a:lnTo>
                    <a:lnTo>
                      <a:pt x="547" y="594"/>
                    </a:lnTo>
                    <a:lnTo>
                      <a:pt x="545" y="591"/>
                    </a:lnTo>
                    <a:lnTo>
                      <a:pt x="544" y="588"/>
                    </a:lnTo>
                    <a:lnTo>
                      <a:pt x="542" y="586"/>
                    </a:lnTo>
                    <a:lnTo>
                      <a:pt x="539" y="585"/>
                    </a:lnTo>
                    <a:lnTo>
                      <a:pt x="536" y="584"/>
                    </a:lnTo>
                    <a:lnTo>
                      <a:pt x="529" y="585"/>
                    </a:lnTo>
                    <a:lnTo>
                      <a:pt x="521" y="586"/>
                    </a:lnTo>
                    <a:lnTo>
                      <a:pt x="521" y="584"/>
                    </a:lnTo>
                    <a:lnTo>
                      <a:pt x="521" y="583"/>
                    </a:lnTo>
                    <a:lnTo>
                      <a:pt x="513" y="583"/>
                    </a:lnTo>
                    <a:lnTo>
                      <a:pt x="506" y="584"/>
                    </a:lnTo>
                    <a:lnTo>
                      <a:pt x="499" y="588"/>
                    </a:lnTo>
                    <a:lnTo>
                      <a:pt x="501" y="590"/>
                    </a:lnTo>
                    <a:lnTo>
                      <a:pt x="501" y="591"/>
                    </a:lnTo>
                    <a:lnTo>
                      <a:pt x="500" y="593"/>
                    </a:lnTo>
                    <a:lnTo>
                      <a:pt x="499" y="594"/>
                    </a:lnTo>
                    <a:lnTo>
                      <a:pt x="498" y="596"/>
                    </a:lnTo>
                    <a:lnTo>
                      <a:pt x="499" y="596"/>
                    </a:lnTo>
                    <a:lnTo>
                      <a:pt x="501" y="595"/>
                    </a:lnTo>
                    <a:lnTo>
                      <a:pt x="502" y="597"/>
                    </a:lnTo>
                    <a:lnTo>
                      <a:pt x="502" y="598"/>
                    </a:lnTo>
                    <a:lnTo>
                      <a:pt x="503" y="599"/>
                    </a:lnTo>
                    <a:lnTo>
                      <a:pt x="498" y="602"/>
                    </a:lnTo>
                    <a:lnTo>
                      <a:pt x="496" y="596"/>
                    </a:lnTo>
                    <a:lnTo>
                      <a:pt x="494" y="596"/>
                    </a:lnTo>
                    <a:lnTo>
                      <a:pt x="492" y="597"/>
                    </a:lnTo>
                    <a:lnTo>
                      <a:pt x="491" y="598"/>
                    </a:lnTo>
                    <a:lnTo>
                      <a:pt x="487" y="598"/>
                    </a:lnTo>
                    <a:lnTo>
                      <a:pt x="483" y="599"/>
                    </a:lnTo>
                    <a:lnTo>
                      <a:pt x="476" y="593"/>
                    </a:lnTo>
                    <a:lnTo>
                      <a:pt x="464" y="592"/>
                    </a:lnTo>
                    <a:lnTo>
                      <a:pt x="452" y="591"/>
                    </a:lnTo>
                    <a:lnTo>
                      <a:pt x="440" y="594"/>
                    </a:lnTo>
                    <a:lnTo>
                      <a:pt x="440" y="592"/>
                    </a:lnTo>
                    <a:lnTo>
                      <a:pt x="440" y="591"/>
                    </a:lnTo>
                    <a:lnTo>
                      <a:pt x="438" y="591"/>
                    </a:lnTo>
                    <a:lnTo>
                      <a:pt x="438" y="593"/>
                    </a:lnTo>
                    <a:lnTo>
                      <a:pt x="438" y="596"/>
                    </a:lnTo>
                    <a:lnTo>
                      <a:pt x="420" y="605"/>
                    </a:lnTo>
                    <a:lnTo>
                      <a:pt x="415" y="604"/>
                    </a:lnTo>
                    <a:lnTo>
                      <a:pt x="415" y="605"/>
                    </a:lnTo>
                    <a:lnTo>
                      <a:pt x="415" y="607"/>
                    </a:lnTo>
                    <a:lnTo>
                      <a:pt x="414" y="609"/>
                    </a:lnTo>
                    <a:lnTo>
                      <a:pt x="402" y="618"/>
                    </a:lnTo>
                    <a:lnTo>
                      <a:pt x="398" y="623"/>
                    </a:lnTo>
                    <a:lnTo>
                      <a:pt x="396" y="630"/>
                    </a:lnTo>
                    <a:lnTo>
                      <a:pt x="395" y="633"/>
                    </a:lnTo>
                    <a:lnTo>
                      <a:pt x="395" y="638"/>
                    </a:lnTo>
                    <a:lnTo>
                      <a:pt x="396" y="641"/>
                    </a:lnTo>
                    <a:lnTo>
                      <a:pt x="397" y="644"/>
                    </a:lnTo>
                    <a:lnTo>
                      <a:pt x="395" y="644"/>
                    </a:lnTo>
                    <a:lnTo>
                      <a:pt x="394" y="649"/>
                    </a:lnTo>
                    <a:lnTo>
                      <a:pt x="392" y="651"/>
                    </a:lnTo>
                    <a:lnTo>
                      <a:pt x="390" y="654"/>
                    </a:lnTo>
                    <a:lnTo>
                      <a:pt x="386" y="656"/>
                    </a:lnTo>
                    <a:lnTo>
                      <a:pt x="384" y="665"/>
                    </a:lnTo>
                    <a:lnTo>
                      <a:pt x="382" y="674"/>
                    </a:lnTo>
                    <a:lnTo>
                      <a:pt x="382" y="683"/>
                    </a:lnTo>
                    <a:lnTo>
                      <a:pt x="384" y="692"/>
                    </a:lnTo>
                    <a:lnTo>
                      <a:pt x="388" y="701"/>
                    </a:lnTo>
                    <a:lnTo>
                      <a:pt x="392" y="712"/>
                    </a:lnTo>
                    <a:lnTo>
                      <a:pt x="395" y="723"/>
                    </a:lnTo>
                    <a:lnTo>
                      <a:pt x="408" y="727"/>
                    </a:lnTo>
                    <a:lnTo>
                      <a:pt x="410" y="733"/>
                    </a:lnTo>
                    <a:lnTo>
                      <a:pt x="424" y="730"/>
                    </a:lnTo>
                    <a:lnTo>
                      <a:pt x="436" y="726"/>
                    </a:lnTo>
                    <a:lnTo>
                      <a:pt x="449" y="727"/>
                    </a:lnTo>
                    <a:lnTo>
                      <a:pt x="450" y="724"/>
                    </a:lnTo>
                    <a:lnTo>
                      <a:pt x="450" y="722"/>
                    </a:lnTo>
                    <a:lnTo>
                      <a:pt x="453" y="720"/>
                    </a:lnTo>
                    <a:lnTo>
                      <a:pt x="456" y="718"/>
                    </a:lnTo>
                    <a:lnTo>
                      <a:pt x="459" y="714"/>
                    </a:lnTo>
                    <a:lnTo>
                      <a:pt x="460" y="711"/>
                    </a:lnTo>
                    <a:lnTo>
                      <a:pt x="462" y="704"/>
                    </a:lnTo>
                    <a:lnTo>
                      <a:pt x="464" y="699"/>
                    </a:lnTo>
                    <a:lnTo>
                      <a:pt x="466" y="693"/>
                    </a:lnTo>
                    <a:lnTo>
                      <a:pt x="472" y="690"/>
                    </a:lnTo>
                    <a:lnTo>
                      <a:pt x="480" y="688"/>
                    </a:lnTo>
                    <a:lnTo>
                      <a:pt x="489" y="686"/>
                    </a:lnTo>
                    <a:lnTo>
                      <a:pt x="498" y="686"/>
                    </a:lnTo>
                    <a:lnTo>
                      <a:pt x="501" y="686"/>
                    </a:lnTo>
                    <a:lnTo>
                      <a:pt x="504" y="686"/>
                    </a:lnTo>
                    <a:lnTo>
                      <a:pt x="508" y="685"/>
                    </a:lnTo>
                    <a:lnTo>
                      <a:pt x="509" y="690"/>
                    </a:lnTo>
                    <a:lnTo>
                      <a:pt x="504" y="698"/>
                    </a:lnTo>
                    <a:lnTo>
                      <a:pt x="499" y="704"/>
                    </a:lnTo>
                    <a:lnTo>
                      <a:pt x="497" y="713"/>
                    </a:lnTo>
                    <a:lnTo>
                      <a:pt x="496" y="719"/>
                    </a:lnTo>
                    <a:lnTo>
                      <a:pt x="494" y="724"/>
                    </a:lnTo>
                    <a:lnTo>
                      <a:pt x="490" y="730"/>
                    </a:lnTo>
                    <a:lnTo>
                      <a:pt x="492" y="730"/>
                    </a:lnTo>
                    <a:lnTo>
                      <a:pt x="486" y="734"/>
                    </a:lnTo>
                    <a:lnTo>
                      <a:pt x="484" y="740"/>
                    </a:lnTo>
                    <a:lnTo>
                      <a:pt x="483" y="748"/>
                    </a:lnTo>
                    <a:lnTo>
                      <a:pt x="479" y="756"/>
                    </a:lnTo>
                    <a:lnTo>
                      <a:pt x="478" y="758"/>
                    </a:lnTo>
                    <a:lnTo>
                      <a:pt x="476" y="761"/>
                    </a:lnTo>
                    <a:lnTo>
                      <a:pt x="475" y="763"/>
                    </a:lnTo>
                    <a:lnTo>
                      <a:pt x="476" y="763"/>
                    </a:lnTo>
                    <a:lnTo>
                      <a:pt x="477" y="762"/>
                    </a:lnTo>
                    <a:lnTo>
                      <a:pt x="478" y="763"/>
                    </a:lnTo>
                    <a:lnTo>
                      <a:pt x="479" y="765"/>
                    </a:lnTo>
                    <a:lnTo>
                      <a:pt x="479" y="767"/>
                    </a:lnTo>
                    <a:lnTo>
                      <a:pt x="497" y="763"/>
                    </a:lnTo>
                    <a:lnTo>
                      <a:pt x="515" y="762"/>
                    </a:lnTo>
                    <a:lnTo>
                      <a:pt x="520" y="762"/>
                    </a:lnTo>
                    <a:lnTo>
                      <a:pt x="524" y="763"/>
                    </a:lnTo>
                    <a:lnTo>
                      <a:pt x="529" y="765"/>
                    </a:lnTo>
                    <a:lnTo>
                      <a:pt x="533" y="771"/>
                    </a:lnTo>
                    <a:lnTo>
                      <a:pt x="537" y="772"/>
                    </a:lnTo>
                    <a:lnTo>
                      <a:pt x="541" y="774"/>
                    </a:lnTo>
                    <a:lnTo>
                      <a:pt x="534" y="795"/>
                    </a:lnTo>
                    <a:lnTo>
                      <a:pt x="533" y="806"/>
                    </a:lnTo>
                    <a:lnTo>
                      <a:pt x="530" y="817"/>
                    </a:lnTo>
                    <a:lnTo>
                      <a:pt x="530" y="821"/>
                    </a:lnTo>
                    <a:lnTo>
                      <a:pt x="527" y="826"/>
                    </a:lnTo>
                    <a:lnTo>
                      <a:pt x="529" y="832"/>
                    </a:lnTo>
                    <a:lnTo>
                      <a:pt x="530" y="832"/>
                    </a:lnTo>
                    <a:lnTo>
                      <a:pt x="533" y="839"/>
                    </a:lnTo>
                    <a:lnTo>
                      <a:pt x="537" y="845"/>
                    </a:lnTo>
                    <a:lnTo>
                      <a:pt x="542" y="851"/>
                    </a:lnTo>
                    <a:lnTo>
                      <a:pt x="544" y="851"/>
                    </a:lnTo>
                    <a:lnTo>
                      <a:pt x="546" y="859"/>
                    </a:lnTo>
                    <a:lnTo>
                      <a:pt x="547" y="858"/>
                    </a:lnTo>
                    <a:lnTo>
                      <a:pt x="548" y="856"/>
                    </a:lnTo>
                    <a:lnTo>
                      <a:pt x="548" y="855"/>
                    </a:lnTo>
                    <a:lnTo>
                      <a:pt x="550" y="856"/>
                    </a:lnTo>
                    <a:lnTo>
                      <a:pt x="553" y="859"/>
                    </a:lnTo>
                    <a:lnTo>
                      <a:pt x="554" y="860"/>
                    </a:lnTo>
                    <a:lnTo>
                      <a:pt x="556" y="861"/>
                    </a:lnTo>
                    <a:lnTo>
                      <a:pt x="559" y="860"/>
                    </a:lnTo>
                    <a:lnTo>
                      <a:pt x="568" y="854"/>
                    </a:lnTo>
                    <a:lnTo>
                      <a:pt x="577" y="849"/>
                    </a:lnTo>
                    <a:lnTo>
                      <a:pt x="586" y="851"/>
                    </a:lnTo>
                    <a:lnTo>
                      <a:pt x="595" y="855"/>
                    </a:lnTo>
                    <a:lnTo>
                      <a:pt x="602" y="862"/>
                    </a:lnTo>
                    <a:lnTo>
                      <a:pt x="607" y="866"/>
                    </a:lnTo>
                    <a:lnTo>
                      <a:pt x="609" y="872"/>
                    </a:lnTo>
                    <a:lnTo>
                      <a:pt x="608" y="863"/>
                    </a:lnTo>
                    <a:lnTo>
                      <a:pt x="612" y="861"/>
                    </a:lnTo>
                    <a:lnTo>
                      <a:pt x="615" y="858"/>
                    </a:lnTo>
                    <a:lnTo>
                      <a:pt x="617" y="854"/>
                    </a:lnTo>
                    <a:lnTo>
                      <a:pt x="619" y="851"/>
                    </a:lnTo>
                    <a:lnTo>
                      <a:pt x="621" y="851"/>
                    </a:lnTo>
                    <a:lnTo>
                      <a:pt x="624" y="851"/>
                    </a:lnTo>
                    <a:lnTo>
                      <a:pt x="625" y="848"/>
                    </a:lnTo>
                    <a:lnTo>
                      <a:pt x="625" y="844"/>
                    </a:lnTo>
                    <a:lnTo>
                      <a:pt x="625" y="840"/>
                    </a:lnTo>
                    <a:lnTo>
                      <a:pt x="626" y="837"/>
                    </a:lnTo>
                    <a:lnTo>
                      <a:pt x="628" y="835"/>
                    </a:lnTo>
                    <a:lnTo>
                      <a:pt x="632" y="831"/>
                    </a:lnTo>
                    <a:lnTo>
                      <a:pt x="637" y="828"/>
                    </a:lnTo>
                    <a:lnTo>
                      <a:pt x="640" y="833"/>
                    </a:lnTo>
                    <a:lnTo>
                      <a:pt x="643" y="826"/>
                    </a:lnTo>
                    <a:lnTo>
                      <a:pt x="645" y="826"/>
                    </a:lnTo>
                    <a:lnTo>
                      <a:pt x="649" y="826"/>
                    </a:lnTo>
                    <a:lnTo>
                      <a:pt x="652" y="826"/>
                    </a:lnTo>
                    <a:lnTo>
                      <a:pt x="655" y="825"/>
                    </a:lnTo>
                    <a:lnTo>
                      <a:pt x="673" y="812"/>
                    </a:lnTo>
                    <a:lnTo>
                      <a:pt x="675" y="810"/>
                    </a:lnTo>
                    <a:lnTo>
                      <a:pt x="676" y="810"/>
                    </a:lnTo>
                    <a:lnTo>
                      <a:pt x="678" y="810"/>
                    </a:lnTo>
                    <a:lnTo>
                      <a:pt x="680" y="812"/>
                    </a:lnTo>
                    <a:lnTo>
                      <a:pt x="680" y="814"/>
                    </a:lnTo>
                    <a:lnTo>
                      <a:pt x="680" y="816"/>
                    </a:lnTo>
                    <a:lnTo>
                      <a:pt x="677" y="818"/>
                    </a:lnTo>
                    <a:lnTo>
                      <a:pt x="673" y="821"/>
                    </a:lnTo>
                    <a:lnTo>
                      <a:pt x="669" y="824"/>
                    </a:lnTo>
                    <a:lnTo>
                      <a:pt x="671" y="827"/>
                    </a:lnTo>
                    <a:lnTo>
                      <a:pt x="673" y="829"/>
                    </a:lnTo>
                    <a:lnTo>
                      <a:pt x="674" y="833"/>
                    </a:lnTo>
                    <a:lnTo>
                      <a:pt x="677" y="830"/>
                    </a:lnTo>
                    <a:lnTo>
                      <a:pt x="681" y="828"/>
                    </a:lnTo>
                    <a:lnTo>
                      <a:pt x="686" y="827"/>
                    </a:lnTo>
                    <a:lnTo>
                      <a:pt x="690" y="825"/>
                    </a:lnTo>
                    <a:lnTo>
                      <a:pt x="694" y="824"/>
                    </a:lnTo>
                    <a:lnTo>
                      <a:pt x="697" y="823"/>
                    </a:lnTo>
                    <a:lnTo>
                      <a:pt x="700" y="823"/>
                    </a:lnTo>
                    <a:lnTo>
                      <a:pt x="702" y="824"/>
                    </a:lnTo>
                    <a:lnTo>
                      <a:pt x="706" y="824"/>
                    </a:lnTo>
                    <a:lnTo>
                      <a:pt x="709" y="825"/>
                    </a:lnTo>
                    <a:lnTo>
                      <a:pt x="711" y="826"/>
                    </a:lnTo>
                    <a:lnTo>
                      <a:pt x="713" y="828"/>
                    </a:lnTo>
                    <a:lnTo>
                      <a:pt x="714" y="830"/>
                    </a:lnTo>
                    <a:lnTo>
                      <a:pt x="715" y="833"/>
                    </a:lnTo>
                    <a:lnTo>
                      <a:pt x="714" y="837"/>
                    </a:lnTo>
                    <a:lnTo>
                      <a:pt x="725" y="836"/>
                    </a:lnTo>
                    <a:lnTo>
                      <a:pt x="736" y="836"/>
                    </a:lnTo>
                    <a:lnTo>
                      <a:pt x="744" y="840"/>
                    </a:lnTo>
                    <a:lnTo>
                      <a:pt x="753" y="843"/>
                    </a:lnTo>
                    <a:lnTo>
                      <a:pt x="757" y="840"/>
                    </a:lnTo>
                    <a:lnTo>
                      <a:pt x="761" y="838"/>
                    </a:lnTo>
                    <a:lnTo>
                      <a:pt x="767" y="836"/>
                    </a:lnTo>
                    <a:lnTo>
                      <a:pt x="778" y="833"/>
                    </a:lnTo>
                    <a:lnTo>
                      <a:pt x="790" y="833"/>
                    </a:lnTo>
                    <a:lnTo>
                      <a:pt x="783" y="838"/>
                    </a:lnTo>
                    <a:lnTo>
                      <a:pt x="782" y="837"/>
                    </a:lnTo>
                    <a:lnTo>
                      <a:pt x="780" y="837"/>
                    </a:lnTo>
                    <a:lnTo>
                      <a:pt x="779" y="836"/>
                    </a:lnTo>
                    <a:lnTo>
                      <a:pt x="783" y="844"/>
                    </a:lnTo>
                    <a:lnTo>
                      <a:pt x="789" y="844"/>
                    </a:lnTo>
                    <a:lnTo>
                      <a:pt x="794" y="845"/>
                    </a:lnTo>
                    <a:lnTo>
                      <a:pt x="798" y="849"/>
                    </a:lnTo>
                    <a:lnTo>
                      <a:pt x="803" y="851"/>
                    </a:lnTo>
                    <a:lnTo>
                      <a:pt x="801" y="855"/>
                    </a:lnTo>
                    <a:lnTo>
                      <a:pt x="798" y="860"/>
                    </a:lnTo>
                    <a:lnTo>
                      <a:pt x="801" y="860"/>
                    </a:lnTo>
                    <a:lnTo>
                      <a:pt x="802" y="859"/>
                    </a:lnTo>
                    <a:lnTo>
                      <a:pt x="807" y="862"/>
                    </a:lnTo>
                    <a:lnTo>
                      <a:pt x="813" y="865"/>
                    </a:lnTo>
                    <a:lnTo>
                      <a:pt x="817" y="867"/>
                    </a:lnTo>
                    <a:lnTo>
                      <a:pt x="821" y="871"/>
                    </a:lnTo>
                    <a:lnTo>
                      <a:pt x="825" y="874"/>
                    </a:lnTo>
                    <a:lnTo>
                      <a:pt x="827" y="877"/>
                    </a:lnTo>
                    <a:lnTo>
                      <a:pt x="830" y="882"/>
                    </a:lnTo>
                    <a:lnTo>
                      <a:pt x="828" y="887"/>
                    </a:lnTo>
                    <a:lnTo>
                      <a:pt x="829" y="887"/>
                    </a:lnTo>
                    <a:lnTo>
                      <a:pt x="831" y="886"/>
                    </a:lnTo>
                    <a:lnTo>
                      <a:pt x="834" y="888"/>
                    </a:lnTo>
                    <a:lnTo>
                      <a:pt x="838" y="890"/>
                    </a:lnTo>
                    <a:lnTo>
                      <a:pt x="840" y="894"/>
                    </a:lnTo>
                    <a:lnTo>
                      <a:pt x="843" y="896"/>
                    </a:lnTo>
                    <a:lnTo>
                      <a:pt x="845" y="899"/>
                    </a:lnTo>
                    <a:lnTo>
                      <a:pt x="862" y="900"/>
                    </a:lnTo>
                    <a:lnTo>
                      <a:pt x="879" y="899"/>
                    </a:lnTo>
                    <a:lnTo>
                      <a:pt x="880" y="901"/>
                    </a:lnTo>
                    <a:lnTo>
                      <a:pt x="881" y="902"/>
                    </a:lnTo>
                    <a:lnTo>
                      <a:pt x="883" y="901"/>
                    </a:lnTo>
                    <a:lnTo>
                      <a:pt x="892" y="906"/>
                    </a:lnTo>
                    <a:lnTo>
                      <a:pt x="900" y="911"/>
                    </a:lnTo>
                    <a:lnTo>
                      <a:pt x="909" y="918"/>
                    </a:lnTo>
                    <a:lnTo>
                      <a:pt x="909" y="919"/>
                    </a:lnTo>
                    <a:lnTo>
                      <a:pt x="909" y="921"/>
                    </a:lnTo>
                    <a:lnTo>
                      <a:pt x="909" y="923"/>
                    </a:lnTo>
                    <a:lnTo>
                      <a:pt x="910" y="922"/>
                    </a:lnTo>
                    <a:lnTo>
                      <a:pt x="911" y="921"/>
                    </a:lnTo>
                    <a:lnTo>
                      <a:pt x="912" y="920"/>
                    </a:lnTo>
                    <a:lnTo>
                      <a:pt x="918" y="935"/>
                    </a:lnTo>
                    <a:lnTo>
                      <a:pt x="921" y="950"/>
                    </a:lnTo>
                    <a:lnTo>
                      <a:pt x="923" y="950"/>
                    </a:lnTo>
                    <a:lnTo>
                      <a:pt x="924" y="949"/>
                    </a:lnTo>
                    <a:lnTo>
                      <a:pt x="925" y="955"/>
                    </a:lnTo>
                    <a:lnTo>
                      <a:pt x="931" y="957"/>
                    </a:lnTo>
                    <a:lnTo>
                      <a:pt x="928" y="964"/>
                    </a:lnTo>
                    <a:lnTo>
                      <a:pt x="927" y="970"/>
                    </a:lnTo>
                    <a:lnTo>
                      <a:pt x="926" y="971"/>
                    </a:lnTo>
                    <a:lnTo>
                      <a:pt x="924" y="972"/>
                    </a:lnTo>
                    <a:lnTo>
                      <a:pt x="926" y="972"/>
                    </a:lnTo>
                    <a:lnTo>
                      <a:pt x="927" y="972"/>
                    </a:lnTo>
                    <a:lnTo>
                      <a:pt x="926" y="975"/>
                    </a:lnTo>
                    <a:lnTo>
                      <a:pt x="926" y="977"/>
                    </a:lnTo>
                    <a:lnTo>
                      <a:pt x="934" y="976"/>
                    </a:lnTo>
                    <a:lnTo>
                      <a:pt x="936" y="982"/>
                    </a:lnTo>
                    <a:lnTo>
                      <a:pt x="940" y="982"/>
                    </a:lnTo>
                    <a:lnTo>
                      <a:pt x="945" y="983"/>
                    </a:lnTo>
                    <a:lnTo>
                      <a:pt x="949" y="984"/>
                    </a:lnTo>
                    <a:lnTo>
                      <a:pt x="944" y="995"/>
                    </a:lnTo>
                    <a:lnTo>
                      <a:pt x="937" y="1005"/>
                    </a:lnTo>
                    <a:lnTo>
                      <a:pt x="940" y="1004"/>
                    </a:lnTo>
                    <a:lnTo>
                      <a:pt x="944" y="1003"/>
                    </a:lnTo>
                    <a:lnTo>
                      <a:pt x="946" y="1001"/>
                    </a:lnTo>
                    <a:lnTo>
                      <a:pt x="948" y="997"/>
                    </a:lnTo>
                    <a:lnTo>
                      <a:pt x="949" y="995"/>
                    </a:lnTo>
                    <a:lnTo>
                      <a:pt x="950" y="993"/>
                    </a:lnTo>
                    <a:lnTo>
                      <a:pt x="952" y="991"/>
                    </a:lnTo>
                    <a:lnTo>
                      <a:pt x="957" y="989"/>
                    </a:lnTo>
                    <a:lnTo>
                      <a:pt x="961" y="988"/>
                    </a:lnTo>
                    <a:lnTo>
                      <a:pt x="985" y="1000"/>
                    </a:lnTo>
                    <a:lnTo>
                      <a:pt x="989" y="1001"/>
                    </a:lnTo>
                    <a:lnTo>
                      <a:pt x="991" y="1002"/>
                    </a:lnTo>
                    <a:lnTo>
                      <a:pt x="993" y="1004"/>
                    </a:lnTo>
                    <a:lnTo>
                      <a:pt x="995" y="1006"/>
                    </a:lnTo>
                    <a:lnTo>
                      <a:pt x="996" y="1010"/>
                    </a:lnTo>
                    <a:lnTo>
                      <a:pt x="997" y="1014"/>
                    </a:lnTo>
                    <a:lnTo>
                      <a:pt x="1003" y="1014"/>
                    </a:lnTo>
                    <a:lnTo>
                      <a:pt x="1007" y="1014"/>
                    </a:lnTo>
                    <a:lnTo>
                      <a:pt x="1013" y="1014"/>
                    </a:lnTo>
                    <a:lnTo>
                      <a:pt x="1016" y="1015"/>
                    </a:lnTo>
                    <a:lnTo>
                      <a:pt x="1019" y="1016"/>
                    </a:lnTo>
                    <a:lnTo>
                      <a:pt x="1021" y="1017"/>
                    </a:lnTo>
                    <a:lnTo>
                      <a:pt x="1025" y="1018"/>
                    </a:lnTo>
                    <a:lnTo>
                      <a:pt x="1028" y="1018"/>
                    </a:lnTo>
                    <a:lnTo>
                      <a:pt x="1032" y="1020"/>
                    </a:lnTo>
                    <a:lnTo>
                      <a:pt x="1038" y="1019"/>
                    </a:lnTo>
                    <a:lnTo>
                      <a:pt x="1043" y="1019"/>
                    </a:lnTo>
                    <a:lnTo>
                      <a:pt x="1049" y="1019"/>
                    </a:lnTo>
                    <a:lnTo>
                      <a:pt x="1057" y="1024"/>
                    </a:lnTo>
                    <a:lnTo>
                      <a:pt x="1066" y="1030"/>
                    </a:lnTo>
                    <a:lnTo>
                      <a:pt x="1074" y="1037"/>
                    </a:lnTo>
                    <a:lnTo>
                      <a:pt x="1077" y="1041"/>
                    </a:lnTo>
                    <a:lnTo>
                      <a:pt x="1080" y="1045"/>
                    </a:lnTo>
                    <a:lnTo>
                      <a:pt x="1085" y="1047"/>
                    </a:lnTo>
                    <a:lnTo>
                      <a:pt x="1089" y="1049"/>
                    </a:lnTo>
                    <a:lnTo>
                      <a:pt x="1103" y="1050"/>
                    </a:lnTo>
                    <a:lnTo>
                      <a:pt x="1108" y="1058"/>
                    </a:lnTo>
                    <a:lnTo>
                      <a:pt x="1111" y="1066"/>
                    </a:lnTo>
                    <a:lnTo>
                      <a:pt x="1112" y="1076"/>
                    </a:lnTo>
                    <a:lnTo>
                      <a:pt x="1113" y="1087"/>
                    </a:lnTo>
                    <a:lnTo>
                      <a:pt x="1111" y="1099"/>
                    </a:lnTo>
                    <a:lnTo>
                      <a:pt x="1105" y="1109"/>
                    </a:lnTo>
                    <a:lnTo>
                      <a:pt x="1097" y="1121"/>
                    </a:lnTo>
                    <a:lnTo>
                      <a:pt x="1087" y="1132"/>
                    </a:lnTo>
                    <a:lnTo>
                      <a:pt x="1083" y="1141"/>
                    </a:lnTo>
                    <a:lnTo>
                      <a:pt x="1078" y="1151"/>
                    </a:lnTo>
                    <a:lnTo>
                      <a:pt x="1072" y="1158"/>
                    </a:lnTo>
                    <a:lnTo>
                      <a:pt x="1071" y="1157"/>
                    </a:lnTo>
                    <a:lnTo>
                      <a:pt x="1069" y="1155"/>
                    </a:lnTo>
                    <a:lnTo>
                      <a:pt x="1068" y="1154"/>
                    </a:lnTo>
                    <a:lnTo>
                      <a:pt x="1067" y="1172"/>
                    </a:lnTo>
                    <a:lnTo>
                      <a:pt x="1067" y="1192"/>
                    </a:lnTo>
                    <a:lnTo>
                      <a:pt x="1068" y="1203"/>
                    </a:lnTo>
                    <a:lnTo>
                      <a:pt x="1067" y="1214"/>
                    </a:lnTo>
                    <a:lnTo>
                      <a:pt x="1066" y="1221"/>
                    </a:lnTo>
                    <a:lnTo>
                      <a:pt x="1064" y="1227"/>
                    </a:lnTo>
                    <a:lnTo>
                      <a:pt x="1062" y="1234"/>
                    </a:lnTo>
                    <a:lnTo>
                      <a:pt x="1062" y="1238"/>
                    </a:lnTo>
                    <a:lnTo>
                      <a:pt x="1062" y="1244"/>
                    </a:lnTo>
                    <a:lnTo>
                      <a:pt x="1063" y="1248"/>
                    </a:lnTo>
                    <a:lnTo>
                      <a:pt x="1057" y="1253"/>
                    </a:lnTo>
                    <a:lnTo>
                      <a:pt x="1057" y="1256"/>
                    </a:lnTo>
                    <a:lnTo>
                      <a:pt x="1056" y="1259"/>
                    </a:lnTo>
                    <a:lnTo>
                      <a:pt x="1055" y="1261"/>
                    </a:lnTo>
                    <a:lnTo>
                      <a:pt x="1054" y="1263"/>
                    </a:lnTo>
                    <a:lnTo>
                      <a:pt x="1052" y="1265"/>
                    </a:lnTo>
                    <a:lnTo>
                      <a:pt x="1050" y="1273"/>
                    </a:lnTo>
                    <a:lnTo>
                      <a:pt x="1049" y="1281"/>
                    </a:lnTo>
                    <a:lnTo>
                      <a:pt x="1040" y="1287"/>
                    </a:lnTo>
                    <a:lnTo>
                      <a:pt x="1040" y="1289"/>
                    </a:lnTo>
                    <a:lnTo>
                      <a:pt x="1040" y="1292"/>
                    </a:lnTo>
                    <a:lnTo>
                      <a:pt x="1040" y="1293"/>
                    </a:lnTo>
                    <a:lnTo>
                      <a:pt x="1016" y="1294"/>
                    </a:lnTo>
                    <a:lnTo>
                      <a:pt x="1015" y="1295"/>
                    </a:lnTo>
                    <a:lnTo>
                      <a:pt x="1014" y="1296"/>
                    </a:lnTo>
                    <a:lnTo>
                      <a:pt x="1009" y="1295"/>
                    </a:lnTo>
                    <a:lnTo>
                      <a:pt x="1010" y="1297"/>
                    </a:lnTo>
                    <a:lnTo>
                      <a:pt x="1010" y="1299"/>
                    </a:lnTo>
                    <a:lnTo>
                      <a:pt x="1008" y="1299"/>
                    </a:lnTo>
                    <a:lnTo>
                      <a:pt x="1005" y="1299"/>
                    </a:lnTo>
                    <a:lnTo>
                      <a:pt x="1002" y="1304"/>
                    </a:lnTo>
                    <a:lnTo>
                      <a:pt x="1002" y="1305"/>
                    </a:lnTo>
                    <a:lnTo>
                      <a:pt x="1003" y="1307"/>
                    </a:lnTo>
                    <a:lnTo>
                      <a:pt x="999" y="1306"/>
                    </a:lnTo>
                    <a:lnTo>
                      <a:pt x="995" y="1305"/>
                    </a:lnTo>
                    <a:lnTo>
                      <a:pt x="984" y="1312"/>
                    </a:lnTo>
                    <a:lnTo>
                      <a:pt x="972" y="1320"/>
                    </a:lnTo>
                    <a:lnTo>
                      <a:pt x="972" y="1322"/>
                    </a:lnTo>
                    <a:lnTo>
                      <a:pt x="972" y="1324"/>
                    </a:lnTo>
                    <a:lnTo>
                      <a:pt x="972" y="1326"/>
                    </a:lnTo>
                    <a:lnTo>
                      <a:pt x="969" y="1326"/>
                    </a:lnTo>
                    <a:lnTo>
                      <a:pt x="967" y="1327"/>
                    </a:lnTo>
                    <a:lnTo>
                      <a:pt x="967" y="1334"/>
                    </a:lnTo>
                    <a:lnTo>
                      <a:pt x="967" y="1343"/>
                    </a:lnTo>
                    <a:lnTo>
                      <a:pt x="969" y="1353"/>
                    </a:lnTo>
                    <a:lnTo>
                      <a:pt x="970" y="1363"/>
                    </a:lnTo>
                    <a:lnTo>
                      <a:pt x="968" y="1371"/>
                    </a:lnTo>
                    <a:lnTo>
                      <a:pt x="961" y="1377"/>
                    </a:lnTo>
                    <a:lnTo>
                      <a:pt x="958" y="1385"/>
                    </a:lnTo>
                    <a:lnTo>
                      <a:pt x="955" y="1393"/>
                    </a:lnTo>
                    <a:lnTo>
                      <a:pt x="952" y="1402"/>
                    </a:lnTo>
                    <a:lnTo>
                      <a:pt x="948" y="1410"/>
                    </a:lnTo>
                    <a:lnTo>
                      <a:pt x="947" y="1408"/>
                    </a:lnTo>
                    <a:lnTo>
                      <a:pt x="947" y="1405"/>
                    </a:lnTo>
                    <a:lnTo>
                      <a:pt x="947" y="1403"/>
                    </a:lnTo>
                    <a:lnTo>
                      <a:pt x="948" y="1403"/>
                    </a:lnTo>
                    <a:lnTo>
                      <a:pt x="949" y="1402"/>
                    </a:lnTo>
                    <a:lnTo>
                      <a:pt x="951" y="1401"/>
                    </a:lnTo>
                    <a:lnTo>
                      <a:pt x="951" y="1393"/>
                    </a:lnTo>
                    <a:lnTo>
                      <a:pt x="944" y="1397"/>
                    </a:lnTo>
                    <a:lnTo>
                      <a:pt x="944" y="1400"/>
                    </a:lnTo>
                    <a:lnTo>
                      <a:pt x="943" y="1403"/>
                    </a:lnTo>
                    <a:lnTo>
                      <a:pt x="942" y="1405"/>
                    </a:lnTo>
                    <a:lnTo>
                      <a:pt x="939" y="1409"/>
                    </a:lnTo>
                    <a:lnTo>
                      <a:pt x="937" y="1411"/>
                    </a:lnTo>
                    <a:lnTo>
                      <a:pt x="938" y="1413"/>
                    </a:lnTo>
                    <a:lnTo>
                      <a:pt x="939" y="1414"/>
                    </a:lnTo>
                    <a:lnTo>
                      <a:pt x="940" y="1415"/>
                    </a:lnTo>
                    <a:lnTo>
                      <a:pt x="939" y="1420"/>
                    </a:lnTo>
                    <a:lnTo>
                      <a:pt x="937" y="1423"/>
                    </a:lnTo>
                    <a:lnTo>
                      <a:pt x="936" y="1427"/>
                    </a:lnTo>
                    <a:lnTo>
                      <a:pt x="935" y="1432"/>
                    </a:lnTo>
                    <a:lnTo>
                      <a:pt x="934" y="1435"/>
                    </a:lnTo>
                    <a:lnTo>
                      <a:pt x="932" y="1437"/>
                    </a:lnTo>
                    <a:lnTo>
                      <a:pt x="930" y="1438"/>
                    </a:lnTo>
                    <a:lnTo>
                      <a:pt x="927" y="1440"/>
                    </a:lnTo>
                    <a:lnTo>
                      <a:pt x="927" y="1445"/>
                    </a:lnTo>
                    <a:lnTo>
                      <a:pt x="925" y="1449"/>
                    </a:lnTo>
                    <a:lnTo>
                      <a:pt x="923" y="1452"/>
                    </a:lnTo>
                    <a:lnTo>
                      <a:pt x="920" y="1455"/>
                    </a:lnTo>
                    <a:lnTo>
                      <a:pt x="915" y="1457"/>
                    </a:lnTo>
                    <a:lnTo>
                      <a:pt x="911" y="1457"/>
                    </a:lnTo>
                    <a:lnTo>
                      <a:pt x="907" y="1457"/>
                    </a:lnTo>
                    <a:lnTo>
                      <a:pt x="902" y="1457"/>
                    </a:lnTo>
                    <a:lnTo>
                      <a:pt x="899" y="1457"/>
                    </a:lnTo>
                    <a:lnTo>
                      <a:pt x="895" y="1456"/>
                    </a:lnTo>
                    <a:lnTo>
                      <a:pt x="891" y="1453"/>
                    </a:lnTo>
                    <a:lnTo>
                      <a:pt x="888" y="1452"/>
                    </a:lnTo>
                    <a:lnTo>
                      <a:pt x="884" y="1451"/>
                    </a:lnTo>
                    <a:lnTo>
                      <a:pt x="879" y="1450"/>
                    </a:lnTo>
                    <a:lnTo>
                      <a:pt x="876" y="1448"/>
                    </a:lnTo>
                    <a:lnTo>
                      <a:pt x="873" y="1445"/>
                    </a:lnTo>
                    <a:lnTo>
                      <a:pt x="873" y="1447"/>
                    </a:lnTo>
                    <a:lnTo>
                      <a:pt x="872" y="1449"/>
                    </a:lnTo>
                    <a:lnTo>
                      <a:pt x="872" y="1451"/>
                    </a:lnTo>
                    <a:lnTo>
                      <a:pt x="881" y="1457"/>
                    </a:lnTo>
                    <a:lnTo>
                      <a:pt x="891" y="1463"/>
                    </a:lnTo>
                    <a:lnTo>
                      <a:pt x="890" y="1468"/>
                    </a:lnTo>
                    <a:lnTo>
                      <a:pt x="889" y="1472"/>
                    </a:lnTo>
                    <a:lnTo>
                      <a:pt x="892" y="1474"/>
                    </a:lnTo>
                    <a:lnTo>
                      <a:pt x="895" y="1476"/>
                    </a:lnTo>
                    <a:lnTo>
                      <a:pt x="898" y="1478"/>
                    </a:lnTo>
                    <a:lnTo>
                      <a:pt x="901" y="1484"/>
                    </a:lnTo>
                    <a:lnTo>
                      <a:pt x="898" y="1490"/>
                    </a:lnTo>
                    <a:lnTo>
                      <a:pt x="896" y="1495"/>
                    </a:lnTo>
                    <a:lnTo>
                      <a:pt x="895" y="1502"/>
                    </a:lnTo>
                    <a:lnTo>
                      <a:pt x="879" y="1508"/>
                    </a:lnTo>
                    <a:lnTo>
                      <a:pt x="866" y="1511"/>
                    </a:lnTo>
                    <a:lnTo>
                      <a:pt x="807" y="1464"/>
                    </a:lnTo>
                    <a:lnTo>
                      <a:pt x="742" y="1403"/>
                    </a:lnTo>
                    <a:lnTo>
                      <a:pt x="707" y="1367"/>
                    </a:lnTo>
                    <a:lnTo>
                      <a:pt x="709" y="1342"/>
                    </a:lnTo>
                    <a:lnTo>
                      <a:pt x="707" y="1310"/>
                    </a:lnTo>
                    <a:lnTo>
                      <a:pt x="704" y="1296"/>
                    </a:lnTo>
                    <a:lnTo>
                      <a:pt x="706" y="1282"/>
                    </a:lnTo>
                    <a:lnTo>
                      <a:pt x="706" y="1266"/>
                    </a:lnTo>
                    <a:lnTo>
                      <a:pt x="702" y="1248"/>
                    </a:lnTo>
                    <a:lnTo>
                      <a:pt x="697" y="1229"/>
                    </a:lnTo>
                    <a:lnTo>
                      <a:pt x="694" y="1228"/>
                    </a:lnTo>
                    <a:lnTo>
                      <a:pt x="691" y="1226"/>
                    </a:lnTo>
                    <a:lnTo>
                      <a:pt x="688" y="1224"/>
                    </a:lnTo>
                    <a:lnTo>
                      <a:pt x="686" y="1222"/>
                    </a:lnTo>
                    <a:lnTo>
                      <a:pt x="684" y="1218"/>
                    </a:lnTo>
                    <a:lnTo>
                      <a:pt x="674" y="1211"/>
                    </a:lnTo>
                    <a:lnTo>
                      <a:pt x="663" y="1205"/>
                    </a:lnTo>
                    <a:lnTo>
                      <a:pt x="651" y="1200"/>
                    </a:lnTo>
                    <a:lnTo>
                      <a:pt x="641" y="1192"/>
                    </a:lnTo>
                    <a:lnTo>
                      <a:pt x="633" y="1187"/>
                    </a:lnTo>
                    <a:lnTo>
                      <a:pt x="627" y="1180"/>
                    </a:lnTo>
                    <a:lnTo>
                      <a:pt x="622" y="1172"/>
                    </a:lnTo>
                    <a:lnTo>
                      <a:pt x="620" y="1163"/>
                    </a:lnTo>
                    <a:lnTo>
                      <a:pt x="595" y="1120"/>
                    </a:lnTo>
                    <a:lnTo>
                      <a:pt x="589" y="1106"/>
                    </a:lnTo>
                    <a:lnTo>
                      <a:pt x="581" y="1092"/>
                    </a:lnTo>
                    <a:lnTo>
                      <a:pt x="575" y="1082"/>
                    </a:lnTo>
                    <a:lnTo>
                      <a:pt x="569" y="1073"/>
                    </a:lnTo>
                    <a:lnTo>
                      <a:pt x="566" y="1070"/>
                    </a:lnTo>
                    <a:lnTo>
                      <a:pt x="560" y="1066"/>
                    </a:lnTo>
                    <a:lnTo>
                      <a:pt x="556" y="1064"/>
                    </a:lnTo>
                    <a:lnTo>
                      <a:pt x="557" y="1062"/>
                    </a:lnTo>
                    <a:lnTo>
                      <a:pt x="557" y="1059"/>
                    </a:lnTo>
                    <a:lnTo>
                      <a:pt x="557" y="1055"/>
                    </a:lnTo>
                    <a:lnTo>
                      <a:pt x="556" y="1053"/>
                    </a:lnTo>
                    <a:lnTo>
                      <a:pt x="555" y="1051"/>
                    </a:lnTo>
                    <a:lnTo>
                      <a:pt x="555" y="1050"/>
                    </a:lnTo>
                    <a:lnTo>
                      <a:pt x="555" y="1049"/>
                    </a:lnTo>
                    <a:lnTo>
                      <a:pt x="554" y="1047"/>
                    </a:lnTo>
                    <a:lnTo>
                      <a:pt x="553" y="1046"/>
                    </a:lnTo>
                    <a:lnTo>
                      <a:pt x="553" y="1043"/>
                    </a:lnTo>
                    <a:lnTo>
                      <a:pt x="551" y="1042"/>
                    </a:lnTo>
                    <a:lnTo>
                      <a:pt x="554" y="1037"/>
                    </a:lnTo>
                    <a:lnTo>
                      <a:pt x="557" y="1034"/>
                    </a:lnTo>
                    <a:lnTo>
                      <a:pt x="561" y="1029"/>
                    </a:lnTo>
                    <a:lnTo>
                      <a:pt x="566" y="1027"/>
                    </a:lnTo>
                    <a:lnTo>
                      <a:pt x="568" y="1023"/>
                    </a:lnTo>
                    <a:lnTo>
                      <a:pt x="569" y="1019"/>
                    </a:lnTo>
                    <a:lnTo>
                      <a:pt x="568" y="1019"/>
                    </a:lnTo>
                    <a:lnTo>
                      <a:pt x="567" y="1020"/>
                    </a:lnTo>
                    <a:lnTo>
                      <a:pt x="566" y="1020"/>
                    </a:lnTo>
                    <a:lnTo>
                      <a:pt x="565" y="1018"/>
                    </a:lnTo>
                    <a:lnTo>
                      <a:pt x="566" y="1017"/>
                    </a:lnTo>
                    <a:lnTo>
                      <a:pt x="562" y="1016"/>
                    </a:lnTo>
                    <a:lnTo>
                      <a:pt x="560" y="1015"/>
                    </a:lnTo>
                    <a:lnTo>
                      <a:pt x="558" y="1013"/>
                    </a:lnTo>
                    <a:lnTo>
                      <a:pt x="556" y="1012"/>
                    </a:lnTo>
                    <a:lnTo>
                      <a:pt x="557" y="1002"/>
                    </a:lnTo>
                    <a:lnTo>
                      <a:pt x="556" y="993"/>
                    </a:lnTo>
                    <a:lnTo>
                      <a:pt x="560" y="991"/>
                    </a:lnTo>
                    <a:lnTo>
                      <a:pt x="562" y="987"/>
                    </a:lnTo>
                    <a:lnTo>
                      <a:pt x="565" y="982"/>
                    </a:lnTo>
                    <a:lnTo>
                      <a:pt x="566" y="977"/>
                    </a:lnTo>
                    <a:lnTo>
                      <a:pt x="566" y="973"/>
                    </a:lnTo>
                    <a:lnTo>
                      <a:pt x="567" y="971"/>
                    </a:lnTo>
                    <a:lnTo>
                      <a:pt x="568" y="969"/>
                    </a:lnTo>
                    <a:lnTo>
                      <a:pt x="570" y="968"/>
                    </a:lnTo>
                    <a:lnTo>
                      <a:pt x="572" y="967"/>
                    </a:lnTo>
                    <a:lnTo>
                      <a:pt x="575" y="966"/>
                    </a:lnTo>
                    <a:lnTo>
                      <a:pt x="578" y="964"/>
                    </a:lnTo>
                    <a:lnTo>
                      <a:pt x="580" y="962"/>
                    </a:lnTo>
                    <a:lnTo>
                      <a:pt x="581" y="960"/>
                    </a:lnTo>
                    <a:lnTo>
                      <a:pt x="581" y="959"/>
                    </a:lnTo>
                    <a:lnTo>
                      <a:pt x="579" y="958"/>
                    </a:lnTo>
                    <a:lnTo>
                      <a:pt x="579" y="957"/>
                    </a:lnTo>
                    <a:lnTo>
                      <a:pt x="584" y="955"/>
                    </a:lnTo>
                    <a:lnTo>
                      <a:pt x="582" y="949"/>
                    </a:lnTo>
                    <a:lnTo>
                      <a:pt x="589" y="946"/>
                    </a:lnTo>
                    <a:lnTo>
                      <a:pt x="594" y="943"/>
                    </a:lnTo>
                    <a:lnTo>
                      <a:pt x="597" y="937"/>
                    </a:lnTo>
                    <a:lnTo>
                      <a:pt x="601" y="932"/>
                    </a:lnTo>
                    <a:lnTo>
                      <a:pt x="601" y="917"/>
                    </a:lnTo>
                    <a:lnTo>
                      <a:pt x="601" y="901"/>
                    </a:lnTo>
                    <a:lnTo>
                      <a:pt x="601" y="896"/>
                    </a:lnTo>
                    <a:lnTo>
                      <a:pt x="602" y="891"/>
                    </a:lnTo>
                    <a:lnTo>
                      <a:pt x="595" y="882"/>
                    </a:lnTo>
                    <a:lnTo>
                      <a:pt x="593" y="878"/>
                    </a:lnTo>
                    <a:lnTo>
                      <a:pt x="591" y="875"/>
                    </a:lnTo>
                    <a:lnTo>
                      <a:pt x="591" y="871"/>
                    </a:lnTo>
                    <a:lnTo>
                      <a:pt x="592" y="867"/>
                    </a:lnTo>
                    <a:lnTo>
                      <a:pt x="589" y="864"/>
                    </a:lnTo>
                    <a:lnTo>
                      <a:pt x="586" y="862"/>
                    </a:lnTo>
                    <a:lnTo>
                      <a:pt x="584" y="859"/>
                    </a:lnTo>
                    <a:lnTo>
                      <a:pt x="581" y="856"/>
                    </a:lnTo>
                    <a:lnTo>
                      <a:pt x="578" y="859"/>
                    </a:lnTo>
                    <a:lnTo>
                      <a:pt x="574" y="861"/>
                    </a:lnTo>
                    <a:lnTo>
                      <a:pt x="571" y="864"/>
                    </a:lnTo>
                    <a:lnTo>
                      <a:pt x="569" y="866"/>
                    </a:lnTo>
                    <a:lnTo>
                      <a:pt x="566" y="868"/>
                    </a:lnTo>
                    <a:lnTo>
                      <a:pt x="571" y="878"/>
                    </a:lnTo>
                    <a:lnTo>
                      <a:pt x="566" y="880"/>
                    </a:lnTo>
                    <a:lnTo>
                      <a:pt x="560" y="882"/>
                    </a:lnTo>
                    <a:lnTo>
                      <a:pt x="556" y="875"/>
                    </a:lnTo>
                    <a:lnTo>
                      <a:pt x="554" y="875"/>
                    </a:lnTo>
                    <a:lnTo>
                      <a:pt x="551" y="873"/>
                    </a:lnTo>
                    <a:lnTo>
                      <a:pt x="550" y="872"/>
                    </a:lnTo>
                    <a:lnTo>
                      <a:pt x="548" y="870"/>
                    </a:lnTo>
                    <a:lnTo>
                      <a:pt x="547" y="868"/>
                    </a:lnTo>
                    <a:lnTo>
                      <a:pt x="541" y="867"/>
                    </a:lnTo>
                    <a:lnTo>
                      <a:pt x="534" y="867"/>
                    </a:lnTo>
                    <a:lnTo>
                      <a:pt x="535" y="866"/>
                    </a:lnTo>
                    <a:lnTo>
                      <a:pt x="526" y="864"/>
                    </a:lnTo>
                    <a:lnTo>
                      <a:pt x="529" y="856"/>
                    </a:lnTo>
                    <a:lnTo>
                      <a:pt x="523" y="853"/>
                    </a:lnTo>
                    <a:lnTo>
                      <a:pt x="518" y="850"/>
                    </a:lnTo>
                    <a:lnTo>
                      <a:pt x="513" y="845"/>
                    </a:lnTo>
                    <a:lnTo>
                      <a:pt x="513" y="847"/>
                    </a:lnTo>
                    <a:lnTo>
                      <a:pt x="513" y="849"/>
                    </a:lnTo>
                    <a:lnTo>
                      <a:pt x="510" y="848"/>
                    </a:lnTo>
                    <a:lnTo>
                      <a:pt x="508" y="847"/>
                    </a:lnTo>
                    <a:lnTo>
                      <a:pt x="506" y="845"/>
                    </a:lnTo>
                    <a:lnTo>
                      <a:pt x="503" y="843"/>
                    </a:lnTo>
                    <a:lnTo>
                      <a:pt x="501" y="841"/>
                    </a:lnTo>
                    <a:lnTo>
                      <a:pt x="504" y="835"/>
                    </a:lnTo>
                    <a:lnTo>
                      <a:pt x="503" y="829"/>
                    </a:lnTo>
                    <a:lnTo>
                      <a:pt x="498" y="820"/>
                    </a:lnTo>
                    <a:lnTo>
                      <a:pt x="490" y="812"/>
                    </a:lnTo>
                    <a:lnTo>
                      <a:pt x="485" y="803"/>
                    </a:lnTo>
                    <a:lnTo>
                      <a:pt x="486" y="803"/>
                    </a:lnTo>
                    <a:lnTo>
                      <a:pt x="488" y="802"/>
                    </a:lnTo>
                    <a:lnTo>
                      <a:pt x="483" y="798"/>
                    </a:lnTo>
                    <a:lnTo>
                      <a:pt x="483" y="801"/>
                    </a:lnTo>
                    <a:lnTo>
                      <a:pt x="468" y="798"/>
                    </a:lnTo>
                    <a:lnTo>
                      <a:pt x="455" y="793"/>
                    </a:lnTo>
                    <a:lnTo>
                      <a:pt x="452" y="792"/>
                    </a:lnTo>
                    <a:lnTo>
                      <a:pt x="448" y="791"/>
                    </a:lnTo>
                    <a:lnTo>
                      <a:pt x="444" y="791"/>
                    </a:lnTo>
                    <a:lnTo>
                      <a:pt x="441" y="790"/>
                    </a:lnTo>
                    <a:lnTo>
                      <a:pt x="438" y="788"/>
                    </a:lnTo>
                    <a:lnTo>
                      <a:pt x="435" y="785"/>
                    </a:lnTo>
                    <a:lnTo>
                      <a:pt x="432" y="783"/>
                    </a:lnTo>
                    <a:lnTo>
                      <a:pt x="432" y="781"/>
                    </a:lnTo>
                    <a:lnTo>
                      <a:pt x="424" y="772"/>
                    </a:lnTo>
                    <a:lnTo>
                      <a:pt x="415" y="762"/>
                    </a:lnTo>
                    <a:lnTo>
                      <a:pt x="403" y="758"/>
                    </a:lnTo>
                    <a:lnTo>
                      <a:pt x="403" y="760"/>
                    </a:lnTo>
                    <a:lnTo>
                      <a:pt x="398" y="759"/>
                    </a:lnTo>
                    <a:lnTo>
                      <a:pt x="390" y="765"/>
                    </a:lnTo>
                    <a:lnTo>
                      <a:pt x="379" y="766"/>
                    </a:lnTo>
                    <a:lnTo>
                      <a:pt x="367" y="760"/>
                    </a:lnTo>
                    <a:lnTo>
                      <a:pt x="355" y="755"/>
                    </a:lnTo>
                    <a:lnTo>
                      <a:pt x="343" y="750"/>
                    </a:lnTo>
                    <a:lnTo>
                      <a:pt x="332" y="744"/>
                    </a:lnTo>
                    <a:lnTo>
                      <a:pt x="323" y="736"/>
                    </a:lnTo>
                    <a:lnTo>
                      <a:pt x="317" y="735"/>
                    </a:lnTo>
                    <a:lnTo>
                      <a:pt x="311" y="733"/>
                    </a:lnTo>
                    <a:lnTo>
                      <a:pt x="306" y="730"/>
                    </a:lnTo>
                    <a:lnTo>
                      <a:pt x="301" y="725"/>
                    </a:lnTo>
                    <a:lnTo>
                      <a:pt x="297" y="721"/>
                    </a:lnTo>
                    <a:lnTo>
                      <a:pt x="291" y="718"/>
                    </a:lnTo>
                    <a:lnTo>
                      <a:pt x="289" y="714"/>
                    </a:lnTo>
                    <a:lnTo>
                      <a:pt x="287" y="712"/>
                    </a:lnTo>
                    <a:lnTo>
                      <a:pt x="285" y="708"/>
                    </a:lnTo>
                    <a:lnTo>
                      <a:pt x="284" y="704"/>
                    </a:lnTo>
                    <a:lnTo>
                      <a:pt x="283" y="701"/>
                    </a:lnTo>
                    <a:lnTo>
                      <a:pt x="263" y="668"/>
                    </a:lnTo>
                    <a:lnTo>
                      <a:pt x="262" y="661"/>
                    </a:lnTo>
                    <a:lnTo>
                      <a:pt x="259" y="658"/>
                    </a:lnTo>
                    <a:lnTo>
                      <a:pt x="256" y="657"/>
                    </a:lnTo>
                    <a:lnTo>
                      <a:pt x="254" y="655"/>
                    </a:lnTo>
                    <a:lnTo>
                      <a:pt x="252" y="653"/>
                    </a:lnTo>
                    <a:lnTo>
                      <a:pt x="251" y="650"/>
                    </a:lnTo>
                    <a:lnTo>
                      <a:pt x="252" y="646"/>
                    </a:lnTo>
                    <a:lnTo>
                      <a:pt x="253" y="643"/>
                    </a:lnTo>
                    <a:lnTo>
                      <a:pt x="254" y="640"/>
                    </a:lnTo>
                    <a:lnTo>
                      <a:pt x="253" y="638"/>
                    </a:lnTo>
                    <a:lnTo>
                      <a:pt x="252" y="634"/>
                    </a:lnTo>
                    <a:lnTo>
                      <a:pt x="250" y="631"/>
                    </a:lnTo>
                    <a:lnTo>
                      <a:pt x="244" y="628"/>
                    </a:lnTo>
                    <a:lnTo>
                      <a:pt x="247" y="619"/>
                    </a:lnTo>
                    <a:lnTo>
                      <a:pt x="241" y="617"/>
                    </a:lnTo>
                    <a:lnTo>
                      <a:pt x="239" y="613"/>
                    </a:lnTo>
                    <a:lnTo>
                      <a:pt x="238" y="607"/>
                    </a:lnTo>
                    <a:lnTo>
                      <a:pt x="237" y="602"/>
                    </a:lnTo>
                    <a:lnTo>
                      <a:pt x="235" y="602"/>
                    </a:lnTo>
                    <a:lnTo>
                      <a:pt x="232" y="602"/>
                    </a:lnTo>
                    <a:lnTo>
                      <a:pt x="231" y="602"/>
                    </a:lnTo>
                    <a:lnTo>
                      <a:pt x="235" y="595"/>
                    </a:lnTo>
                    <a:lnTo>
                      <a:pt x="236" y="571"/>
                    </a:lnTo>
                    <a:lnTo>
                      <a:pt x="239" y="567"/>
                    </a:lnTo>
                    <a:lnTo>
                      <a:pt x="236" y="563"/>
                    </a:lnTo>
                    <a:lnTo>
                      <a:pt x="232" y="560"/>
                    </a:lnTo>
                    <a:lnTo>
                      <a:pt x="231" y="560"/>
                    </a:lnTo>
                    <a:lnTo>
                      <a:pt x="230" y="560"/>
                    </a:lnTo>
                    <a:lnTo>
                      <a:pt x="228" y="559"/>
                    </a:lnTo>
                    <a:lnTo>
                      <a:pt x="226" y="558"/>
                    </a:lnTo>
                    <a:lnTo>
                      <a:pt x="224" y="557"/>
                    </a:lnTo>
                    <a:lnTo>
                      <a:pt x="219" y="567"/>
                    </a:lnTo>
                    <a:lnTo>
                      <a:pt x="217" y="578"/>
                    </a:lnTo>
                    <a:lnTo>
                      <a:pt x="216" y="580"/>
                    </a:lnTo>
                    <a:lnTo>
                      <a:pt x="216" y="583"/>
                    </a:lnTo>
                    <a:lnTo>
                      <a:pt x="217" y="585"/>
                    </a:lnTo>
                    <a:lnTo>
                      <a:pt x="219" y="587"/>
                    </a:lnTo>
                    <a:lnTo>
                      <a:pt x="220" y="590"/>
                    </a:lnTo>
                    <a:lnTo>
                      <a:pt x="221" y="590"/>
                    </a:lnTo>
                    <a:lnTo>
                      <a:pt x="224" y="590"/>
                    </a:lnTo>
                    <a:lnTo>
                      <a:pt x="226" y="591"/>
                    </a:lnTo>
                    <a:lnTo>
                      <a:pt x="226" y="598"/>
                    </a:lnTo>
                    <a:lnTo>
                      <a:pt x="221" y="594"/>
                    </a:lnTo>
                    <a:lnTo>
                      <a:pt x="226" y="621"/>
                    </a:lnTo>
                    <a:lnTo>
                      <a:pt x="227" y="628"/>
                    </a:lnTo>
                    <a:lnTo>
                      <a:pt x="230" y="634"/>
                    </a:lnTo>
                    <a:lnTo>
                      <a:pt x="230" y="641"/>
                    </a:lnTo>
                    <a:lnTo>
                      <a:pt x="231" y="651"/>
                    </a:lnTo>
                    <a:lnTo>
                      <a:pt x="232" y="661"/>
                    </a:lnTo>
                    <a:lnTo>
                      <a:pt x="231" y="671"/>
                    </a:lnTo>
                    <a:lnTo>
                      <a:pt x="233" y="671"/>
                    </a:lnTo>
                    <a:lnTo>
                      <a:pt x="236" y="669"/>
                    </a:lnTo>
                    <a:lnTo>
                      <a:pt x="239" y="675"/>
                    </a:lnTo>
                    <a:lnTo>
                      <a:pt x="240" y="680"/>
                    </a:lnTo>
                    <a:lnTo>
                      <a:pt x="241" y="686"/>
                    </a:lnTo>
                    <a:lnTo>
                      <a:pt x="232" y="689"/>
                    </a:lnTo>
                    <a:lnTo>
                      <a:pt x="230" y="680"/>
                    </a:lnTo>
                    <a:lnTo>
                      <a:pt x="226" y="673"/>
                    </a:lnTo>
                    <a:lnTo>
                      <a:pt x="220" y="666"/>
                    </a:lnTo>
                    <a:lnTo>
                      <a:pt x="215" y="660"/>
                    </a:lnTo>
                    <a:lnTo>
                      <a:pt x="218" y="651"/>
                    </a:lnTo>
                    <a:lnTo>
                      <a:pt x="219" y="641"/>
                    </a:lnTo>
                    <a:lnTo>
                      <a:pt x="217" y="638"/>
                    </a:lnTo>
                    <a:lnTo>
                      <a:pt x="215" y="634"/>
                    </a:lnTo>
                    <a:lnTo>
                      <a:pt x="214" y="631"/>
                    </a:lnTo>
                    <a:lnTo>
                      <a:pt x="212" y="631"/>
                    </a:lnTo>
                    <a:lnTo>
                      <a:pt x="211" y="630"/>
                    </a:lnTo>
                    <a:lnTo>
                      <a:pt x="208" y="630"/>
                    </a:lnTo>
                    <a:lnTo>
                      <a:pt x="203" y="621"/>
                    </a:lnTo>
                    <a:lnTo>
                      <a:pt x="199" y="611"/>
                    </a:lnTo>
                    <a:lnTo>
                      <a:pt x="202" y="613"/>
                    </a:lnTo>
                    <a:lnTo>
                      <a:pt x="206" y="613"/>
                    </a:lnTo>
                    <a:lnTo>
                      <a:pt x="208" y="610"/>
                    </a:lnTo>
                    <a:lnTo>
                      <a:pt x="211" y="607"/>
                    </a:lnTo>
                    <a:lnTo>
                      <a:pt x="213" y="604"/>
                    </a:lnTo>
                    <a:lnTo>
                      <a:pt x="208" y="594"/>
                    </a:lnTo>
                    <a:lnTo>
                      <a:pt x="203" y="585"/>
                    </a:lnTo>
                    <a:lnTo>
                      <a:pt x="204" y="566"/>
                    </a:lnTo>
                    <a:lnTo>
                      <a:pt x="203" y="546"/>
                    </a:lnTo>
                    <a:lnTo>
                      <a:pt x="204" y="535"/>
                    </a:lnTo>
                    <a:lnTo>
                      <a:pt x="199" y="531"/>
                    </a:lnTo>
                    <a:lnTo>
                      <a:pt x="193" y="525"/>
                    </a:lnTo>
                    <a:lnTo>
                      <a:pt x="188" y="522"/>
                    </a:lnTo>
                    <a:lnTo>
                      <a:pt x="184" y="521"/>
                    </a:lnTo>
                    <a:lnTo>
                      <a:pt x="181" y="521"/>
                    </a:lnTo>
                    <a:lnTo>
                      <a:pt x="178" y="520"/>
                    </a:lnTo>
                    <a:lnTo>
                      <a:pt x="181" y="512"/>
                    </a:lnTo>
                    <a:lnTo>
                      <a:pt x="179" y="506"/>
                    </a:lnTo>
                    <a:lnTo>
                      <a:pt x="177" y="501"/>
                    </a:lnTo>
                    <a:lnTo>
                      <a:pt x="176" y="496"/>
                    </a:lnTo>
                    <a:lnTo>
                      <a:pt x="181" y="491"/>
                    </a:lnTo>
                    <a:lnTo>
                      <a:pt x="180" y="489"/>
                    </a:lnTo>
                    <a:lnTo>
                      <a:pt x="179" y="487"/>
                    </a:lnTo>
                    <a:lnTo>
                      <a:pt x="178" y="485"/>
                    </a:lnTo>
                    <a:lnTo>
                      <a:pt x="179" y="474"/>
                    </a:lnTo>
                    <a:lnTo>
                      <a:pt x="178" y="463"/>
                    </a:lnTo>
                    <a:lnTo>
                      <a:pt x="179" y="458"/>
                    </a:lnTo>
                    <a:lnTo>
                      <a:pt x="181" y="455"/>
                    </a:lnTo>
                    <a:lnTo>
                      <a:pt x="183" y="451"/>
                    </a:lnTo>
                    <a:lnTo>
                      <a:pt x="182" y="450"/>
                    </a:lnTo>
                    <a:lnTo>
                      <a:pt x="182" y="449"/>
                    </a:lnTo>
                    <a:lnTo>
                      <a:pt x="181" y="447"/>
                    </a:lnTo>
                    <a:lnTo>
                      <a:pt x="184" y="443"/>
                    </a:lnTo>
                    <a:lnTo>
                      <a:pt x="188" y="439"/>
                    </a:lnTo>
                    <a:lnTo>
                      <a:pt x="191" y="435"/>
                    </a:lnTo>
                    <a:lnTo>
                      <a:pt x="194" y="431"/>
                    </a:lnTo>
                    <a:lnTo>
                      <a:pt x="196" y="423"/>
                    </a:lnTo>
                    <a:lnTo>
                      <a:pt x="201" y="417"/>
                    </a:lnTo>
                    <a:lnTo>
                      <a:pt x="205" y="411"/>
                    </a:lnTo>
                    <a:lnTo>
                      <a:pt x="223" y="392"/>
                    </a:lnTo>
                    <a:lnTo>
                      <a:pt x="238" y="370"/>
                    </a:lnTo>
                    <a:lnTo>
                      <a:pt x="244" y="357"/>
                    </a:lnTo>
                    <a:lnTo>
                      <a:pt x="249" y="342"/>
                    </a:lnTo>
                    <a:lnTo>
                      <a:pt x="259" y="346"/>
                    </a:lnTo>
                    <a:lnTo>
                      <a:pt x="268" y="346"/>
                    </a:lnTo>
                    <a:lnTo>
                      <a:pt x="272" y="340"/>
                    </a:lnTo>
                    <a:lnTo>
                      <a:pt x="272" y="338"/>
                    </a:lnTo>
                    <a:lnTo>
                      <a:pt x="272" y="336"/>
                    </a:lnTo>
                    <a:lnTo>
                      <a:pt x="270" y="336"/>
                    </a:lnTo>
                    <a:lnTo>
                      <a:pt x="272" y="329"/>
                    </a:lnTo>
                    <a:lnTo>
                      <a:pt x="271" y="329"/>
                    </a:lnTo>
                    <a:lnTo>
                      <a:pt x="268" y="329"/>
                    </a:lnTo>
                    <a:lnTo>
                      <a:pt x="266" y="329"/>
                    </a:lnTo>
                    <a:lnTo>
                      <a:pt x="267" y="328"/>
                    </a:lnTo>
                    <a:lnTo>
                      <a:pt x="267" y="326"/>
                    </a:lnTo>
                    <a:lnTo>
                      <a:pt x="265" y="324"/>
                    </a:lnTo>
                    <a:lnTo>
                      <a:pt x="264" y="321"/>
                    </a:lnTo>
                    <a:lnTo>
                      <a:pt x="262" y="323"/>
                    </a:lnTo>
                    <a:lnTo>
                      <a:pt x="261" y="325"/>
                    </a:lnTo>
                    <a:lnTo>
                      <a:pt x="260" y="327"/>
                    </a:lnTo>
                    <a:lnTo>
                      <a:pt x="259" y="329"/>
                    </a:lnTo>
                    <a:lnTo>
                      <a:pt x="261" y="330"/>
                    </a:lnTo>
                    <a:lnTo>
                      <a:pt x="263" y="333"/>
                    </a:lnTo>
                    <a:lnTo>
                      <a:pt x="265" y="335"/>
                    </a:lnTo>
                    <a:lnTo>
                      <a:pt x="265" y="336"/>
                    </a:lnTo>
                    <a:lnTo>
                      <a:pt x="265" y="338"/>
                    </a:lnTo>
                    <a:lnTo>
                      <a:pt x="265" y="340"/>
                    </a:lnTo>
                    <a:lnTo>
                      <a:pt x="264" y="342"/>
                    </a:lnTo>
                    <a:lnTo>
                      <a:pt x="259" y="345"/>
                    </a:lnTo>
                    <a:lnTo>
                      <a:pt x="248" y="337"/>
                    </a:lnTo>
                    <a:lnTo>
                      <a:pt x="240" y="325"/>
                    </a:lnTo>
                    <a:lnTo>
                      <a:pt x="237" y="313"/>
                    </a:lnTo>
                    <a:lnTo>
                      <a:pt x="243" y="310"/>
                    </a:lnTo>
                    <a:lnTo>
                      <a:pt x="249" y="313"/>
                    </a:lnTo>
                    <a:lnTo>
                      <a:pt x="254" y="316"/>
                    </a:lnTo>
                    <a:lnTo>
                      <a:pt x="254" y="314"/>
                    </a:lnTo>
                    <a:lnTo>
                      <a:pt x="254" y="312"/>
                    </a:lnTo>
                    <a:lnTo>
                      <a:pt x="254" y="310"/>
                    </a:lnTo>
                    <a:lnTo>
                      <a:pt x="249" y="310"/>
                    </a:lnTo>
                    <a:lnTo>
                      <a:pt x="249" y="309"/>
                    </a:lnTo>
                    <a:lnTo>
                      <a:pt x="247" y="309"/>
                    </a:lnTo>
                    <a:lnTo>
                      <a:pt x="251" y="295"/>
                    </a:lnTo>
                    <a:lnTo>
                      <a:pt x="253" y="294"/>
                    </a:lnTo>
                    <a:lnTo>
                      <a:pt x="253" y="293"/>
                    </a:lnTo>
                    <a:lnTo>
                      <a:pt x="252" y="291"/>
                    </a:lnTo>
                    <a:lnTo>
                      <a:pt x="251" y="291"/>
                    </a:lnTo>
                    <a:lnTo>
                      <a:pt x="249" y="291"/>
                    </a:lnTo>
                    <a:lnTo>
                      <a:pt x="249" y="289"/>
                    </a:lnTo>
                    <a:lnTo>
                      <a:pt x="249" y="287"/>
                    </a:lnTo>
                    <a:lnTo>
                      <a:pt x="249" y="284"/>
                    </a:lnTo>
                    <a:lnTo>
                      <a:pt x="250" y="286"/>
                    </a:lnTo>
                    <a:lnTo>
                      <a:pt x="254" y="282"/>
                    </a:lnTo>
                    <a:lnTo>
                      <a:pt x="259" y="279"/>
                    </a:lnTo>
                    <a:lnTo>
                      <a:pt x="258" y="277"/>
                    </a:lnTo>
                    <a:lnTo>
                      <a:pt x="255" y="278"/>
                    </a:lnTo>
                    <a:lnTo>
                      <a:pt x="254" y="278"/>
                    </a:lnTo>
                    <a:lnTo>
                      <a:pt x="254" y="279"/>
                    </a:lnTo>
                    <a:lnTo>
                      <a:pt x="249" y="281"/>
                    </a:lnTo>
                    <a:lnTo>
                      <a:pt x="247" y="276"/>
                    </a:lnTo>
                    <a:lnTo>
                      <a:pt x="252" y="269"/>
                    </a:lnTo>
                    <a:lnTo>
                      <a:pt x="252" y="268"/>
                    </a:lnTo>
                    <a:lnTo>
                      <a:pt x="256" y="269"/>
                    </a:lnTo>
                    <a:lnTo>
                      <a:pt x="256" y="267"/>
                    </a:lnTo>
                    <a:lnTo>
                      <a:pt x="258" y="264"/>
                    </a:lnTo>
                    <a:lnTo>
                      <a:pt x="259" y="263"/>
                    </a:lnTo>
                    <a:lnTo>
                      <a:pt x="255" y="258"/>
                    </a:lnTo>
                    <a:lnTo>
                      <a:pt x="252" y="255"/>
                    </a:lnTo>
                    <a:lnTo>
                      <a:pt x="249" y="257"/>
                    </a:lnTo>
                    <a:lnTo>
                      <a:pt x="245" y="260"/>
                    </a:lnTo>
                    <a:lnTo>
                      <a:pt x="245" y="258"/>
                    </a:lnTo>
                    <a:lnTo>
                      <a:pt x="244" y="256"/>
                    </a:lnTo>
                    <a:lnTo>
                      <a:pt x="244" y="254"/>
                    </a:lnTo>
                    <a:lnTo>
                      <a:pt x="239" y="260"/>
                    </a:lnTo>
                    <a:lnTo>
                      <a:pt x="239" y="253"/>
                    </a:lnTo>
                    <a:lnTo>
                      <a:pt x="243" y="249"/>
                    </a:lnTo>
                    <a:lnTo>
                      <a:pt x="247" y="246"/>
                    </a:lnTo>
                    <a:lnTo>
                      <a:pt x="245" y="245"/>
                    </a:lnTo>
                    <a:lnTo>
                      <a:pt x="243" y="244"/>
                    </a:lnTo>
                    <a:lnTo>
                      <a:pt x="243" y="242"/>
                    </a:lnTo>
                    <a:lnTo>
                      <a:pt x="242" y="242"/>
                    </a:lnTo>
                    <a:lnTo>
                      <a:pt x="242" y="241"/>
                    </a:lnTo>
                    <a:lnTo>
                      <a:pt x="240" y="240"/>
                    </a:lnTo>
                    <a:lnTo>
                      <a:pt x="240" y="237"/>
                    </a:lnTo>
                    <a:lnTo>
                      <a:pt x="240" y="236"/>
                    </a:lnTo>
                    <a:lnTo>
                      <a:pt x="240" y="234"/>
                    </a:lnTo>
                    <a:lnTo>
                      <a:pt x="240" y="233"/>
                    </a:lnTo>
                    <a:lnTo>
                      <a:pt x="240" y="228"/>
                    </a:lnTo>
                    <a:lnTo>
                      <a:pt x="243" y="219"/>
                    </a:lnTo>
                    <a:lnTo>
                      <a:pt x="244" y="209"/>
                    </a:lnTo>
                    <a:lnTo>
                      <a:pt x="242" y="208"/>
                    </a:lnTo>
                    <a:lnTo>
                      <a:pt x="241" y="206"/>
                    </a:lnTo>
                    <a:lnTo>
                      <a:pt x="241" y="202"/>
                    </a:lnTo>
                    <a:lnTo>
                      <a:pt x="240" y="200"/>
                    </a:lnTo>
                    <a:lnTo>
                      <a:pt x="236" y="196"/>
                    </a:lnTo>
                    <a:lnTo>
                      <a:pt x="239" y="190"/>
                    </a:lnTo>
                    <a:lnTo>
                      <a:pt x="227" y="190"/>
                    </a:lnTo>
                    <a:lnTo>
                      <a:pt x="216" y="189"/>
                    </a:lnTo>
                    <a:lnTo>
                      <a:pt x="205" y="190"/>
                    </a:lnTo>
                    <a:lnTo>
                      <a:pt x="200" y="188"/>
                    </a:lnTo>
                    <a:lnTo>
                      <a:pt x="195" y="185"/>
                    </a:lnTo>
                    <a:lnTo>
                      <a:pt x="191" y="182"/>
                    </a:lnTo>
                    <a:lnTo>
                      <a:pt x="188" y="176"/>
                    </a:lnTo>
                    <a:lnTo>
                      <a:pt x="183" y="178"/>
                    </a:lnTo>
                    <a:lnTo>
                      <a:pt x="179" y="179"/>
                    </a:lnTo>
                    <a:lnTo>
                      <a:pt x="177" y="179"/>
                    </a:lnTo>
                    <a:lnTo>
                      <a:pt x="176" y="178"/>
                    </a:lnTo>
                    <a:lnTo>
                      <a:pt x="166" y="199"/>
                    </a:lnTo>
                    <a:lnTo>
                      <a:pt x="158" y="201"/>
                    </a:lnTo>
                    <a:lnTo>
                      <a:pt x="153" y="207"/>
                    </a:lnTo>
                    <a:lnTo>
                      <a:pt x="147" y="211"/>
                    </a:lnTo>
                    <a:lnTo>
                      <a:pt x="141" y="214"/>
                    </a:lnTo>
                    <a:lnTo>
                      <a:pt x="131" y="218"/>
                    </a:lnTo>
                    <a:lnTo>
                      <a:pt x="131" y="214"/>
                    </a:lnTo>
                    <a:lnTo>
                      <a:pt x="132" y="212"/>
                    </a:lnTo>
                    <a:lnTo>
                      <a:pt x="133" y="210"/>
                    </a:lnTo>
                    <a:lnTo>
                      <a:pt x="135" y="209"/>
                    </a:lnTo>
                    <a:lnTo>
                      <a:pt x="138" y="209"/>
                    </a:lnTo>
                    <a:lnTo>
                      <a:pt x="136" y="207"/>
                    </a:lnTo>
                    <a:lnTo>
                      <a:pt x="135" y="204"/>
                    </a:lnTo>
                    <a:lnTo>
                      <a:pt x="141" y="193"/>
                    </a:lnTo>
                    <a:lnTo>
                      <a:pt x="145" y="182"/>
                    </a:lnTo>
                    <a:lnTo>
                      <a:pt x="149" y="178"/>
                    </a:lnTo>
                    <a:lnTo>
                      <a:pt x="155" y="177"/>
                    </a:lnTo>
                    <a:lnTo>
                      <a:pt x="158" y="177"/>
                    </a:lnTo>
                    <a:lnTo>
                      <a:pt x="162" y="178"/>
                    </a:lnTo>
                    <a:lnTo>
                      <a:pt x="159" y="173"/>
                    </a:lnTo>
                    <a:lnTo>
                      <a:pt x="150" y="175"/>
                    </a:lnTo>
                    <a:lnTo>
                      <a:pt x="143" y="179"/>
                    </a:lnTo>
                    <a:lnTo>
                      <a:pt x="135" y="185"/>
                    </a:lnTo>
                    <a:lnTo>
                      <a:pt x="134" y="188"/>
                    </a:lnTo>
                    <a:lnTo>
                      <a:pt x="133" y="192"/>
                    </a:lnTo>
                    <a:lnTo>
                      <a:pt x="130" y="194"/>
                    </a:lnTo>
                    <a:lnTo>
                      <a:pt x="130" y="195"/>
                    </a:lnTo>
                    <a:lnTo>
                      <a:pt x="129" y="197"/>
                    </a:lnTo>
                    <a:lnTo>
                      <a:pt x="122" y="202"/>
                    </a:lnTo>
                    <a:lnTo>
                      <a:pt x="115" y="205"/>
                    </a:lnTo>
                    <a:lnTo>
                      <a:pt x="108" y="208"/>
                    </a:lnTo>
                    <a:lnTo>
                      <a:pt x="109" y="210"/>
                    </a:lnTo>
                    <a:lnTo>
                      <a:pt x="109" y="212"/>
                    </a:lnTo>
                    <a:lnTo>
                      <a:pt x="111" y="213"/>
                    </a:lnTo>
                    <a:lnTo>
                      <a:pt x="112" y="216"/>
                    </a:lnTo>
                    <a:lnTo>
                      <a:pt x="113" y="217"/>
                    </a:lnTo>
                    <a:lnTo>
                      <a:pt x="109" y="220"/>
                    </a:lnTo>
                    <a:lnTo>
                      <a:pt x="103" y="222"/>
                    </a:lnTo>
                    <a:lnTo>
                      <a:pt x="99" y="224"/>
                    </a:lnTo>
                    <a:lnTo>
                      <a:pt x="75" y="228"/>
                    </a:lnTo>
                    <a:lnTo>
                      <a:pt x="71" y="232"/>
                    </a:lnTo>
                    <a:lnTo>
                      <a:pt x="66" y="234"/>
                    </a:lnTo>
                    <a:lnTo>
                      <a:pt x="60" y="234"/>
                    </a:lnTo>
                    <a:lnTo>
                      <a:pt x="54" y="235"/>
                    </a:lnTo>
                    <a:lnTo>
                      <a:pt x="51" y="239"/>
                    </a:lnTo>
                    <a:lnTo>
                      <a:pt x="50" y="239"/>
                    </a:lnTo>
                    <a:lnTo>
                      <a:pt x="50" y="241"/>
                    </a:lnTo>
                    <a:lnTo>
                      <a:pt x="47" y="241"/>
                    </a:lnTo>
                    <a:lnTo>
                      <a:pt x="42" y="241"/>
                    </a:lnTo>
                    <a:lnTo>
                      <a:pt x="37" y="241"/>
                    </a:lnTo>
                    <a:lnTo>
                      <a:pt x="34" y="241"/>
                    </a:lnTo>
                    <a:lnTo>
                      <a:pt x="31" y="244"/>
                    </a:lnTo>
                    <a:lnTo>
                      <a:pt x="27" y="242"/>
                    </a:lnTo>
                    <a:lnTo>
                      <a:pt x="21" y="243"/>
                    </a:lnTo>
                    <a:lnTo>
                      <a:pt x="11" y="246"/>
                    </a:lnTo>
                    <a:lnTo>
                      <a:pt x="0" y="248"/>
                    </a:lnTo>
                    <a:lnTo>
                      <a:pt x="1" y="245"/>
                    </a:lnTo>
                    <a:lnTo>
                      <a:pt x="3" y="243"/>
                    </a:lnTo>
                    <a:lnTo>
                      <a:pt x="5" y="242"/>
                    </a:lnTo>
                    <a:lnTo>
                      <a:pt x="8" y="241"/>
                    </a:lnTo>
                    <a:lnTo>
                      <a:pt x="12" y="241"/>
                    </a:lnTo>
                    <a:lnTo>
                      <a:pt x="15" y="241"/>
                    </a:lnTo>
                    <a:lnTo>
                      <a:pt x="19" y="237"/>
                    </a:lnTo>
                    <a:lnTo>
                      <a:pt x="25" y="235"/>
                    </a:lnTo>
                    <a:lnTo>
                      <a:pt x="30" y="234"/>
                    </a:lnTo>
                    <a:lnTo>
                      <a:pt x="36" y="236"/>
                    </a:lnTo>
                    <a:lnTo>
                      <a:pt x="38" y="235"/>
                    </a:lnTo>
                    <a:lnTo>
                      <a:pt x="39" y="233"/>
                    </a:lnTo>
                    <a:lnTo>
                      <a:pt x="41" y="232"/>
                    </a:lnTo>
                    <a:lnTo>
                      <a:pt x="43" y="231"/>
                    </a:lnTo>
                    <a:lnTo>
                      <a:pt x="46" y="231"/>
                    </a:lnTo>
                    <a:lnTo>
                      <a:pt x="65" y="222"/>
                    </a:lnTo>
                    <a:lnTo>
                      <a:pt x="68" y="218"/>
                    </a:lnTo>
                    <a:lnTo>
                      <a:pt x="73" y="212"/>
                    </a:lnTo>
                    <a:lnTo>
                      <a:pt x="77" y="208"/>
                    </a:lnTo>
                    <a:lnTo>
                      <a:pt x="70" y="207"/>
                    </a:lnTo>
                    <a:lnTo>
                      <a:pt x="68" y="206"/>
                    </a:lnTo>
                    <a:lnTo>
                      <a:pt x="67" y="204"/>
                    </a:lnTo>
                    <a:lnTo>
                      <a:pt x="63" y="210"/>
                    </a:lnTo>
                    <a:lnTo>
                      <a:pt x="61" y="202"/>
                    </a:lnTo>
                    <a:lnTo>
                      <a:pt x="58" y="201"/>
                    </a:lnTo>
                    <a:lnTo>
                      <a:pt x="54" y="201"/>
                    </a:lnTo>
                    <a:lnTo>
                      <a:pt x="51" y="202"/>
                    </a:lnTo>
                    <a:lnTo>
                      <a:pt x="44" y="204"/>
                    </a:lnTo>
                    <a:lnTo>
                      <a:pt x="46" y="199"/>
                    </a:lnTo>
                    <a:lnTo>
                      <a:pt x="47" y="196"/>
                    </a:lnTo>
                    <a:lnTo>
                      <a:pt x="49" y="193"/>
                    </a:lnTo>
                    <a:lnTo>
                      <a:pt x="51" y="189"/>
                    </a:lnTo>
                    <a:lnTo>
                      <a:pt x="52" y="183"/>
                    </a:lnTo>
                    <a:lnTo>
                      <a:pt x="37" y="184"/>
                    </a:lnTo>
                    <a:lnTo>
                      <a:pt x="35" y="174"/>
                    </a:lnTo>
                    <a:lnTo>
                      <a:pt x="37" y="172"/>
                    </a:lnTo>
                    <a:lnTo>
                      <a:pt x="38" y="170"/>
                    </a:lnTo>
                    <a:lnTo>
                      <a:pt x="38" y="167"/>
                    </a:lnTo>
                    <a:lnTo>
                      <a:pt x="38" y="164"/>
                    </a:lnTo>
                    <a:lnTo>
                      <a:pt x="37" y="162"/>
                    </a:lnTo>
                    <a:lnTo>
                      <a:pt x="37" y="160"/>
                    </a:lnTo>
                    <a:lnTo>
                      <a:pt x="38" y="158"/>
                    </a:lnTo>
                    <a:lnTo>
                      <a:pt x="51" y="142"/>
                    </a:lnTo>
                    <a:lnTo>
                      <a:pt x="64" y="129"/>
                    </a:lnTo>
                    <a:lnTo>
                      <a:pt x="67" y="129"/>
                    </a:lnTo>
                    <a:lnTo>
                      <a:pt x="71" y="130"/>
                    </a:lnTo>
                    <a:lnTo>
                      <a:pt x="74" y="130"/>
                    </a:lnTo>
                    <a:lnTo>
                      <a:pt x="78" y="128"/>
                    </a:lnTo>
                    <a:lnTo>
                      <a:pt x="82" y="126"/>
                    </a:lnTo>
                    <a:lnTo>
                      <a:pt x="93" y="124"/>
                    </a:lnTo>
                    <a:lnTo>
                      <a:pt x="101" y="118"/>
                    </a:lnTo>
                    <a:lnTo>
                      <a:pt x="103" y="115"/>
                    </a:lnTo>
                    <a:lnTo>
                      <a:pt x="103" y="112"/>
                    </a:lnTo>
                    <a:lnTo>
                      <a:pt x="105" y="108"/>
                    </a:lnTo>
                    <a:lnTo>
                      <a:pt x="108" y="107"/>
                    </a:lnTo>
                    <a:lnTo>
                      <a:pt x="110" y="107"/>
                    </a:lnTo>
                    <a:lnTo>
                      <a:pt x="112" y="105"/>
                    </a:lnTo>
                    <a:lnTo>
                      <a:pt x="114" y="103"/>
                    </a:lnTo>
                    <a:lnTo>
                      <a:pt x="103" y="105"/>
                    </a:lnTo>
                    <a:lnTo>
                      <a:pt x="94" y="108"/>
                    </a:lnTo>
                    <a:lnTo>
                      <a:pt x="82" y="108"/>
                    </a:lnTo>
                    <a:lnTo>
                      <a:pt x="68" y="105"/>
                    </a:lnTo>
                    <a:lnTo>
                      <a:pt x="70" y="101"/>
                    </a:lnTo>
                    <a:lnTo>
                      <a:pt x="72" y="96"/>
                    </a:lnTo>
                    <a:lnTo>
                      <a:pt x="74" y="92"/>
                    </a:lnTo>
                    <a:lnTo>
                      <a:pt x="72" y="88"/>
                    </a:lnTo>
                    <a:lnTo>
                      <a:pt x="68" y="83"/>
                    </a:lnTo>
                    <a:lnTo>
                      <a:pt x="88" y="78"/>
                    </a:lnTo>
                    <a:lnTo>
                      <a:pt x="107" y="71"/>
                    </a:lnTo>
                    <a:lnTo>
                      <a:pt x="112" y="69"/>
                    </a:lnTo>
                    <a:lnTo>
                      <a:pt x="118" y="69"/>
                    </a:lnTo>
                    <a:lnTo>
                      <a:pt x="114" y="75"/>
                    </a:lnTo>
                    <a:lnTo>
                      <a:pt x="111" y="80"/>
                    </a:lnTo>
                    <a:lnTo>
                      <a:pt x="118" y="81"/>
                    </a:lnTo>
                    <a:lnTo>
                      <a:pt x="124" y="82"/>
                    </a:lnTo>
                    <a:lnTo>
                      <a:pt x="130" y="79"/>
                    </a:lnTo>
                    <a:lnTo>
                      <a:pt x="132" y="79"/>
                    </a:lnTo>
                    <a:lnTo>
                      <a:pt x="134" y="78"/>
                    </a:lnTo>
                    <a:lnTo>
                      <a:pt x="134" y="70"/>
                    </a:lnTo>
                    <a:lnTo>
                      <a:pt x="133" y="69"/>
                    </a:lnTo>
                    <a:lnTo>
                      <a:pt x="132" y="67"/>
                    </a:lnTo>
                    <a:lnTo>
                      <a:pt x="132" y="65"/>
                    </a:lnTo>
                    <a:lnTo>
                      <a:pt x="132" y="62"/>
                    </a:lnTo>
                    <a:lnTo>
                      <a:pt x="133" y="60"/>
                    </a:lnTo>
                    <a:lnTo>
                      <a:pt x="130" y="60"/>
                    </a:lnTo>
                    <a:lnTo>
                      <a:pt x="127" y="60"/>
                    </a:lnTo>
                    <a:lnTo>
                      <a:pt x="127" y="53"/>
                    </a:lnTo>
                    <a:lnTo>
                      <a:pt x="129" y="44"/>
                    </a:lnTo>
                    <a:lnTo>
                      <a:pt x="127" y="41"/>
                    </a:lnTo>
                    <a:lnTo>
                      <a:pt x="125" y="37"/>
                    </a:lnTo>
                    <a:lnTo>
                      <a:pt x="123" y="34"/>
                    </a:lnTo>
                    <a:lnTo>
                      <a:pt x="121" y="30"/>
                    </a:lnTo>
                    <a:lnTo>
                      <a:pt x="127" y="24"/>
                    </a:lnTo>
                    <a:lnTo>
                      <a:pt x="133" y="19"/>
                    </a:lnTo>
                    <a:lnTo>
                      <a:pt x="144" y="20"/>
                    </a:lnTo>
                    <a:lnTo>
                      <a:pt x="154" y="19"/>
                    </a:lnTo>
                    <a:lnTo>
                      <a:pt x="166" y="12"/>
                    </a:lnTo>
                    <a:lnTo>
                      <a:pt x="178" y="6"/>
                    </a:lnTo>
                    <a:lnTo>
                      <a:pt x="191" y="1"/>
                    </a:lnTo>
                    <a:lnTo>
                      <a:pt x="205" y="1"/>
                    </a:lnTo>
                    <a:lnTo>
                      <a:pt x="219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94" name="Google Shape;1694;p93"/>
              <p:cNvSpPr/>
              <p:nvPr/>
            </p:nvSpPr>
            <p:spPr>
              <a:xfrm>
                <a:off x="8387231" y="3514861"/>
                <a:ext cx="46259" cy="18503"/>
              </a:xfrm>
              <a:custGeom>
                <a:rect b="b" l="l" r="r" t="t"/>
                <a:pathLst>
                  <a:path extrusionOk="0" h="8" w="20">
                    <a:moveTo>
                      <a:pt x="2" y="0"/>
                    </a:moveTo>
                    <a:lnTo>
                      <a:pt x="8" y="0"/>
                    </a:lnTo>
                    <a:lnTo>
                      <a:pt x="14" y="1"/>
                    </a:lnTo>
                    <a:lnTo>
                      <a:pt x="20" y="2"/>
                    </a:lnTo>
                    <a:lnTo>
                      <a:pt x="13" y="8"/>
                    </a:lnTo>
                    <a:lnTo>
                      <a:pt x="10" y="8"/>
                    </a:lnTo>
                    <a:lnTo>
                      <a:pt x="7" y="8"/>
                    </a:lnTo>
                    <a:lnTo>
                      <a:pt x="3" y="8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95" name="Google Shape;1695;p93"/>
              <p:cNvSpPr/>
              <p:nvPr/>
            </p:nvSpPr>
            <p:spPr>
              <a:xfrm>
                <a:off x="8086550" y="2753906"/>
                <a:ext cx="6940" cy="6940"/>
              </a:xfrm>
              <a:custGeom>
                <a:rect b="b" l="l" r="r" t="t"/>
                <a:pathLst>
                  <a:path extrusionOk="0" h="3" w="3">
                    <a:moveTo>
                      <a:pt x="1" y="0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96" name="Google Shape;1696;p93"/>
              <p:cNvSpPr/>
              <p:nvPr/>
            </p:nvSpPr>
            <p:spPr>
              <a:xfrm>
                <a:off x="6745051" y="2103973"/>
                <a:ext cx="23129" cy="27755"/>
              </a:xfrm>
              <a:custGeom>
                <a:rect b="b" l="l" r="r" t="t"/>
                <a:pathLst>
                  <a:path extrusionOk="0" h="12" w="10">
                    <a:moveTo>
                      <a:pt x="2" y="0"/>
                    </a:moveTo>
                    <a:lnTo>
                      <a:pt x="6" y="4"/>
                    </a:lnTo>
                    <a:lnTo>
                      <a:pt x="10" y="7"/>
                    </a:lnTo>
                    <a:lnTo>
                      <a:pt x="4" y="9"/>
                    </a:lnTo>
                    <a:lnTo>
                      <a:pt x="0" y="12"/>
                    </a:lnTo>
                    <a:lnTo>
                      <a:pt x="0" y="9"/>
                    </a:lnTo>
                    <a:lnTo>
                      <a:pt x="1" y="6"/>
                    </a:lnTo>
                    <a:lnTo>
                      <a:pt x="1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97" name="Google Shape;1697;p93"/>
              <p:cNvSpPr/>
              <p:nvPr/>
            </p:nvSpPr>
            <p:spPr>
              <a:xfrm>
                <a:off x="6883826" y="2342204"/>
                <a:ext cx="85579" cy="46259"/>
              </a:xfrm>
              <a:custGeom>
                <a:rect b="b" l="l" r="r" t="t"/>
                <a:pathLst>
                  <a:path extrusionOk="0" h="20" w="37">
                    <a:moveTo>
                      <a:pt x="34" y="0"/>
                    </a:moveTo>
                    <a:lnTo>
                      <a:pt x="37" y="8"/>
                    </a:lnTo>
                    <a:lnTo>
                      <a:pt x="27" y="8"/>
                    </a:lnTo>
                    <a:lnTo>
                      <a:pt x="26" y="16"/>
                    </a:lnTo>
                    <a:lnTo>
                      <a:pt x="18" y="16"/>
                    </a:lnTo>
                    <a:lnTo>
                      <a:pt x="11" y="18"/>
                    </a:lnTo>
                    <a:lnTo>
                      <a:pt x="2" y="20"/>
                    </a:lnTo>
                    <a:lnTo>
                      <a:pt x="0" y="13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9" y="8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98" name="Google Shape;1698;p93"/>
              <p:cNvSpPr/>
              <p:nvPr/>
            </p:nvSpPr>
            <p:spPr>
              <a:xfrm>
                <a:off x="6724233" y="2231184"/>
                <a:ext cx="30069" cy="18503"/>
              </a:xfrm>
              <a:custGeom>
                <a:rect b="b" l="l" r="r" t="t"/>
                <a:pathLst>
                  <a:path extrusionOk="0" h="8" w="13">
                    <a:moveTo>
                      <a:pt x="13" y="0"/>
                    </a:moveTo>
                    <a:lnTo>
                      <a:pt x="13" y="8"/>
                    </a:lnTo>
                    <a:lnTo>
                      <a:pt x="5" y="8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9" y="0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99" name="Google Shape;1699;p93"/>
              <p:cNvSpPr/>
              <p:nvPr/>
            </p:nvSpPr>
            <p:spPr>
              <a:xfrm>
                <a:off x="8033352" y="2682206"/>
                <a:ext cx="13878" cy="6940"/>
              </a:xfrm>
              <a:custGeom>
                <a:rect b="b" l="l" r="r" t="t"/>
                <a:pathLst>
                  <a:path extrusionOk="0" h="3" w="6">
                    <a:moveTo>
                      <a:pt x="0" y="0"/>
                    </a:moveTo>
                    <a:lnTo>
                      <a:pt x="2" y="0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6" y="2"/>
                    </a:lnTo>
                    <a:lnTo>
                      <a:pt x="3" y="3"/>
                    </a:lnTo>
                    <a:lnTo>
                      <a:pt x="2" y="3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00" name="Google Shape;1700;p93"/>
              <p:cNvSpPr/>
              <p:nvPr/>
            </p:nvSpPr>
            <p:spPr>
              <a:xfrm>
                <a:off x="9349410" y="1925877"/>
                <a:ext cx="46259" cy="32381"/>
              </a:xfrm>
              <a:custGeom>
                <a:rect b="b" l="l" r="r" t="t"/>
                <a:pathLst>
                  <a:path extrusionOk="0" h="14" w="20">
                    <a:moveTo>
                      <a:pt x="7" y="0"/>
                    </a:moveTo>
                    <a:lnTo>
                      <a:pt x="13" y="1"/>
                    </a:lnTo>
                    <a:lnTo>
                      <a:pt x="20" y="1"/>
                    </a:lnTo>
                    <a:lnTo>
                      <a:pt x="19" y="10"/>
                    </a:lnTo>
                    <a:lnTo>
                      <a:pt x="18" y="12"/>
                    </a:lnTo>
                    <a:lnTo>
                      <a:pt x="18" y="14"/>
                    </a:lnTo>
                    <a:lnTo>
                      <a:pt x="10" y="12"/>
                    </a:lnTo>
                    <a:lnTo>
                      <a:pt x="3" y="10"/>
                    </a:lnTo>
                    <a:lnTo>
                      <a:pt x="0" y="3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01" name="Google Shape;1701;p93"/>
              <p:cNvSpPr/>
              <p:nvPr/>
            </p:nvSpPr>
            <p:spPr>
              <a:xfrm>
                <a:off x="8662469" y="1488734"/>
                <a:ext cx="848846" cy="892791"/>
              </a:xfrm>
              <a:custGeom>
                <a:rect b="b" l="l" r="r" t="t"/>
                <a:pathLst>
                  <a:path extrusionOk="0" h="386" w="367">
                    <a:moveTo>
                      <a:pt x="249" y="0"/>
                    </a:moveTo>
                    <a:lnTo>
                      <a:pt x="261" y="2"/>
                    </a:lnTo>
                    <a:lnTo>
                      <a:pt x="272" y="5"/>
                    </a:lnTo>
                    <a:lnTo>
                      <a:pt x="282" y="11"/>
                    </a:lnTo>
                    <a:lnTo>
                      <a:pt x="285" y="13"/>
                    </a:lnTo>
                    <a:lnTo>
                      <a:pt x="289" y="16"/>
                    </a:lnTo>
                    <a:lnTo>
                      <a:pt x="290" y="19"/>
                    </a:lnTo>
                    <a:lnTo>
                      <a:pt x="300" y="25"/>
                    </a:lnTo>
                    <a:lnTo>
                      <a:pt x="309" y="29"/>
                    </a:lnTo>
                    <a:lnTo>
                      <a:pt x="305" y="35"/>
                    </a:lnTo>
                    <a:lnTo>
                      <a:pt x="309" y="41"/>
                    </a:lnTo>
                    <a:lnTo>
                      <a:pt x="310" y="44"/>
                    </a:lnTo>
                    <a:lnTo>
                      <a:pt x="312" y="49"/>
                    </a:lnTo>
                    <a:lnTo>
                      <a:pt x="310" y="52"/>
                    </a:lnTo>
                    <a:lnTo>
                      <a:pt x="309" y="56"/>
                    </a:lnTo>
                    <a:lnTo>
                      <a:pt x="307" y="60"/>
                    </a:lnTo>
                    <a:lnTo>
                      <a:pt x="312" y="56"/>
                    </a:lnTo>
                    <a:lnTo>
                      <a:pt x="315" y="53"/>
                    </a:lnTo>
                    <a:lnTo>
                      <a:pt x="318" y="49"/>
                    </a:lnTo>
                    <a:lnTo>
                      <a:pt x="332" y="52"/>
                    </a:lnTo>
                    <a:lnTo>
                      <a:pt x="335" y="44"/>
                    </a:lnTo>
                    <a:lnTo>
                      <a:pt x="345" y="43"/>
                    </a:lnTo>
                    <a:lnTo>
                      <a:pt x="356" y="46"/>
                    </a:lnTo>
                    <a:lnTo>
                      <a:pt x="367" y="49"/>
                    </a:lnTo>
                    <a:lnTo>
                      <a:pt x="367" y="51"/>
                    </a:lnTo>
                    <a:lnTo>
                      <a:pt x="365" y="53"/>
                    </a:lnTo>
                    <a:lnTo>
                      <a:pt x="364" y="55"/>
                    </a:lnTo>
                    <a:lnTo>
                      <a:pt x="362" y="56"/>
                    </a:lnTo>
                    <a:lnTo>
                      <a:pt x="359" y="58"/>
                    </a:lnTo>
                    <a:lnTo>
                      <a:pt x="356" y="58"/>
                    </a:lnTo>
                    <a:lnTo>
                      <a:pt x="354" y="59"/>
                    </a:lnTo>
                    <a:lnTo>
                      <a:pt x="354" y="61"/>
                    </a:lnTo>
                    <a:lnTo>
                      <a:pt x="353" y="64"/>
                    </a:lnTo>
                    <a:lnTo>
                      <a:pt x="345" y="65"/>
                    </a:lnTo>
                    <a:lnTo>
                      <a:pt x="337" y="66"/>
                    </a:lnTo>
                    <a:lnTo>
                      <a:pt x="337" y="67"/>
                    </a:lnTo>
                    <a:lnTo>
                      <a:pt x="339" y="69"/>
                    </a:lnTo>
                    <a:lnTo>
                      <a:pt x="342" y="69"/>
                    </a:lnTo>
                    <a:lnTo>
                      <a:pt x="345" y="70"/>
                    </a:lnTo>
                    <a:lnTo>
                      <a:pt x="349" y="70"/>
                    </a:lnTo>
                    <a:lnTo>
                      <a:pt x="341" y="76"/>
                    </a:lnTo>
                    <a:lnTo>
                      <a:pt x="339" y="83"/>
                    </a:lnTo>
                    <a:lnTo>
                      <a:pt x="330" y="84"/>
                    </a:lnTo>
                    <a:lnTo>
                      <a:pt x="333" y="93"/>
                    </a:lnTo>
                    <a:lnTo>
                      <a:pt x="330" y="95"/>
                    </a:lnTo>
                    <a:lnTo>
                      <a:pt x="328" y="98"/>
                    </a:lnTo>
                    <a:lnTo>
                      <a:pt x="326" y="98"/>
                    </a:lnTo>
                    <a:lnTo>
                      <a:pt x="324" y="99"/>
                    </a:lnTo>
                    <a:lnTo>
                      <a:pt x="322" y="109"/>
                    </a:lnTo>
                    <a:lnTo>
                      <a:pt x="319" y="119"/>
                    </a:lnTo>
                    <a:lnTo>
                      <a:pt x="321" y="117"/>
                    </a:lnTo>
                    <a:lnTo>
                      <a:pt x="324" y="114"/>
                    </a:lnTo>
                    <a:lnTo>
                      <a:pt x="326" y="112"/>
                    </a:lnTo>
                    <a:lnTo>
                      <a:pt x="337" y="114"/>
                    </a:lnTo>
                    <a:lnTo>
                      <a:pt x="337" y="117"/>
                    </a:lnTo>
                    <a:lnTo>
                      <a:pt x="337" y="120"/>
                    </a:lnTo>
                    <a:lnTo>
                      <a:pt x="328" y="118"/>
                    </a:lnTo>
                    <a:lnTo>
                      <a:pt x="332" y="121"/>
                    </a:lnTo>
                    <a:lnTo>
                      <a:pt x="336" y="124"/>
                    </a:lnTo>
                    <a:lnTo>
                      <a:pt x="342" y="121"/>
                    </a:lnTo>
                    <a:lnTo>
                      <a:pt x="343" y="128"/>
                    </a:lnTo>
                    <a:lnTo>
                      <a:pt x="342" y="134"/>
                    </a:lnTo>
                    <a:lnTo>
                      <a:pt x="340" y="141"/>
                    </a:lnTo>
                    <a:lnTo>
                      <a:pt x="339" y="141"/>
                    </a:lnTo>
                    <a:lnTo>
                      <a:pt x="340" y="137"/>
                    </a:lnTo>
                    <a:lnTo>
                      <a:pt x="340" y="135"/>
                    </a:lnTo>
                    <a:lnTo>
                      <a:pt x="339" y="133"/>
                    </a:lnTo>
                    <a:lnTo>
                      <a:pt x="337" y="131"/>
                    </a:lnTo>
                    <a:lnTo>
                      <a:pt x="335" y="130"/>
                    </a:lnTo>
                    <a:lnTo>
                      <a:pt x="331" y="130"/>
                    </a:lnTo>
                    <a:lnTo>
                      <a:pt x="329" y="130"/>
                    </a:lnTo>
                    <a:lnTo>
                      <a:pt x="324" y="133"/>
                    </a:lnTo>
                    <a:lnTo>
                      <a:pt x="319" y="135"/>
                    </a:lnTo>
                    <a:lnTo>
                      <a:pt x="319" y="138"/>
                    </a:lnTo>
                    <a:lnTo>
                      <a:pt x="319" y="141"/>
                    </a:lnTo>
                    <a:lnTo>
                      <a:pt x="322" y="141"/>
                    </a:lnTo>
                    <a:lnTo>
                      <a:pt x="326" y="142"/>
                    </a:lnTo>
                    <a:lnTo>
                      <a:pt x="329" y="142"/>
                    </a:lnTo>
                    <a:lnTo>
                      <a:pt x="332" y="142"/>
                    </a:lnTo>
                    <a:lnTo>
                      <a:pt x="333" y="149"/>
                    </a:lnTo>
                    <a:lnTo>
                      <a:pt x="335" y="157"/>
                    </a:lnTo>
                    <a:lnTo>
                      <a:pt x="326" y="155"/>
                    </a:lnTo>
                    <a:lnTo>
                      <a:pt x="329" y="158"/>
                    </a:lnTo>
                    <a:lnTo>
                      <a:pt x="332" y="161"/>
                    </a:lnTo>
                    <a:lnTo>
                      <a:pt x="331" y="163"/>
                    </a:lnTo>
                    <a:lnTo>
                      <a:pt x="331" y="164"/>
                    </a:lnTo>
                    <a:lnTo>
                      <a:pt x="336" y="166"/>
                    </a:lnTo>
                    <a:lnTo>
                      <a:pt x="339" y="168"/>
                    </a:lnTo>
                    <a:lnTo>
                      <a:pt x="335" y="169"/>
                    </a:lnTo>
                    <a:lnTo>
                      <a:pt x="330" y="171"/>
                    </a:lnTo>
                    <a:lnTo>
                      <a:pt x="326" y="172"/>
                    </a:lnTo>
                    <a:lnTo>
                      <a:pt x="322" y="176"/>
                    </a:lnTo>
                    <a:lnTo>
                      <a:pt x="325" y="176"/>
                    </a:lnTo>
                    <a:lnTo>
                      <a:pt x="327" y="176"/>
                    </a:lnTo>
                    <a:lnTo>
                      <a:pt x="329" y="176"/>
                    </a:lnTo>
                    <a:lnTo>
                      <a:pt x="327" y="181"/>
                    </a:lnTo>
                    <a:lnTo>
                      <a:pt x="319" y="182"/>
                    </a:lnTo>
                    <a:lnTo>
                      <a:pt x="318" y="183"/>
                    </a:lnTo>
                    <a:lnTo>
                      <a:pt x="317" y="184"/>
                    </a:lnTo>
                    <a:lnTo>
                      <a:pt x="317" y="186"/>
                    </a:lnTo>
                    <a:lnTo>
                      <a:pt x="313" y="186"/>
                    </a:lnTo>
                    <a:lnTo>
                      <a:pt x="309" y="186"/>
                    </a:lnTo>
                    <a:lnTo>
                      <a:pt x="306" y="183"/>
                    </a:lnTo>
                    <a:lnTo>
                      <a:pt x="303" y="182"/>
                    </a:lnTo>
                    <a:lnTo>
                      <a:pt x="300" y="180"/>
                    </a:lnTo>
                    <a:lnTo>
                      <a:pt x="297" y="186"/>
                    </a:lnTo>
                    <a:lnTo>
                      <a:pt x="290" y="188"/>
                    </a:lnTo>
                    <a:lnTo>
                      <a:pt x="294" y="193"/>
                    </a:lnTo>
                    <a:lnTo>
                      <a:pt x="298" y="201"/>
                    </a:lnTo>
                    <a:lnTo>
                      <a:pt x="317" y="210"/>
                    </a:lnTo>
                    <a:lnTo>
                      <a:pt x="316" y="211"/>
                    </a:lnTo>
                    <a:lnTo>
                      <a:pt x="315" y="213"/>
                    </a:lnTo>
                    <a:lnTo>
                      <a:pt x="317" y="213"/>
                    </a:lnTo>
                    <a:lnTo>
                      <a:pt x="319" y="213"/>
                    </a:lnTo>
                    <a:lnTo>
                      <a:pt x="320" y="213"/>
                    </a:lnTo>
                    <a:lnTo>
                      <a:pt x="321" y="221"/>
                    </a:lnTo>
                    <a:lnTo>
                      <a:pt x="322" y="228"/>
                    </a:lnTo>
                    <a:lnTo>
                      <a:pt x="317" y="229"/>
                    </a:lnTo>
                    <a:lnTo>
                      <a:pt x="310" y="229"/>
                    </a:lnTo>
                    <a:lnTo>
                      <a:pt x="304" y="228"/>
                    </a:lnTo>
                    <a:lnTo>
                      <a:pt x="300" y="218"/>
                    </a:lnTo>
                    <a:lnTo>
                      <a:pt x="292" y="221"/>
                    </a:lnTo>
                    <a:lnTo>
                      <a:pt x="294" y="229"/>
                    </a:lnTo>
                    <a:lnTo>
                      <a:pt x="292" y="230"/>
                    </a:lnTo>
                    <a:lnTo>
                      <a:pt x="291" y="233"/>
                    </a:lnTo>
                    <a:lnTo>
                      <a:pt x="289" y="234"/>
                    </a:lnTo>
                    <a:lnTo>
                      <a:pt x="288" y="236"/>
                    </a:lnTo>
                    <a:lnTo>
                      <a:pt x="294" y="233"/>
                    </a:lnTo>
                    <a:lnTo>
                      <a:pt x="307" y="235"/>
                    </a:lnTo>
                    <a:lnTo>
                      <a:pt x="321" y="234"/>
                    </a:lnTo>
                    <a:lnTo>
                      <a:pt x="308" y="246"/>
                    </a:lnTo>
                    <a:lnTo>
                      <a:pt x="295" y="259"/>
                    </a:lnTo>
                    <a:lnTo>
                      <a:pt x="284" y="263"/>
                    </a:lnTo>
                    <a:lnTo>
                      <a:pt x="273" y="268"/>
                    </a:lnTo>
                    <a:lnTo>
                      <a:pt x="271" y="268"/>
                    </a:lnTo>
                    <a:lnTo>
                      <a:pt x="268" y="269"/>
                    </a:lnTo>
                    <a:lnTo>
                      <a:pt x="266" y="270"/>
                    </a:lnTo>
                    <a:lnTo>
                      <a:pt x="263" y="272"/>
                    </a:lnTo>
                    <a:lnTo>
                      <a:pt x="251" y="271"/>
                    </a:lnTo>
                    <a:lnTo>
                      <a:pt x="251" y="273"/>
                    </a:lnTo>
                    <a:lnTo>
                      <a:pt x="251" y="275"/>
                    </a:lnTo>
                    <a:lnTo>
                      <a:pt x="246" y="281"/>
                    </a:lnTo>
                    <a:lnTo>
                      <a:pt x="242" y="286"/>
                    </a:lnTo>
                    <a:lnTo>
                      <a:pt x="239" y="293"/>
                    </a:lnTo>
                    <a:lnTo>
                      <a:pt x="236" y="299"/>
                    </a:lnTo>
                    <a:lnTo>
                      <a:pt x="229" y="301"/>
                    </a:lnTo>
                    <a:lnTo>
                      <a:pt x="222" y="305"/>
                    </a:lnTo>
                    <a:lnTo>
                      <a:pt x="213" y="310"/>
                    </a:lnTo>
                    <a:lnTo>
                      <a:pt x="213" y="308"/>
                    </a:lnTo>
                    <a:lnTo>
                      <a:pt x="213" y="306"/>
                    </a:lnTo>
                    <a:lnTo>
                      <a:pt x="213" y="304"/>
                    </a:lnTo>
                    <a:lnTo>
                      <a:pt x="210" y="306"/>
                    </a:lnTo>
                    <a:lnTo>
                      <a:pt x="207" y="309"/>
                    </a:lnTo>
                    <a:lnTo>
                      <a:pt x="203" y="309"/>
                    </a:lnTo>
                    <a:lnTo>
                      <a:pt x="200" y="308"/>
                    </a:lnTo>
                    <a:lnTo>
                      <a:pt x="198" y="308"/>
                    </a:lnTo>
                    <a:lnTo>
                      <a:pt x="198" y="315"/>
                    </a:lnTo>
                    <a:lnTo>
                      <a:pt x="187" y="316"/>
                    </a:lnTo>
                    <a:lnTo>
                      <a:pt x="194" y="319"/>
                    </a:lnTo>
                    <a:lnTo>
                      <a:pt x="192" y="327"/>
                    </a:lnTo>
                    <a:lnTo>
                      <a:pt x="191" y="333"/>
                    </a:lnTo>
                    <a:lnTo>
                      <a:pt x="188" y="340"/>
                    </a:lnTo>
                    <a:lnTo>
                      <a:pt x="179" y="346"/>
                    </a:lnTo>
                    <a:lnTo>
                      <a:pt x="179" y="356"/>
                    </a:lnTo>
                    <a:lnTo>
                      <a:pt x="177" y="365"/>
                    </a:lnTo>
                    <a:lnTo>
                      <a:pt x="175" y="375"/>
                    </a:lnTo>
                    <a:lnTo>
                      <a:pt x="173" y="379"/>
                    </a:lnTo>
                    <a:lnTo>
                      <a:pt x="172" y="385"/>
                    </a:lnTo>
                    <a:lnTo>
                      <a:pt x="170" y="386"/>
                    </a:lnTo>
                    <a:lnTo>
                      <a:pt x="167" y="386"/>
                    </a:lnTo>
                    <a:lnTo>
                      <a:pt x="164" y="386"/>
                    </a:lnTo>
                    <a:lnTo>
                      <a:pt x="162" y="386"/>
                    </a:lnTo>
                    <a:lnTo>
                      <a:pt x="159" y="385"/>
                    </a:lnTo>
                    <a:lnTo>
                      <a:pt x="155" y="382"/>
                    </a:lnTo>
                    <a:lnTo>
                      <a:pt x="153" y="379"/>
                    </a:lnTo>
                    <a:lnTo>
                      <a:pt x="151" y="377"/>
                    </a:lnTo>
                    <a:lnTo>
                      <a:pt x="149" y="374"/>
                    </a:lnTo>
                    <a:lnTo>
                      <a:pt x="139" y="371"/>
                    </a:lnTo>
                    <a:lnTo>
                      <a:pt x="128" y="373"/>
                    </a:lnTo>
                    <a:lnTo>
                      <a:pt x="130" y="368"/>
                    </a:lnTo>
                    <a:lnTo>
                      <a:pt x="124" y="363"/>
                    </a:lnTo>
                    <a:lnTo>
                      <a:pt x="118" y="356"/>
                    </a:lnTo>
                    <a:lnTo>
                      <a:pt x="114" y="348"/>
                    </a:lnTo>
                    <a:lnTo>
                      <a:pt x="109" y="340"/>
                    </a:lnTo>
                    <a:lnTo>
                      <a:pt x="108" y="338"/>
                    </a:lnTo>
                    <a:lnTo>
                      <a:pt x="106" y="336"/>
                    </a:lnTo>
                    <a:lnTo>
                      <a:pt x="105" y="334"/>
                    </a:lnTo>
                    <a:lnTo>
                      <a:pt x="100" y="319"/>
                    </a:lnTo>
                    <a:lnTo>
                      <a:pt x="95" y="304"/>
                    </a:lnTo>
                    <a:lnTo>
                      <a:pt x="93" y="304"/>
                    </a:lnTo>
                    <a:lnTo>
                      <a:pt x="91" y="304"/>
                    </a:lnTo>
                    <a:lnTo>
                      <a:pt x="90" y="304"/>
                    </a:lnTo>
                    <a:lnTo>
                      <a:pt x="90" y="301"/>
                    </a:lnTo>
                    <a:lnTo>
                      <a:pt x="91" y="300"/>
                    </a:lnTo>
                    <a:lnTo>
                      <a:pt x="88" y="295"/>
                    </a:lnTo>
                    <a:lnTo>
                      <a:pt x="88" y="293"/>
                    </a:lnTo>
                    <a:lnTo>
                      <a:pt x="89" y="289"/>
                    </a:lnTo>
                    <a:lnTo>
                      <a:pt x="90" y="287"/>
                    </a:lnTo>
                    <a:lnTo>
                      <a:pt x="91" y="284"/>
                    </a:lnTo>
                    <a:lnTo>
                      <a:pt x="90" y="284"/>
                    </a:lnTo>
                    <a:lnTo>
                      <a:pt x="88" y="284"/>
                    </a:lnTo>
                    <a:lnTo>
                      <a:pt x="85" y="284"/>
                    </a:lnTo>
                    <a:lnTo>
                      <a:pt x="85" y="281"/>
                    </a:lnTo>
                    <a:lnTo>
                      <a:pt x="86" y="278"/>
                    </a:lnTo>
                    <a:lnTo>
                      <a:pt x="86" y="275"/>
                    </a:lnTo>
                    <a:lnTo>
                      <a:pt x="88" y="273"/>
                    </a:lnTo>
                    <a:lnTo>
                      <a:pt x="89" y="270"/>
                    </a:lnTo>
                    <a:lnTo>
                      <a:pt x="91" y="269"/>
                    </a:lnTo>
                    <a:lnTo>
                      <a:pt x="92" y="265"/>
                    </a:lnTo>
                    <a:lnTo>
                      <a:pt x="92" y="263"/>
                    </a:lnTo>
                    <a:lnTo>
                      <a:pt x="97" y="261"/>
                    </a:lnTo>
                    <a:lnTo>
                      <a:pt x="103" y="259"/>
                    </a:lnTo>
                    <a:lnTo>
                      <a:pt x="108" y="259"/>
                    </a:lnTo>
                    <a:lnTo>
                      <a:pt x="108" y="258"/>
                    </a:lnTo>
                    <a:lnTo>
                      <a:pt x="108" y="256"/>
                    </a:lnTo>
                    <a:lnTo>
                      <a:pt x="108" y="253"/>
                    </a:lnTo>
                    <a:lnTo>
                      <a:pt x="111" y="253"/>
                    </a:lnTo>
                    <a:lnTo>
                      <a:pt x="109" y="247"/>
                    </a:lnTo>
                    <a:lnTo>
                      <a:pt x="108" y="240"/>
                    </a:lnTo>
                    <a:lnTo>
                      <a:pt x="107" y="240"/>
                    </a:lnTo>
                    <a:lnTo>
                      <a:pt x="105" y="240"/>
                    </a:lnTo>
                    <a:lnTo>
                      <a:pt x="103" y="239"/>
                    </a:lnTo>
                    <a:lnTo>
                      <a:pt x="103" y="238"/>
                    </a:lnTo>
                    <a:lnTo>
                      <a:pt x="102" y="237"/>
                    </a:lnTo>
                    <a:lnTo>
                      <a:pt x="97" y="234"/>
                    </a:lnTo>
                    <a:lnTo>
                      <a:pt x="96" y="235"/>
                    </a:lnTo>
                    <a:lnTo>
                      <a:pt x="95" y="236"/>
                    </a:lnTo>
                    <a:lnTo>
                      <a:pt x="97" y="237"/>
                    </a:lnTo>
                    <a:lnTo>
                      <a:pt x="100" y="239"/>
                    </a:lnTo>
                    <a:lnTo>
                      <a:pt x="102" y="240"/>
                    </a:lnTo>
                    <a:lnTo>
                      <a:pt x="104" y="242"/>
                    </a:lnTo>
                    <a:lnTo>
                      <a:pt x="105" y="246"/>
                    </a:lnTo>
                    <a:lnTo>
                      <a:pt x="102" y="247"/>
                    </a:lnTo>
                    <a:lnTo>
                      <a:pt x="97" y="248"/>
                    </a:lnTo>
                    <a:lnTo>
                      <a:pt x="93" y="249"/>
                    </a:lnTo>
                    <a:lnTo>
                      <a:pt x="89" y="249"/>
                    </a:lnTo>
                    <a:lnTo>
                      <a:pt x="86" y="247"/>
                    </a:lnTo>
                    <a:lnTo>
                      <a:pt x="84" y="246"/>
                    </a:lnTo>
                    <a:lnTo>
                      <a:pt x="82" y="245"/>
                    </a:lnTo>
                    <a:lnTo>
                      <a:pt x="84" y="233"/>
                    </a:lnTo>
                    <a:lnTo>
                      <a:pt x="85" y="233"/>
                    </a:lnTo>
                    <a:lnTo>
                      <a:pt x="88" y="234"/>
                    </a:lnTo>
                    <a:lnTo>
                      <a:pt x="89" y="233"/>
                    </a:lnTo>
                    <a:lnTo>
                      <a:pt x="90" y="233"/>
                    </a:lnTo>
                    <a:lnTo>
                      <a:pt x="88" y="226"/>
                    </a:lnTo>
                    <a:lnTo>
                      <a:pt x="98" y="228"/>
                    </a:lnTo>
                    <a:lnTo>
                      <a:pt x="109" y="233"/>
                    </a:lnTo>
                    <a:lnTo>
                      <a:pt x="111" y="230"/>
                    </a:lnTo>
                    <a:lnTo>
                      <a:pt x="111" y="228"/>
                    </a:lnTo>
                    <a:lnTo>
                      <a:pt x="109" y="226"/>
                    </a:lnTo>
                    <a:lnTo>
                      <a:pt x="108" y="224"/>
                    </a:lnTo>
                    <a:lnTo>
                      <a:pt x="107" y="223"/>
                    </a:lnTo>
                    <a:lnTo>
                      <a:pt x="98" y="222"/>
                    </a:lnTo>
                    <a:lnTo>
                      <a:pt x="100" y="221"/>
                    </a:lnTo>
                    <a:lnTo>
                      <a:pt x="96" y="212"/>
                    </a:lnTo>
                    <a:lnTo>
                      <a:pt x="95" y="214"/>
                    </a:lnTo>
                    <a:lnTo>
                      <a:pt x="94" y="216"/>
                    </a:lnTo>
                    <a:lnTo>
                      <a:pt x="93" y="217"/>
                    </a:lnTo>
                    <a:lnTo>
                      <a:pt x="91" y="219"/>
                    </a:lnTo>
                    <a:lnTo>
                      <a:pt x="90" y="219"/>
                    </a:lnTo>
                    <a:lnTo>
                      <a:pt x="86" y="219"/>
                    </a:lnTo>
                    <a:lnTo>
                      <a:pt x="84" y="218"/>
                    </a:lnTo>
                    <a:lnTo>
                      <a:pt x="83" y="218"/>
                    </a:lnTo>
                    <a:lnTo>
                      <a:pt x="82" y="217"/>
                    </a:lnTo>
                    <a:lnTo>
                      <a:pt x="81" y="216"/>
                    </a:lnTo>
                    <a:lnTo>
                      <a:pt x="81" y="214"/>
                    </a:lnTo>
                    <a:lnTo>
                      <a:pt x="80" y="213"/>
                    </a:lnTo>
                    <a:lnTo>
                      <a:pt x="88" y="204"/>
                    </a:lnTo>
                    <a:lnTo>
                      <a:pt x="86" y="203"/>
                    </a:lnTo>
                    <a:lnTo>
                      <a:pt x="86" y="202"/>
                    </a:lnTo>
                    <a:lnTo>
                      <a:pt x="92" y="199"/>
                    </a:lnTo>
                    <a:lnTo>
                      <a:pt x="91" y="194"/>
                    </a:lnTo>
                    <a:lnTo>
                      <a:pt x="90" y="190"/>
                    </a:lnTo>
                    <a:lnTo>
                      <a:pt x="91" y="186"/>
                    </a:lnTo>
                    <a:lnTo>
                      <a:pt x="90" y="184"/>
                    </a:lnTo>
                    <a:lnTo>
                      <a:pt x="88" y="183"/>
                    </a:lnTo>
                    <a:lnTo>
                      <a:pt x="90" y="178"/>
                    </a:lnTo>
                    <a:lnTo>
                      <a:pt x="82" y="176"/>
                    </a:lnTo>
                    <a:lnTo>
                      <a:pt x="89" y="169"/>
                    </a:lnTo>
                    <a:lnTo>
                      <a:pt x="85" y="163"/>
                    </a:lnTo>
                    <a:lnTo>
                      <a:pt x="83" y="163"/>
                    </a:lnTo>
                    <a:lnTo>
                      <a:pt x="82" y="163"/>
                    </a:lnTo>
                    <a:lnTo>
                      <a:pt x="80" y="163"/>
                    </a:lnTo>
                    <a:lnTo>
                      <a:pt x="78" y="157"/>
                    </a:lnTo>
                    <a:lnTo>
                      <a:pt x="79" y="155"/>
                    </a:lnTo>
                    <a:lnTo>
                      <a:pt x="80" y="153"/>
                    </a:lnTo>
                    <a:lnTo>
                      <a:pt x="70" y="147"/>
                    </a:lnTo>
                    <a:lnTo>
                      <a:pt x="59" y="143"/>
                    </a:lnTo>
                    <a:lnTo>
                      <a:pt x="48" y="142"/>
                    </a:lnTo>
                    <a:lnTo>
                      <a:pt x="44" y="143"/>
                    </a:lnTo>
                    <a:lnTo>
                      <a:pt x="39" y="144"/>
                    </a:lnTo>
                    <a:lnTo>
                      <a:pt x="34" y="144"/>
                    </a:lnTo>
                    <a:lnTo>
                      <a:pt x="33" y="143"/>
                    </a:lnTo>
                    <a:lnTo>
                      <a:pt x="33" y="142"/>
                    </a:lnTo>
                    <a:lnTo>
                      <a:pt x="29" y="142"/>
                    </a:lnTo>
                    <a:lnTo>
                      <a:pt x="27" y="143"/>
                    </a:lnTo>
                    <a:lnTo>
                      <a:pt x="27" y="144"/>
                    </a:lnTo>
                    <a:lnTo>
                      <a:pt x="23" y="144"/>
                    </a:lnTo>
                    <a:lnTo>
                      <a:pt x="19" y="143"/>
                    </a:lnTo>
                    <a:lnTo>
                      <a:pt x="15" y="141"/>
                    </a:lnTo>
                    <a:lnTo>
                      <a:pt x="12" y="140"/>
                    </a:lnTo>
                    <a:lnTo>
                      <a:pt x="19" y="135"/>
                    </a:lnTo>
                    <a:lnTo>
                      <a:pt x="15" y="134"/>
                    </a:lnTo>
                    <a:lnTo>
                      <a:pt x="12" y="133"/>
                    </a:lnTo>
                    <a:lnTo>
                      <a:pt x="10" y="131"/>
                    </a:lnTo>
                    <a:lnTo>
                      <a:pt x="8" y="129"/>
                    </a:lnTo>
                    <a:lnTo>
                      <a:pt x="6" y="126"/>
                    </a:lnTo>
                    <a:lnTo>
                      <a:pt x="15" y="125"/>
                    </a:lnTo>
                    <a:lnTo>
                      <a:pt x="24" y="122"/>
                    </a:lnTo>
                    <a:lnTo>
                      <a:pt x="17" y="121"/>
                    </a:lnTo>
                    <a:lnTo>
                      <a:pt x="9" y="116"/>
                    </a:lnTo>
                    <a:lnTo>
                      <a:pt x="0" y="110"/>
                    </a:lnTo>
                    <a:lnTo>
                      <a:pt x="3" y="104"/>
                    </a:lnTo>
                    <a:lnTo>
                      <a:pt x="14" y="101"/>
                    </a:lnTo>
                    <a:lnTo>
                      <a:pt x="25" y="98"/>
                    </a:lnTo>
                    <a:lnTo>
                      <a:pt x="33" y="97"/>
                    </a:lnTo>
                    <a:lnTo>
                      <a:pt x="41" y="97"/>
                    </a:lnTo>
                    <a:lnTo>
                      <a:pt x="47" y="90"/>
                    </a:lnTo>
                    <a:lnTo>
                      <a:pt x="46" y="88"/>
                    </a:lnTo>
                    <a:lnTo>
                      <a:pt x="46" y="86"/>
                    </a:lnTo>
                    <a:lnTo>
                      <a:pt x="45" y="84"/>
                    </a:lnTo>
                    <a:lnTo>
                      <a:pt x="44" y="83"/>
                    </a:lnTo>
                    <a:lnTo>
                      <a:pt x="43" y="81"/>
                    </a:lnTo>
                    <a:lnTo>
                      <a:pt x="42" y="81"/>
                    </a:lnTo>
                    <a:lnTo>
                      <a:pt x="38" y="81"/>
                    </a:lnTo>
                    <a:lnTo>
                      <a:pt x="36" y="82"/>
                    </a:lnTo>
                    <a:lnTo>
                      <a:pt x="34" y="81"/>
                    </a:lnTo>
                    <a:lnTo>
                      <a:pt x="33" y="79"/>
                    </a:lnTo>
                    <a:lnTo>
                      <a:pt x="32" y="77"/>
                    </a:lnTo>
                    <a:lnTo>
                      <a:pt x="32" y="76"/>
                    </a:lnTo>
                    <a:lnTo>
                      <a:pt x="31" y="74"/>
                    </a:lnTo>
                    <a:lnTo>
                      <a:pt x="44" y="66"/>
                    </a:lnTo>
                    <a:lnTo>
                      <a:pt x="57" y="60"/>
                    </a:lnTo>
                    <a:lnTo>
                      <a:pt x="66" y="64"/>
                    </a:lnTo>
                    <a:lnTo>
                      <a:pt x="65" y="51"/>
                    </a:lnTo>
                    <a:lnTo>
                      <a:pt x="86" y="48"/>
                    </a:lnTo>
                    <a:lnTo>
                      <a:pt x="108" y="43"/>
                    </a:lnTo>
                    <a:lnTo>
                      <a:pt x="113" y="47"/>
                    </a:lnTo>
                    <a:lnTo>
                      <a:pt x="115" y="51"/>
                    </a:lnTo>
                    <a:lnTo>
                      <a:pt x="118" y="54"/>
                    </a:lnTo>
                    <a:lnTo>
                      <a:pt x="117" y="44"/>
                    </a:lnTo>
                    <a:lnTo>
                      <a:pt x="125" y="47"/>
                    </a:lnTo>
                    <a:lnTo>
                      <a:pt x="132" y="49"/>
                    </a:lnTo>
                    <a:lnTo>
                      <a:pt x="140" y="50"/>
                    </a:lnTo>
                    <a:lnTo>
                      <a:pt x="136" y="44"/>
                    </a:lnTo>
                    <a:lnTo>
                      <a:pt x="131" y="39"/>
                    </a:lnTo>
                    <a:lnTo>
                      <a:pt x="136" y="38"/>
                    </a:lnTo>
                    <a:lnTo>
                      <a:pt x="139" y="37"/>
                    </a:lnTo>
                    <a:lnTo>
                      <a:pt x="143" y="37"/>
                    </a:lnTo>
                    <a:lnTo>
                      <a:pt x="147" y="38"/>
                    </a:lnTo>
                    <a:lnTo>
                      <a:pt x="156" y="41"/>
                    </a:lnTo>
                    <a:lnTo>
                      <a:pt x="167" y="43"/>
                    </a:lnTo>
                    <a:lnTo>
                      <a:pt x="171" y="46"/>
                    </a:lnTo>
                    <a:lnTo>
                      <a:pt x="174" y="49"/>
                    </a:lnTo>
                    <a:lnTo>
                      <a:pt x="176" y="49"/>
                    </a:lnTo>
                    <a:lnTo>
                      <a:pt x="178" y="48"/>
                    </a:lnTo>
                    <a:lnTo>
                      <a:pt x="180" y="48"/>
                    </a:lnTo>
                    <a:lnTo>
                      <a:pt x="174" y="42"/>
                    </a:lnTo>
                    <a:lnTo>
                      <a:pt x="165" y="39"/>
                    </a:lnTo>
                    <a:lnTo>
                      <a:pt x="156" y="35"/>
                    </a:lnTo>
                    <a:lnTo>
                      <a:pt x="157" y="34"/>
                    </a:lnTo>
                    <a:lnTo>
                      <a:pt x="157" y="31"/>
                    </a:lnTo>
                    <a:lnTo>
                      <a:pt x="163" y="30"/>
                    </a:lnTo>
                    <a:lnTo>
                      <a:pt x="168" y="29"/>
                    </a:lnTo>
                    <a:lnTo>
                      <a:pt x="162" y="25"/>
                    </a:lnTo>
                    <a:lnTo>
                      <a:pt x="167" y="21"/>
                    </a:lnTo>
                    <a:lnTo>
                      <a:pt x="173" y="20"/>
                    </a:lnTo>
                    <a:lnTo>
                      <a:pt x="185" y="17"/>
                    </a:lnTo>
                    <a:lnTo>
                      <a:pt x="197" y="17"/>
                    </a:lnTo>
                    <a:lnTo>
                      <a:pt x="206" y="20"/>
                    </a:lnTo>
                    <a:lnTo>
                      <a:pt x="214" y="21"/>
                    </a:lnTo>
                    <a:lnTo>
                      <a:pt x="217" y="16"/>
                    </a:lnTo>
                    <a:lnTo>
                      <a:pt x="214" y="8"/>
                    </a:lnTo>
                    <a:lnTo>
                      <a:pt x="217" y="8"/>
                    </a:lnTo>
                    <a:lnTo>
                      <a:pt x="219" y="8"/>
                    </a:lnTo>
                    <a:lnTo>
                      <a:pt x="225" y="3"/>
                    </a:lnTo>
                    <a:lnTo>
                      <a:pt x="233" y="1"/>
                    </a:lnTo>
                    <a:lnTo>
                      <a:pt x="242" y="1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02" name="Google Shape;1702;p93"/>
              <p:cNvSpPr/>
              <p:nvPr/>
            </p:nvSpPr>
            <p:spPr>
              <a:xfrm>
                <a:off x="8190631" y="3461663"/>
                <a:ext cx="164219" cy="80953"/>
              </a:xfrm>
              <a:custGeom>
                <a:rect b="b" l="l" r="r" t="t"/>
                <a:pathLst>
                  <a:path extrusionOk="0" h="35" w="71">
                    <a:moveTo>
                      <a:pt x="23" y="0"/>
                    </a:moveTo>
                    <a:lnTo>
                      <a:pt x="26" y="2"/>
                    </a:lnTo>
                    <a:lnTo>
                      <a:pt x="28" y="3"/>
                    </a:lnTo>
                    <a:lnTo>
                      <a:pt x="38" y="2"/>
                    </a:lnTo>
                    <a:lnTo>
                      <a:pt x="47" y="3"/>
                    </a:lnTo>
                    <a:lnTo>
                      <a:pt x="56" y="5"/>
                    </a:lnTo>
                    <a:lnTo>
                      <a:pt x="56" y="7"/>
                    </a:lnTo>
                    <a:lnTo>
                      <a:pt x="56" y="8"/>
                    </a:lnTo>
                    <a:lnTo>
                      <a:pt x="57" y="11"/>
                    </a:lnTo>
                    <a:lnTo>
                      <a:pt x="63" y="11"/>
                    </a:lnTo>
                    <a:lnTo>
                      <a:pt x="64" y="13"/>
                    </a:lnTo>
                    <a:lnTo>
                      <a:pt x="62" y="13"/>
                    </a:lnTo>
                    <a:lnTo>
                      <a:pt x="60" y="13"/>
                    </a:lnTo>
                    <a:lnTo>
                      <a:pt x="58" y="13"/>
                    </a:lnTo>
                    <a:lnTo>
                      <a:pt x="61" y="15"/>
                    </a:lnTo>
                    <a:lnTo>
                      <a:pt x="64" y="16"/>
                    </a:lnTo>
                    <a:lnTo>
                      <a:pt x="69" y="18"/>
                    </a:lnTo>
                    <a:lnTo>
                      <a:pt x="71" y="20"/>
                    </a:lnTo>
                    <a:lnTo>
                      <a:pt x="71" y="23"/>
                    </a:lnTo>
                    <a:lnTo>
                      <a:pt x="70" y="26"/>
                    </a:lnTo>
                    <a:lnTo>
                      <a:pt x="68" y="28"/>
                    </a:lnTo>
                    <a:lnTo>
                      <a:pt x="66" y="30"/>
                    </a:lnTo>
                    <a:lnTo>
                      <a:pt x="65" y="27"/>
                    </a:lnTo>
                    <a:lnTo>
                      <a:pt x="62" y="26"/>
                    </a:lnTo>
                    <a:lnTo>
                      <a:pt x="60" y="25"/>
                    </a:lnTo>
                    <a:lnTo>
                      <a:pt x="57" y="24"/>
                    </a:lnTo>
                    <a:lnTo>
                      <a:pt x="53" y="25"/>
                    </a:lnTo>
                    <a:lnTo>
                      <a:pt x="51" y="26"/>
                    </a:lnTo>
                    <a:lnTo>
                      <a:pt x="50" y="27"/>
                    </a:lnTo>
                    <a:lnTo>
                      <a:pt x="49" y="28"/>
                    </a:lnTo>
                    <a:lnTo>
                      <a:pt x="47" y="28"/>
                    </a:lnTo>
                    <a:lnTo>
                      <a:pt x="45" y="27"/>
                    </a:lnTo>
                    <a:lnTo>
                      <a:pt x="45" y="26"/>
                    </a:lnTo>
                    <a:lnTo>
                      <a:pt x="44" y="24"/>
                    </a:lnTo>
                    <a:lnTo>
                      <a:pt x="38" y="29"/>
                    </a:lnTo>
                    <a:lnTo>
                      <a:pt x="33" y="35"/>
                    </a:lnTo>
                    <a:lnTo>
                      <a:pt x="31" y="28"/>
                    </a:lnTo>
                    <a:lnTo>
                      <a:pt x="17" y="25"/>
                    </a:lnTo>
                    <a:lnTo>
                      <a:pt x="15" y="27"/>
                    </a:lnTo>
                    <a:lnTo>
                      <a:pt x="13" y="27"/>
                    </a:lnTo>
                    <a:lnTo>
                      <a:pt x="10" y="26"/>
                    </a:lnTo>
                    <a:lnTo>
                      <a:pt x="9" y="27"/>
                    </a:lnTo>
                    <a:lnTo>
                      <a:pt x="7" y="28"/>
                    </a:lnTo>
                    <a:lnTo>
                      <a:pt x="0" y="28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1" y="23"/>
                    </a:lnTo>
                    <a:lnTo>
                      <a:pt x="25" y="20"/>
                    </a:lnTo>
                    <a:lnTo>
                      <a:pt x="19" y="14"/>
                    </a:lnTo>
                    <a:lnTo>
                      <a:pt x="22" y="7"/>
                    </a:lnTo>
                    <a:lnTo>
                      <a:pt x="13" y="6"/>
                    </a:lnTo>
                    <a:lnTo>
                      <a:pt x="14" y="3"/>
                    </a:lnTo>
                    <a:lnTo>
                      <a:pt x="17" y="2"/>
                    </a:lnTo>
                    <a:lnTo>
                      <a:pt x="19" y="1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03" name="Google Shape;1703;p93"/>
              <p:cNvSpPr/>
              <p:nvPr/>
            </p:nvSpPr>
            <p:spPr>
              <a:xfrm>
                <a:off x="7926957" y="3362207"/>
                <a:ext cx="277552" cy="127212"/>
              </a:xfrm>
              <a:custGeom>
                <a:rect b="b" l="l" r="r" t="t"/>
                <a:pathLst>
                  <a:path extrusionOk="0" h="55" w="120">
                    <a:moveTo>
                      <a:pt x="33" y="0"/>
                    </a:moveTo>
                    <a:lnTo>
                      <a:pt x="45" y="1"/>
                    </a:lnTo>
                    <a:lnTo>
                      <a:pt x="56" y="5"/>
                    </a:lnTo>
                    <a:lnTo>
                      <a:pt x="58" y="7"/>
                    </a:lnTo>
                    <a:lnTo>
                      <a:pt x="60" y="9"/>
                    </a:lnTo>
                    <a:lnTo>
                      <a:pt x="61" y="12"/>
                    </a:lnTo>
                    <a:lnTo>
                      <a:pt x="62" y="14"/>
                    </a:lnTo>
                    <a:lnTo>
                      <a:pt x="67" y="15"/>
                    </a:lnTo>
                    <a:lnTo>
                      <a:pt x="71" y="16"/>
                    </a:lnTo>
                    <a:lnTo>
                      <a:pt x="76" y="19"/>
                    </a:lnTo>
                    <a:lnTo>
                      <a:pt x="78" y="17"/>
                    </a:lnTo>
                    <a:lnTo>
                      <a:pt x="79" y="16"/>
                    </a:lnTo>
                    <a:lnTo>
                      <a:pt x="82" y="24"/>
                    </a:lnTo>
                    <a:lnTo>
                      <a:pt x="89" y="27"/>
                    </a:lnTo>
                    <a:lnTo>
                      <a:pt x="96" y="31"/>
                    </a:lnTo>
                    <a:lnTo>
                      <a:pt x="104" y="33"/>
                    </a:lnTo>
                    <a:lnTo>
                      <a:pt x="104" y="35"/>
                    </a:lnTo>
                    <a:lnTo>
                      <a:pt x="105" y="36"/>
                    </a:lnTo>
                    <a:lnTo>
                      <a:pt x="105" y="38"/>
                    </a:lnTo>
                    <a:lnTo>
                      <a:pt x="112" y="36"/>
                    </a:lnTo>
                    <a:lnTo>
                      <a:pt x="120" y="44"/>
                    </a:lnTo>
                    <a:lnTo>
                      <a:pt x="113" y="47"/>
                    </a:lnTo>
                    <a:lnTo>
                      <a:pt x="105" y="50"/>
                    </a:lnTo>
                    <a:lnTo>
                      <a:pt x="77" y="55"/>
                    </a:lnTo>
                    <a:lnTo>
                      <a:pt x="79" y="52"/>
                    </a:lnTo>
                    <a:lnTo>
                      <a:pt x="81" y="50"/>
                    </a:lnTo>
                    <a:lnTo>
                      <a:pt x="82" y="49"/>
                    </a:lnTo>
                    <a:lnTo>
                      <a:pt x="84" y="47"/>
                    </a:lnTo>
                    <a:lnTo>
                      <a:pt x="85" y="44"/>
                    </a:lnTo>
                    <a:lnTo>
                      <a:pt x="82" y="44"/>
                    </a:lnTo>
                    <a:lnTo>
                      <a:pt x="80" y="43"/>
                    </a:lnTo>
                    <a:lnTo>
                      <a:pt x="77" y="41"/>
                    </a:lnTo>
                    <a:lnTo>
                      <a:pt x="74" y="40"/>
                    </a:lnTo>
                    <a:lnTo>
                      <a:pt x="72" y="39"/>
                    </a:lnTo>
                    <a:lnTo>
                      <a:pt x="70" y="38"/>
                    </a:lnTo>
                    <a:lnTo>
                      <a:pt x="69" y="36"/>
                    </a:lnTo>
                    <a:lnTo>
                      <a:pt x="69" y="33"/>
                    </a:lnTo>
                    <a:lnTo>
                      <a:pt x="69" y="29"/>
                    </a:lnTo>
                    <a:lnTo>
                      <a:pt x="61" y="28"/>
                    </a:lnTo>
                    <a:lnTo>
                      <a:pt x="55" y="25"/>
                    </a:lnTo>
                    <a:lnTo>
                      <a:pt x="49" y="22"/>
                    </a:lnTo>
                    <a:lnTo>
                      <a:pt x="43" y="19"/>
                    </a:lnTo>
                    <a:lnTo>
                      <a:pt x="41" y="17"/>
                    </a:lnTo>
                    <a:lnTo>
                      <a:pt x="37" y="15"/>
                    </a:lnTo>
                    <a:lnTo>
                      <a:pt x="34" y="14"/>
                    </a:lnTo>
                    <a:lnTo>
                      <a:pt x="31" y="13"/>
                    </a:lnTo>
                    <a:lnTo>
                      <a:pt x="35" y="8"/>
                    </a:lnTo>
                    <a:lnTo>
                      <a:pt x="29" y="7"/>
                    </a:lnTo>
                    <a:lnTo>
                      <a:pt x="22" y="9"/>
                    </a:lnTo>
                    <a:lnTo>
                      <a:pt x="15" y="12"/>
                    </a:lnTo>
                    <a:lnTo>
                      <a:pt x="9" y="14"/>
                    </a:lnTo>
                    <a:lnTo>
                      <a:pt x="7" y="16"/>
                    </a:lnTo>
                    <a:lnTo>
                      <a:pt x="3" y="17"/>
                    </a:lnTo>
                    <a:lnTo>
                      <a:pt x="0" y="19"/>
                    </a:lnTo>
                    <a:lnTo>
                      <a:pt x="1" y="15"/>
                    </a:lnTo>
                    <a:lnTo>
                      <a:pt x="3" y="12"/>
                    </a:lnTo>
                    <a:lnTo>
                      <a:pt x="6" y="9"/>
                    </a:lnTo>
                    <a:lnTo>
                      <a:pt x="9" y="7"/>
                    </a:lnTo>
                    <a:lnTo>
                      <a:pt x="20" y="2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04" name="Google Shape;1704;p93"/>
              <p:cNvSpPr/>
              <p:nvPr/>
            </p:nvSpPr>
            <p:spPr>
              <a:xfrm>
                <a:off x="8301652" y="1692272"/>
                <a:ext cx="60136" cy="60136"/>
              </a:xfrm>
              <a:custGeom>
                <a:rect b="b" l="l" r="r" t="t"/>
                <a:pathLst>
                  <a:path extrusionOk="0" h="26" w="26">
                    <a:moveTo>
                      <a:pt x="2" y="0"/>
                    </a:moveTo>
                    <a:lnTo>
                      <a:pt x="8" y="2"/>
                    </a:lnTo>
                    <a:lnTo>
                      <a:pt x="11" y="3"/>
                    </a:lnTo>
                    <a:lnTo>
                      <a:pt x="15" y="7"/>
                    </a:lnTo>
                    <a:lnTo>
                      <a:pt x="20" y="9"/>
                    </a:lnTo>
                    <a:lnTo>
                      <a:pt x="17" y="17"/>
                    </a:lnTo>
                    <a:lnTo>
                      <a:pt x="15" y="17"/>
                    </a:lnTo>
                    <a:lnTo>
                      <a:pt x="13" y="17"/>
                    </a:lnTo>
                    <a:lnTo>
                      <a:pt x="12" y="17"/>
                    </a:lnTo>
                    <a:lnTo>
                      <a:pt x="18" y="19"/>
                    </a:lnTo>
                    <a:lnTo>
                      <a:pt x="26" y="20"/>
                    </a:lnTo>
                    <a:lnTo>
                      <a:pt x="22" y="26"/>
                    </a:lnTo>
                    <a:lnTo>
                      <a:pt x="14" y="25"/>
                    </a:lnTo>
                    <a:lnTo>
                      <a:pt x="6" y="24"/>
                    </a:lnTo>
                    <a:lnTo>
                      <a:pt x="6" y="22"/>
                    </a:lnTo>
                    <a:lnTo>
                      <a:pt x="5" y="19"/>
                    </a:lnTo>
                    <a:lnTo>
                      <a:pt x="4" y="19"/>
                    </a:lnTo>
                    <a:lnTo>
                      <a:pt x="3" y="18"/>
                    </a:lnTo>
                    <a:lnTo>
                      <a:pt x="2" y="17"/>
                    </a:lnTo>
                    <a:lnTo>
                      <a:pt x="0" y="17"/>
                    </a:lnTo>
                    <a:lnTo>
                      <a:pt x="4" y="13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05" name="Google Shape;1705;p93"/>
              <p:cNvSpPr/>
              <p:nvPr/>
            </p:nvSpPr>
            <p:spPr>
              <a:xfrm>
                <a:off x="8292400" y="1523427"/>
                <a:ext cx="520410" cy="337688"/>
              </a:xfrm>
              <a:custGeom>
                <a:rect b="b" l="l" r="r" t="t"/>
                <a:pathLst>
                  <a:path extrusionOk="0" h="146" w="225">
                    <a:moveTo>
                      <a:pt x="130" y="0"/>
                    </a:moveTo>
                    <a:lnTo>
                      <a:pt x="130" y="2"/>
                    </a:lnTo>
                    <a:lnTo>
                      <a:pt x="139" y="1"/>
                    </a:lnTo>
                    <a:lnTo>
                      <a:pt x="149" y="2"/>
                    </a:lnTo>
                    <a:lnTo>
                      <a:pt x="148" y="2"/>
                    </a:lnTo>
                    <a:lnTo>
                      <a:pt x="149" y="3"/>
                    </a:lnTo>
                    <a:lnTo>
                      <a:pt x="151" y="4"/>
                    </a:lnTo>
                    <a:lnTo>
                      <a:pt x="157" y="3"/>
                    </a:lnTo>
                    <a:lnTo>
                      <a:pt x="162" y="3"/>
                    </a:lnTo>
                    <a:lnTo>
                      <a:pt x="168" y="3"/>
                    </a:lnTo>
                    <a:lnTo>
                      <a:pt x="174" y="5"/>
                    </a:lnTo>
                    <a:lnTo>
                      <a:pt x="182" y="9"/>
                    </a:lnTo>
                    <a:lnTo>
                      <a:pt x="189" y="9"/>
                    </a:lnTo>
                    <a:lnTo>
                      <a:pt x="193" y="11"/>
                    </a:lnTo>
                    <a:lnTo>
                      <a:pt x="196" y="13"/>
                    </a:lnTo>
                    <a:lnTo>
                      <a:pt x="201" y="13"/>
                    </a:lnTo>
                    <a:lnTo>
                      <a:pt x="201" y="15"/>
                    </a:lnTo>
                    <a:lnTo>
                      <a:pt x="208" y="17"/>
                    </a:lnTo>
                    <a:lnTo>
                      <a:pt x="216" y="22"/>
                    </a:lnTo>
                    <a:lnTo>
                      <a:pt x="224" y="24"/>
                    </a:lnTo>
                    <a:lnTo>
                      <a:pt x="225" y="27"/>
                    </a:lnTo>
                    <a:lnTo>
                      <a:pt x="225" y="29"/>
                    </a:lnTo>
                    <a:lnTo>
                      <a:pt x="222" y="29"/>
                    </a:lnTo>
                    <a:lnTo>
                      <a:pt x="221" y="31"/>
                    </a:lnTo>
                    <a:lnTo>
                      <a:pt x="219" y="31"/>
                    </a:lnTo>
                    <a:lnTo>
                      <a:pt x="220" y="33"/>
                    </a:lnTo>
                    <a:lnTo>
                      <a:pt x="213" y="35"/>
                    </a:lnTo>
                    <a:lnTo>
                      <a:pt x="205" y="37"/>
                    </a:lnTo>
                    <a:lnTo>
                      <a:pt x="205" y="40"/>
                    </a:lnTo>
                    <a:lnTo>
                      <a:pt x="205" y="41"/>
                    </a:lnTo>
                    <a:lnTo>
                      <a:pt x="204" y="43"/>
                    </a:lnTo>
                    <a:lnTo>
                      <a:pt x="203" y="44"/>
                    </a:lnTo>
                    <a:lnTo>
                      <a:pt x="201" y="43"/>
                    </a:lnTo>
                    <a:lnTo>
                      <a:pt x="201" y="45"/>
                    </a:lnTo>
                    <a:lnTo>
                      <a:pt x="199" y="45"/>
                    </a:lnTo>
                    <a:lnTo>
                      <a:pt x="197" y="46"/>
                    </a:lnTo>
                    <a:lnTo>
                      <a:pt x="196" y="45"/>
                    </a:lnTo>
                    <a:lnTo>
                      <a:pt x="195" y="46"/>
                    </a:lnTo>
                    <a:lnTo>
                      <a:pt x="194" y="47"/>
                    </a:lnTo>
                    <a:lnTo>
                      <a:pt x="186" y="52"/>
                    </a:lnTo>
                    <a:lnTo>
                      <a:pt x="180" y="57"/>
                    </a:lnTo>
                    <a:lnTo>
                      <a:pt x="179" y="58"/>
                    </a:lnTo>
                    <a:lnTo>
                      <a:pt x="175" y="60"/>
                    </a:lnTo>
                    <a:lnTo>
                      <a:pt x="173" y="64"/>
                    </a:lnTo>
                    <a:lnTo>
                      <a:pt x="171" y="68"/>
                    </a:lnTo>
                    <a:lnTo>
                      <a:pt x="168" y="68"/>
                    </a:lnTo>
                    <a:lnTo>
                      <a:pt x="163" y="68"/>
                    </a:lnTo>
                    <a:lnTo>
                      <a:pt x="161" y="70"/>
                    </a:lnTo>
                    <a:lnTo>
                      <a:pt x="158" y="71"/>
                    </a:lnTo>
                    <a:lnTo>
                      <a:pt x="155" y="72"/>
                    </a:lnTo>
                    <a:lnTo>
                      <a:pt x="151" y="72"/>
                    </a:lnTo>
                    <a:lnTo>
                      <a:pt x="152" y="76"/>
                    </a:lnTo>
                    <a:lnTo>
                      <a:pt x="151" y="81"/>
                    </a:lnTo>
                    <a:lnTo>
                      <a:pt x="150" y="84"/>
                    </a:lnTo>
                    <a:lnTo>
                      <a:pt x="150" y="85"/>
                    </a:lnTo>
                    <a:lnTo>
                      <a:pt x="150" y="87"/>
                    </a:lnTo>
                    <a:lnTo>
                      <a:pt x="148" y="90"/>
                    </a:lnTo>
                    <a:lnTo>
                      <a:pt x="147" y="91"/>
                    </a:lnTo>
                    <a:lnTo>
                      <a:pt x="145" y="91"/>
                    </a:lnTo>
                    <a:lnTo>
                      <a:pt x="144" y="92"/>
                    </a:lnTo>
                    <a:lnTo>
                      <a:pt x="144" y="94"/>
                    </a:lnTo>
                    <a:lnTo>
                      <a:pt x="143" y="95"/>
                    </a:lnTo>
                    <a:lnTo>
                      <a:pt x="135" y="96"/>
                    </a:lnTo>
                    <a:lnTo>
                      <a:pt x="126" y="95"/>
                    </a:lnTo>
                    <a:lnTo>
                      <a:pt x="125" y="103"/>
                    </a:lnTo>
                    <a:lnTo>
                      <a:pt x="116" y="106"/>
                    </a:lnTo>
                    <a:lnTo>
                      <a:pt x="114" y="110"/>
                    </a:lnTo>
                    <a:lnTo>
                      <a:pt x="123" y="111"/>
                    </a:lnTo>
                    <a:lnTo>
                      <a:pt x="122" y="114"/>
                    </a:lnTo>
                    <a:lnTo>
                      <a:pt x="121" y="115"/>
                    </a:lnTo>
                    <a:lnTo>
                      <a:pt x="119" y="117"/>
                    </a:lnTo>
                    <a:lnTo>
                      <a:pt x="118" y="118"/>
                    </a:lnTo>
                    <a:lnTo>
                      <a:pt x="98" y="122"/>
                    </a:lnTo>
                    <a:lnTo>
                      <a:pt x="99" y="117"/>
                    </a:lnTo>
                    <a:lnTo>
                      <a:pt x="90" y="117"/>
                    </a:lnTo>
                    <a:lnTo>
                      <a:pt x="81" y="118"/>
                    </a:lnTo>
                    <a:lnTo>
                      <a:pt x="80" y="117"/>
                    </a:lnTo>
                    <a:lnTo>
                      <a:pt x="79" y="115"/>
                    </a:lnTo>
                    <a:lnTo>
                      <a:pt x="73" y="118"/>
                    </a:lnTo>
                    <a:lnTo>
                      <a:pt x="63" y="118"/>
                    </a:lnTo>
                    <a:lnTo>
                      <a:pt x="52" y="117"/>
                    </a:lnTo>
                    <a:lnTo>
                      <a:pt x="42" y="113"/>
                    </a:lnTo>
                    <a:lnTo>
                      <a:pt x="42" y="114"/>
                    </a:lnTo>
                    <a:lnTo>
                      <a:pt x="41" y="116"/>
                    </a:lnTo>
                    <a:lnTo>
                      <a:pt x="41" y="117"/>
                    </a:lnTo>
                    <a:lnTo>
                      <a:pt x="42" y="117"/>
                    </a:lnTo>
                    <a:lnTo>
                      <a:pt x="43" y="118"/>
                    </a:lnTo>
                    <a:lnTo>
                      <a:pt x="36" y="119"/>
                    </a:lnTo>
                    <a:lnTo>
                      <a:pt x="39" y="126"/>
                    </a:lnTo>
                    <a:lnTo>
                      <a:pt x="41" y="127"/>
                    </a:lnTo>
                    <a:lnTo>
                      <a:pt x="44" y="128"/>
                    </a:lnTo>
                    <a:lnTo>
                      <a:pt x="49" y="129"/>
                    </a:lnTo>
                    <a:lnTo>
                      <a:pt x="53" y="129"/>
                    </a:lnTo>
                    <a:lnTo>
                      <a:pt x="57" y="129"/>
                    </a:lnTo>
                    <a:lnTo>
                      <a:pt x="73" y="127"/>
                    </a:lnTo>
                    <a:lnTo>
                      <a:pt x="89" y="127"/>
                    </a:lnTo>
                    <a:lnTo>
                      <a:pt x="95" y="129"/>
                    </a:lnTo>
                    <a:lnTo>
                      <a:pt x="101" y="132"/>
                    </a:lnTo>
                    <a:lnTo>
                      <a:pt x="100" y="134"/>
                    </a:lnTo>
                    <a:lnTo>
                      <a:pt x="99" y="137"/>
                    </a:lnTo>
                    <a:lnTo>
                      <a:pt x="98" y="139"/>
                    </a:lnTo>
                    <a:lnTo>
                      <a:pt x="98" y="140"/>
                    </a:lnTo>
                    <a:lnTo>
                      <a:pt x="98" y="141"/>
                    </a:lnTo>
                    <a:lnTo>
                      <a:pt x="89" y="144"/>
                    </a:lnTo>
                    <a:lnTo>
                      <a:pt x="79" y="146"/>
                    </a:lnTo>
                    <a:lnTo>
                      <a:pt x="74" y="145"/>
                    </a:lnTo>
                    <a:lnTo>
                      <a:pt x="67" y="143"/>
                    </a:lnTo>
                    <a:lnTo>
                      <a:pt x="68" y="145"/>
                    </a:lnTo>
                    <a:lnTo>
                      <a:pt x="39" y="145"/>
                    </a:lnTo>
                    <a:lnTo>
                      <a:pt x="39" y="143"/>
                    </a:lnTo>
                    <a:lnTo>
                      <a:pt x="37" y="143"/>
                    </a:lnTo>
                    <a:lnTo>
                      <a:pt x="36" y="142"/>
                    </a:lnTo>
                    <a:lnTo>
                      <a:pt x="34" y="140"/>
                    </a:lnTo>
                    <a:lnTo>
                      <a:pt x="25" y="141"/>
                    </a:lnTo>
                    <a:lnTo>
                      <a:pt x="15" y="138"/>
                    </a:lnTo>
                    <a:lnTo>
                      <a:pt x="15" y="130"/>
                    </a:lnTo>
                    <a:lnTo>
                      <a:pt x="18" y="127"/>
                    </a:lnTo>
                    <a:lnTo>
                      <a:pt x="19" y="123"/>
                    </a:lnTo>
                    <a:lnTo>
                      <a:pt x="20" y="119"/>
                    </a:lnTo>
                    <a:lnTo>
                      <a:pt x="20" y="115"/>
                    </a:lnTo>
                    <a:lnTo>
                      <a:pt x="16" y="116"/>
                    </a:lnTo>
                    <a:lnTo>
                      <a:pt x="13" y="116"/>
                    </a:lnTo>
                    <a:lnTo>
                      <a:pt x="9" y="116"/>
                    </a:lnTo>
                    <a:lnTo>
                      <a:pt x="6" y="115"/>
                    </a:lnTo>
                    <a:lnTo>
                      <a:pt x="3" y="113"/>
                    </a:lnTo>
                    <a:lnTo>
                      <a:pt x="1" y="108"/>
                    </a:lnTo>
                    <a:lnTo>
                      <a:pt x="0" y="104"/>
                    </a:lnTo>
                    <a:lnTo>
                      <a:pt x="19" y="105"/>
                    </a:lnTo>
                    <a:lnTo>
                      <a:pt x="22" y="110"/>
                    </a:lnTo>
                    <a:lnTo>
                      <a:pt x="25" y="110"/>
                    </a:lnTo>
                    <a:lnTo>
                      <a:pt x="29" y="110"/>
                    </a:lnTo>
                    <a:lnTo>
                      <a:pt x="32" y="111"/>
                    </a:lnTo>
                    <a:lnTo>
                      <a:pt x="34" y="111"/>
                    </a:lnTo>
                    <a:lnTo>
                      <a:pt x="36" y="113"/>
                    </a:lnTo>
                    <a:lnTo>
                      <a:pt x="37" y="114"/>
                    </a:lnTo>
                    <a:lnTo>
                      <a:pt x="39" y="106"/>
                    </a:lnTo>
                    <a:lnTo>
                      <a:pt x="44" y="109"/>
                    </a:lnTo>
                    <a:lnTo>
                      <a:pt x="45" y="107"/>
                    </a:lnTo>
                    <a:lnTo>
                      <a:pt x="62" y="103"/>
                    </a:lnTo>
                    <a:lnTo>
                      <a:pt x="59" y="94"/>
                    </a:lnTo>
                    <a:lnTo>
                      <a:pt x="64" y="92"/>
                    </a:lnTo>
                    <a:lnTo>
                      <a:pt x="69" y="92"/>
                    </a:lnTo>
                    <a:lnTo>
                      <a:pt x="71" y="93"/>
                    </a:lnTo>
                    <a:lnTo>
                      <a:pt x="73" y="95"/>
                    </a:lnTo>
                    <a:lnTo>
                      <a:pt x="74" y="97"/>
                    </a:lnTo>
                    <a:lnTo>
                      <a:pt x="75" y="99"/>
                    </a:lnTo>
                    <a:lnTo>
                      <a:pt x="77" y="102"/>
                    </a:lnTo>
                    <a:lnTo>
                      <a:pt x="79" y="102"/>
                    </a:lnTo>
                    <a:lnTo>
                      <a:pt x="81" y="103"/>
                    </a:lnTo>
                    <a:lnTo>
                      <a:pt x="85" y="102"/>
                    </a:lnTo>
                    <a:lnTo>
                      <a:pt x="86" y="99"/>
                    </a:lnTo>
                    <a:lnTo>
                      <a:pt x="84" y="99"/>
                    </a:lnTo>
                    <a:lnTo>
                      <a:pt x="81" y="99"/>
                    </a:lnTo>
                    <a:lnTo>
                      <a:pt x="79" y="99"/>
                    </a:lnTo>
                    <a:lnTo>
                      <a:pt x="79" y="97"/>
                    </a:lnTo>
                    <a:lnTo>
                      <a:pt x="78" y="94"/>
                    </a:lnTo>
                    <a:lnTo>
                      <a:pt x="77" y="90"/>
                    </a:lnTo>
                    <a:lnTo>
                      <a:pt x="68" y="89"/>
                    </a:lnTo>
                    <a:lnTo>
                      <a:pt x="66" y="90"/>
                    </a:lnTo>
                    <a:lnTo>
                      <a:pt x="66" y="87"/>
                    </a:lnTo>
                    <a:lnTo>
                      <a:pt x="66" y="85"/>
                    </a:lnTo>
                    <a:lnTo>
                      <a:pt x="66" y="84"/>
                    </a:lnTo>
                    <a:lnTo>
                      <a:pt x="60" y="85"/>
                    </a:lnTo>
                    <a:lnTo>
                      <a:pt x="60" y="86"/>
                    </a:lnTo>
                    <a:lnTo>
                      <a:pt x="59" y="87"/>
                    </a:lnTo>
                    <a:lnTo>
                      <a:pt x="52" y="86"/>
                    </a:lnTo>
                    <a:lnTo>
                      <a:pt x="44" y="87"/>
                    </a:lnTo>
                    <a:lnTo>
                      <a:pt x="37" y="86"/>
                    </a:lnTo>
                    <a:lnTo>
                      <a:pt x="33" y="79"/>
                    </a:lnTo>
                    <a:lnTo>
                      <a:pt x="31" y="71"/>
                    </a:lnTo>
                    <a:lnTo>
                      <a:pt x="33" y="71"/>
                    </a:lnTo>
                    <a:lnTo>
                      <a:pt x="36" y="70"/>
                    </a:lnTo>
                    <a:lnTo>
                      <a:pt x="34" y="69"/>
                    </a:lnTo>
                    <a:lnTo>
                      <a:pt x="33" y="68"/>
                    </a:lnTo>
                    <a:lnTo>
                      <a:pt x="33" y="67"/>
                    </a:lnTo>
                    <a:lnTo>
                      <a:pt x="26" y="67"/>
                    </a:lnTo>
                    <a:lnTo>
                      <a:pt x="24" y="54"/>
                    </a:lnTo>
                    <a:lnTo>
                      <a:pt x="26" y="54"/>
                    </a:lnTo>
                    <a:lnTo>
                      <a:pt x="28" y="52"/>
                    </a:lnTo>
                    <a:lnTo>
                      <a:pt x="29" y="52"/>
                    </a:lnTo>
                    <a:lnTo>
                      <a:pt x="29" y="51"/>
                    </a:lnTo>
                    <a:lnTo>
                      <a:pt x="27" y="51"/>
                    </a:lnTo>
                    <a:lnTo>
                      <a:pt x="26" y="51"/>
                    </a:lnTo>
                    <a:lnTo>
                      <a:pt x="30" y="46"/>
                    </a:lnTo>
                    <a:lnTo>
                      <a:pt x="37" y="45"/>
                    </a:lnTo>
                    <a:lnTo>
                      <a:pt x="36" y="38"/>
                    </a:lnTo>
                    <a:lnTo>
                      <a:pt x="37" y="38"/>
                    </a:lnTo>
                    <a:lnTo>
                      <a:pt x="39" y="38"/>
                    </a:lnTo>
                    <a:lnTo>
                      <a:pt x="40" y="37"/>
                    </a:lnTo>
                    <a:lnTo>
                      <a:pt x="42" y="35"/>
                    </a:lnTo>
                    <a:lnTo>
                      <a:pt x="43" y="33"/>
                    </a:lnTo>
                    <a:lnTo>
                      <a:pt x="45" y="32"/>
                    </a:lnTo>
                    <a:lnTo>
                      <a:pt x="48" y="31"/>
                    </a:lnTo>
                    <a:lnTo>
                      <a:pt x="50" y="31"/>
                    </a:lnTo>
                    <a:lnTo>
                      <a:pt x="53" y="32"/>
                    </a:lnTo>
                    <a:lnTo>
                      <a:pt x="52" y="33"/>
                    </a:lnTo>
                    <a:lnTo>
                      <a:pt x="57" y="40"/>
                    </a:lnTo>
                    <a:lnTo>
                      <a:pt x="63" y="47"/>
                    </a:lnTo>
                    <a:lnTo>
                      <a:pt x="65" y="47"/>
                    </a:lnTo>
                    <a:lnTo>
                      <a:pt x="67" y="47"/>
                    </a:lnTo>
                    <a:lnTo>
                      <a:pt x="68" y="49"/>
                    </a:lnTo>
                    <a:lnTo>
                      <a:pt x="68" y="51"/>
                    </a:lnTo>
                    <a:lnTo>
                      <a:pt x="68" y="54"/>
                    </a:lnTo>
                    <a:lnTo>
                      <a:pt x="73" y="47"/>
                    </a:lnTo>
                    <a:lnTo>
                      <a:pt x="75" y="51"/>
                    </a:lnTo>
                    <a:lnTo>
                      <a:pt x="77" y="56"/>
                    </a:lnTo>
                    <a:lnTo>
                      <a:pt x="79" y="55"/>
                    </a:lnTo>
                    <a:lnTo>
                      <a:pt x="80" y="61"/>
                    </a:lnTo>
                    <a:lnTo>
                      <a:pt x="81" y="59"/>
                    </a:lnTo>
                    <a:lnTo>
                      <a:pt x="81" y="57"/>
                    </a:lnTo>
                    <a:lnTo>
                      <a:pt x="83" y="54"/>
                    </a:lnTo>
                    <a:lnTo>
                      <a:pt x="81" y="52"/>
                    </a:lnTo>
                    <a:lnTo>
                      <a:pt x="81" y="50"/>
                    </a:lnTo>
                    <a:lnTo>
                      <a:pt x="84" y="51"/>
                    </a:lnTo>
                    <a:lnTo>
                      <a:pt x="83" y="49"/>
                    </a:lnTo>
                    <a:lnTo>
                      <a:pt x="83" y="47"/>
                    </a:lnTo>
                    <a:lnTo>
                      <a:pt x="84" y="46"/>
                    </a:lnTo>
                    <a:lnTo>
                      <a:pt x="81" y="46"/>
                    </a:lnTo>
                    <a:lnTo>
                      <a:pt x="80" y="46"/>
                    </a:lnTo>
                    <a:lnTo>
                      <a:pt x="75" y="45"/>
                    </a:lnTo>
                    <a:lnTo>
                      <a:pt x="72" y="43"/>
                    </a:lnTo>
                    <a:lnTo>
                      <a:pt x="67" y="40"/>
                    </a:lnTo>
                    <a:lnTo>
                      <a:pt x="64" y="37"/>
                    </a:lnTo>
                    <a:lnTo>
                      <a:pt x="62" y="37"/>
                    </a:lnTo>
                    <a:lnTo>
                      <a:pt x="62" y="36"/>
                    </a:lnTo>
                    <a:lnTo>
                      <a:pt x="62" y="34"/>
                    </a:lnTo>
                    <a:lnTo>
                      <a:pt x="62" y="32"/>
                    </a:lnTo>
                    <a:lnTo>
                      <a:pt x="56" y="29"/>
                    </a:lnTo>
                    <a:lnTo>
                      <a:pt x="56" y="27"/>
                    </a:lnTo>
                    <a:lnTo>
                      <a:pt x="56" y="26"/>
                    </a:lnTo>
                    <a:lnTo>
                      <a:pt x="56" y="24"/>
                    </a:lnTo>
                    <a:lnTo>
                      <a:pt x="59" y="24"/>
                    </a:lnTo>
                    <a:lnTo>
                      <a:pt x="61" y="24"/>
                    </a:lnTo>
                    <a:lnTo>
                      <a:pt x="61" y="23"/>
                    </a:lnTo>
                    <a:lnTo>
                      <a:pt x="63" y="22"/>
                    </a:lnTo>
                    <a:lnTo>
                      <a:pt x="65" y="22"/>
                    </a:lnTo>
                    <a:lnTo>
                      <a:pt x="65" y="21"/>
                    </a:lnTo>
                    <a:lnTo>
                      <a:pt x="66" y="20"/>
                    </a:lnTo>
                    <a:lnTo>
                      <a:pt x="68" y="20"/>
                    </a:lnTo>
                    <a:lnTo>
                      <a:pt x="71" y="20"/>
                    </a:lnTo>
                    <a:lnTo>
                      <a:pt x="72" y="21"/>
                    </a:lnTo>
                    <a:lnTo>
                      <a:pt x="72" y="19"/>
                    </a:lnTo>
                    <a:lnTo>
                      <a:pt x="74" y="19"/>
                    </a:lnTo>
                    <a:lnTo>
                      <a:pt x="74" y="16"/>
                    </a:lnTo>
                    <a:lnTo>
                      <a:pt x="84" y="15"/>
                    </a:lnTo>
                    <a:lnTo>
                      <a:pt x="93" y="12"/>
                    </a:lnTo>
                    <a:lnTo>
                      <a:pt x="93" y="11"/>
                    </a:lnTo>
                    <a:lnTo>
                      <a:pt x="99" y="12"/>
                    </a:lnTo>
                    <a:lnTo>
                      <a:pt x="104" y="13"/>
                    </a:lnTo>
                    <a:lnTo>
                      <a:pt x="106" y="14"/>
                    </a:lnTo>
                    <a:lnTo>
                      <a:pt x="112" y="9"/>
                    </a:lnTo>
                    <a:lnTo>
                      <a:pt x="116" y="3"/>
                    </a:lnTo>
                    <a:lnTo>
                      <a:pt x="123" y="1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06" name="Google Shape;1706;p93"/>
              <p:cNvSpPr/>
              <p:nvPr/>
            </p:nvSpPr>
            <p:spPr>
              <a:xfrm>
                <a:off x="8301652" y="1643699"/>
                <a:ext cx="20817" cy="20817"/>
              </a:xfrm>
              <a:custGeom>
                <a:rect b="b" l="l" r="r" t="t"/>
                <a:pathLst>
                  <a:path extrusionOk="0" h="9" w="9">
                    <a:moveTo>
                      <a:pt x="9" y="0"/>
                    </a:moveTo>
                    <a:lnTo>
                      <a:pt x="8" y="9"/>
                    </a:lnTo>
                    <a:lnTo>
                      <a:pt x="4" y="7"/>
                    </a:lnTo>
                    <a:lnTo>
                      <a:pt x="2" y="5"/>
                    </a:lnTo>
                    <a:lnTo>
                      <a:pt x="0" y="2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07" name="Google Shape;1707;p93"/>
              <p:cNvSpPr/>
              <p:nvPr/>
            </p:nvSpPr>
            <p:spPr>
              <a:xfrm>
                <a:off x="8468183" y="2073904"/>
                <a:ext cx="46259" cy="41633"/>
              </a:xfrm>
              <a:custGeom>
                <a:rect b="b" l="l" r="r" t="t"/>
                <a:pathLst>
                  <a:path extrusionOk="0" h="18" w="20">
                    <a:moveTo>
                      <a:pt x="10" y="0"/>
                    </a:moveTo>
                    <a:lnTo>
                      <a:pt x="12" y="0"/>
                    </a:lnTo>
                    <a:lnTo>
                      <a:pt x="14" y="1"/>
                    </a:lnTo>
                    <a:lnTo>
                      <a:pt x="16" y="4"/>
                    </a:lnTo>
                    <a:lnTo>
                      <a:pt x="20" y="5"/>
                    </a:lnTo>
                    <a:lnTo>
                      <a:pt x="19" y="6"/>
                    </a:lnTo>
                    <a:lnTo>
                      <a:pt x="16" y="9"/>
                    </a:lnTo>
                    <a:lnTo>
                      <a:pt x="15" y="13"/>
                    </a:lnTo>
                    <a:lnTo>
                      <a:pt x="12" y="16"/>
                    </a:lnTo>
                    <a:lnTo>
                      <a:pt x="9" y="17"/>
                    </a:lnTo>
                    <a:lnTo>
                      <a:pt x="5" y="17"/>
                    </a:lnTo>
                    <a:lnTo>
                      <a:pt x="2" y="18"/>
                    </a:lnTo>
                    <a:lnTo>
                      <a:pt x="0" y="18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0" y="9"/>
                    </a:lnTo>
                    <a:lnTo>
                      <a:pt x="1" y="7"/>
                    </a:lnTo>
                    <a:lnTo>
                      <a:pt x="2" y="5"/>
                    </a:lnTo>
                    <a:lnTo>
                      <a:pt x="4" y="3"/>
                    </a:lnTo>
                    <a:lnTo>
                      <a:pt x="7" y="1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08" name="Google Shape;1708;p93"/>
              <p:cNvSpPr/>
              <p:nvPr/>
            </p:nvSpPr>
            <p:spPr>
              <a:xfrm>
                <a:off x="7910767" y="1717713"/>
                <a:ext cx="131838" cy="53198"/>
              </a:xfrm>
              <a:custGeom>
                <a:rect b="b" l="l" r="r" t="t"/>
                <a:pathLst>
                  <a:path extrusionOk="0" h="23" w="57">
                    <a:moveTo>
                      <a:pt x="52" y="0"/>
                    </a:moveTo>
                    <a:lnTo>
                      <a:pt x="54" y="1"/>
                    </a:lnTo>
                    <a:lnTo>
                      <a:pt x="55" y="3"/>
                    </a:lnTo>
                    <a:lnTo>
                      <a:pt x="57" y="5"/>
                    </a:lnTo>
                    <a:lnTo>
                      <a:pt x="56" y="6"/>
                    </a:lnTo>
                    <a:lnTo>
                      <a:pt x="54" y="6"/>
                    </a:lnTo>
                    <a:lnTo>
                      <a:pt x="52" y="7"/>
                    </a:lnTo>
                    <a:lnTo>
                      <a:pt x="46" y="12"/>
                    </a:lnTo>
                    <a:lnTo>
                      <a:pt x="40" y="15"/>
                    </a:lnTo>
                    <a:lnTo>
                      <a:pt x="32" y="17"/>
                    </a:lnTo>
                    <a:lnTo>
                      <a:pt x="32" y="14"/>
                    </a:lnTo>
                    <a:lnTo>
                      <a:pt x="32" y="12"/>
                    </a:lnTo>
                    <a:lnTo>
                      <a:pt x="28" y="17"/>
                    </a:lnTo>
                    <a:lnTo>
                      <a:pt x="22" y="20"/>
                    </a:lnTo>
                    <a:lnTo>
                      <a:pt x="21" y="19"/>
                    </a:lnTo>
                    <a:lnTo>
                      <a:pt x="20" y="18"/>
                    </a:lnTo>
                    <a:lnTo>
                      <a:pt x="19" y="18"/>
                    </a:lnTo>
                    <a:lnTo>
                      <a:pt x="17" y="23"/>
                    </a:lnTo>
                    <a:lnTo>
                      <a:pt x="15" y="23"/>
                    </a:lnTo>
                    <a:lnTo>
                      <a:pt x="13" y="22"/>
                    </a:lnTo>
                    <a:lnTo>
                      <a:pt x="12" y="21"/>
                    </a:lnTo>
                    <a:lnTo>
                      <a:pt x="10" y="19"/>
                    </a:lnTo>
                    <a:lnTo>
                      <a:pt x="8" y="20"/>
                    </a:lnTo>
                    <a:lnTo>
                      <a:pt x="7" y="21"/>
                    </a:lnTo>
                    <a:lnTo>
                      <a:pt x="6" y="20"/>
                    </a:lnTo>
                    <a:lnTo>
                      <a:pt x="4" y="20"/>
                    </a:lnTo>
                    <a:lnTo>
                      <a:pt x="2" y="20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15" y="10"/>
                    </a:lnTo>
                    <a:lnTo>
                      <a:pt x="30" y="3"/>
                    </a:lnTo>
                    <a:lnTo>
                      <a:pt x="34" y="2"/>
                    </a:lnTo>
                    <a:lnTo>
                      <a:pt x="38" y="2"/>
                    </a:lnTo>
                    <a:lnTo>
                      <a:pt x="42" y="2"/>
                    </a:lnTo>
                    <a:lnTo>
                      <a:pt x="46" y="3"/>
                    </a:lnTo>
                    <a:lnTo>
                      <a:pt x="46" y="2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09" name="Google Shape;1709;p93"/>
              <p:cNvSpPr/>
              <p:nvPr/>
            </p:nvSpPr>
            <p:spPr>
              <a:xfrm>
                <a:off x="8382605" y="1743156"/>
                <a:ext cx="18503" cy="20817"/>
              </a:xfrm>
              <a:custGeom>
                <a:rect b="b" l="l" r="r" t="t"/>
                <a:pathLst>
                  <a:path extrusionOk="0" h="9" w="8">
                    <a:moveTo>
                      <a:pt x="8" y="0"/>
                    </a:moveTo>
                    <a:lnTo>
                      <a:pt x="8" y="9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10" name="Google Shape;1710;p93"/>
              <p:cNvSpPr/>
              <p:nvPr/>
            </p:nvSpPr>
            <p:spPr>
              <a:xfrm>
                <a:off x="7207637" y="2443973"/>
                <a:ext cx="37007" cy="69388"/>
              </a:xfrm>
              <a:custGeom>
                <a:rect b="b" l="l" r="r" t="t"/>
                <a:pathLst>
                  <a:path extrusionOk="0" h="30" w="16">
                    <a:moveTo>
                      <a:pt x="6" y="0"/>
                    </a:moveTo>
                    <a:lnTo>
                      <a:pt x="16" y="3"/>
                    </a:lnTo>
                    <a:lnTo>
                      <a:pt x="8" y="11"/>
                    </a:lnTo>
                    <a:lnTo>
                      <a:pt x="7" y="17"/>
                    </a:lnTo>
                    <a:lnTo>
                      <a:pt x="3" y="22"/>
                    </a:lnTo>
                    <a:lnTo>
                      <a:pt x="4" y="27"/>
                    </a:lnTo>
                    <a:lnTo>
                      <a:pt x="3" y="27"/>
                    </a:lnTo>
                    <a:lnTo>
                      <a:pt x="2" y="28"/>
                    </a:lnTo>
                    <a:lnTo>
                      <a:pt x="1" y="30"/>
                    </a:lnTo>
                    <a:lnTo>
                      <a:pt x="0" y="20"/>
                    </a:lnTo>
                    <a:lnTo>
                      <a:pt x="1" y="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11" name="Google Shape;1711;p93"/>
              <p:cNvSpPr/>
              <p:nvPr/>
            </p:nvSpPr>
            <p:spPr>
              <a:xfrm>
                <a:off x="7945461" y="1761660"/>
                <a:ext cx="39321" cy="16191"/>
              </a:xfrm>
              <a:custGeom>
                <a:rect b="b" l="l" r="r" t="t"/>
                <a:pathLst>
                  <a:path extrusionOk="0" h="7" w="17">
                    <a:moveTo>
                      <a:pt x="17" y="0"/>
                    </a:moveTo>
                    <a:lnTo>
                      <a:pt x="13" y="5"/>
                    </a:lnTo>
                    <a:lnTo>
                      <a:pt x="6" y="7"/>
                    </a:lnTo>
                    <a:lnTo>
                      <a:pt x="0" y="7"/>
                    </a:lnTo>
                    <a:lnTo>
                      <a:pt x="1" y="6"/>
                    </a:lnTo>
                    <a:lnTo>
                      <a:pt x="2" y="4"/>
                    </a:lnTo>
                    <a:lnTo>
                      <a:pt x="7" y="3"/>
                    </a:lnTo>
                    <a:lnTo>
                      <a:pt x="12" y="1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12" name="Google Shape;1712;p93"/>
              <p:cNvSpPr/>
              <p:nvPr/>
            </p:nvSpPr>
            <p:spPr>
              <a:xfrm>
                <a:off x="8079611" y="1708461"/>
                <a:ext cx="57824" cy="25443"/>
              </a:xfrm>
              <a:custGeom>
                <a:rect b="b" l="l" r="r" t="t"/>
                <a:pathLst>
                  <a:path extrusionOk="0" h="11" w="25">
                    <a:moveTo>
                      <a:pt x="25" y="0"/>
                    </a:moveTo>
                    <a:lnTo>
                      <a:pt x="18" y="10"/>
                    </a:lnTo>
                    <a:lnTo>
                      <a:pt x="14" y="10"/>
                    </a:lnTo>
                    <a:lnTo>
                      <a:pt x="8" y="10"/>
                    </a:lnTo>
                    <a:lnTo>
                      <a:pt x="4" y="11"/>
                    </a:lnTo>
                    <a:lnTo>
                      <a:pt x="0" y="7"/>
                    </a:lnTo>
                    <a:lnTo>
                      <a:pt x="2" y="2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13" name="Google Shape;1713;p93"/>
              <p:cNvSpPr/>
              <p:nvPr/>
            </p:nvSpPr>
            <p:spPr>
              <a:xfrm>
                <a:off x="8040291" y="1743156"/>
                <a:ext cx="13878" cy="6940"/>
              </a:xfrm>
              <a:custGeom>
                <a:rect b="b" l="l" r="r" t="t"/>
                <a:pathLst>
                  <a:path extrusionOk="0" h="3" w="6">
                    <a:moveTo>
                      <a:pt x="4" y="0"/>
                    </a:moveTo>
                    <a:lnTo>
                      <a:pt x="5" y="0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5" y="2"/>
                    </a:lnTo>
                    <a:lnTo>
                      <a:pt x="4" y="3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14" name="Google Shape;1714;p93"/>
              <p:cNvSpPr/>
              <p:nvPr/>
            </p:nvSpPr>
            <p:spPr>
              <a:xfrm>
                <a:off x="8061107" y="1703836"/>
                <a:ext cx="18503" cy="13878"/>
              </a:xfrm>
              <a:custGeom>
                <a:rect b="b" l="l" r="r" t="t"/>
                <a:pathLst>
                  <a:path extrusionOk="0" h="6" w="8">
                    <a:moveTo>
                      <a:pt x="6" y="0"/>
                    </a:moveTo>
                    <a:lnTo>
                      <a:pt x="8" y="5"/>
                    </a:lnTo>
                    <a:lnTo>
                      <a:pt x="7" y="5"/>
                    </a:lnTo>
                    <a:lnTo>
                      <a:pt x="4" y="5"/>
                    </a:lnTo>
                    <a:lnTo>
                      <a:pt x="2" y="6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15" name="Google Shape;1715;p93"/>
              <p:cNvSpPr/>
              <p:nvPr/>
            </p:nvSpPr>
            <p:spPr>
              <a:xfrm>
                <a:off x="8694850" y="2629008"/>
                <a:ext cx="157279" cy="145715"/>
              </a:xfrm>
              <a:custGeom>
                <a:rect b="b" l="l" r="r" t="t"/>
                <a:pathLst>
                  <a:path extrusionOk="0" h="63" w="68">
                    <a:moveTo>
                      <a:pt x="34" y="0"/>
                    </a:moveTo>
                    <a:lnTo>
                      <a:pt x="43" y="0"/>
                    </a:lnTo>
                    <a:lnTo>
                      <a:pt x="39" y="6"/>
                    </a:lnTo>
                    <a:lnTo>
                      <a:pt x="39" y="7"/>
                    </a:lnTo>
                    <a:lnTo>
                      <a:pt x="35" y="13"/>
                    </a:lnTo>
                    <a:lnTo>
                      <a:pt x="31" y="17"/>
                    </a:lnTo>
                    <a:lnTo>
                      <a:pt x="32" y="18"/>
                    </a:lnTo>
                    <a:lnTo>
                      <a:pt x="33" y="18"/>
                    </a:lnTo>
                    <a:lnTo>
                      <a:pt x="39" y="21"/>
                    </a:lnTo>
                    <a:lnTo>
                      <a:pt x="36" y="26"/>
                    </a:lnTo>
                    <a:lnTo>
                      <a:pt x="46" y="28"/>
                    </a:lnTo>
                    <a:lnTo>
                      <a:pt x="46" y="27"/>
                    </a:lnTo>
                    <a:lnTo>
                      <a:pt x="46" y="25"/>
                    </a:lnTo>
                    <a:lnTo>
                      <a:pt x="59" y="28"/>
                    </a:lnTo>
                    <a:lnTo>
                      <a:pt x="57" y="34"/>
                    </a:lnTo>
                    <a:lnTo>
                      <a:pt x="56" y="38"/>
                    </a:lnTo>
                    <a:lnTo>
                      <a:pt x="65" y="37"/>
                    </a:lnTo>
                    <a:lnTo>
                      <a:pt x="60" y="41"/>
                    </a:lnTo>
                    <a:lnTo>
                      <a:pt x="57" y="46"/>
                    </a:lnTo>
                    <a:lnTo>
                      <a:pt x="64" y="45"/>
                    </a:lnTo>
                    <a:lnTo>
                      <a:pt x="64" y="46"/>
                    </a:lnTo>
                    <a:lnTo>
                      <a:pt x="63" y="48"/>
                    </a:lnTo>
                    <a:lnTo>
                      <a:pt x="65" y="48"/>
                    </a:lnTo>
                    <a:lnTo>
                      <a:pt x="66" y="49"/>
                    </a:lnTo>
                    <a:lnTo>
                      <a:pt x="68" y="50"/>
                    </a:lnTo>
                    <a:lnTo>
                      <a:pt x="66" y="54"/>
                    </a:lnTo>
                    <a:lnTo>
                      <a:pt x="64" y="59"/>
                    </a:lnTo>
                    <a:lnTo>
                      <a:pt x="62" y="63"/>
                    </a:lnTo>
                    <a:lnTo>
                      <a:pt x="57" y="63"/>
                    </a:lnTo>
                    <a:lnTo>
                      <a:pt x="56" y="61"/>
                    </a:lnTo>
                    <a:lnTo>
                      <a:pt x="54" y="60"/>
                    </a:lnTo>
                    <a:lnTo>
                      <a:pt x="53" y="60"/>
                    </a:lnTo>
                    <a:lnTo>
                      <a:pt x="51" y="59"/>
                    </a:lnTo>
                    <a:lnTo>
                      <a:pt x="54" y="52"/>
                    </a:lnTo>
                    <a:lnTo>
                      <a:pt x="54" y="51"/>
                    </a:lnTo>
                    <a:lnTo>
                      <a:pt x="53" y="49"/>
                    </a:lnTo>
                    <a:lnTo>
                      <a:pt x="52" y="48"/>
                    </a:lnTo>
                    <a:lnTo>
                      <a:pt x="51" y="50"/>
                    </a:lnTo>
                    <a:lnTo>
                      <a:pt x="50" y="51"/>
                    </a:lnTo>
                    <a:lnTo>
                      <a:pt x="48" y="51"/>
                    </a:lnTo>
                    <a:lnTo>
                      <a:pt x="43" y="54"/>
                    </a:lnTo>
                    <a:lnTo>
                      <a:pt x="41" y="60"/>
                    </a:lnTo>
                    <a:lnTo>
                      <a:pt x="32" y="59"/>
                    </a:lnTo>
                    <a:lnTo>
                      <a:pt x="43" y="51"/>
                    </a:lnTo>
                    <a:lnTo>
                      <a:pt x="21" y="50"/>
                    </a:lnTo>
                    <a:lnTo>
                      <a:pt x="0" y="50"/>
                    </a:lnTo>
                    <a:lnTo>
                      <a:pt x="0" y="47"/>
                    </a:lnTo>
                    <a:lnTo>
                      <a:pt x="0" y="45"/>
                    </a:lnTo>
                    <a:lnTo>
                      <a:pt x="8" y="39"/>
                    </a:lnTo>
                    <a:lnTo>
                      <a:pt x="6" y="39"/>
                    </a:lnTo>
                    <a:lnTo>
                      <a:pt x="5" y="38"/>
                    </a:lnTo>
                    <a:lnTo>
                      <a:pt x="8" y="35"/>
                    </a:lnTo>
                    <a:lnTo>
                      <a:pt x="11" y="30"/>
                    </a:lnTo>
                    <a:lnTo>
                      <a:pt x="15" y="26"/>
                    </a:lnTo>
                    <a:lnTo>
                      <a:pt x="18" y="21"/>
                    </a:lnTo>
                    <a:lnTo>
                      <a:pt x="24" y="11"/>
                    </a:lnTo>
                    <a:lnTo>
                      <a:pt x="32" y="2"/>
                    </a:lnTo>
                    <a:lnTo>
                      <a:pt x="33" y="1"/>
                    </a:lnTo>
                    <a:lnTo>
                      <a:pt x="35" y="1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16" name="Google Shape;1716;p93"/>
              <p:cNvSpPr/>
              <p:nvPr/>
            </p:nvSpPr>
            <p:spPr>
              <a:xfrm>
                <a:off x="8093488" y="1689958"/>
                <a:ext cx="64762" cy="13878"/>
              </a:xfrm>
              <a:custGeom>
                <a:rect b="b" l="l" r="r" t="t"/>
                <a:pathLst>
                  <a:path extrusionOk="0" h="6" w="28">
                    <a:moveTo>
                      <a:pt x="24" y="0"/>
                    </a:moveTo>
                    <a:lnTo>
                      <a:pt x="28" y="6"/>
                    </a:lnTo>
                    <a:lnTo>
                      <a:pt x="14" y="6"/>
                    </a:lnTo>
                    <a:lnTo>
                      <a:pt x="0" y="6"/>
                    </a:lnTo>
                    <a:lnTo>
                      <a:pt x="1" y="3"/>
                    </a:lnTo>
                    <a:lnTo>
                      <a:pt x="2" y="2"/>
                    </a:lnTo>
                    <a:lnTo>
                      <a:pt x="13" y="1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17" name="Google Shape;1717;p93"/>
              <p:cNvSpPr/>
              <p:nvPr/>
            </p:nvSpPr>
            <p:spPr>
              <a:xfrm>
                <a:off x="8586143" y="2672954"/>
                <a:ext cx="62450" cy="25443"/>
              </a:xfrm>
              <a:custGeom>
                <a:rect b="b" l="l" r="r" t="t"/>
                <a:pathLst>
                  <a:path extrusionOk="0" h="11" w="27">
                    <a:moveTo>
                      <a:pt x="0" y="0"/>
                    </a:moveTo>
                    <a:lnTo>
                      <a:pt x="8" y="2"/>
                    </a:lnTo>
                    <a:lnTo>
                      <a:pt x="15" y="4"/>
                    </a:lnTo>
                    <a:lnTo>
                      <a:pt x="21" y="6"/>
                    </a:lnTo>
                    <a:lnTo>
                      <a:pt x="27" y="11"/>
                    </a:lnTo>
                    <a:lnTo>
                      <a:pt x="17" y="10"/>
                    </a:lnTo>
                    <a:lnTo>
                      <a:pt x="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18" name="Google Shape;1718;p93"/>
              <p:cNvSpPr/>
              <p:nvPr/>
            </p:nvSpPr>
            <p:spPr>
              <a:xfrm>
                <a:off x="8574578" y="2763158"/>
                <a:ext cx="53198" cy="27755"/>
              </a:xfrm>
              <a:custGeom>
                <a:rect b="b" l="l" r="r" t="t"/>
                <a:pathLst>
                  <a:path extrusionOk="0" h="12" w="23">
                    <a:moveTo>
                      <a:pt x="2" y="0"/>
                    </a:moveTo>
                    <a:lnTo>
                      <a:pt x="9" y="4"/>
                    </a:lnTo>
                    <a:lnTo>
                      <a:pt x="15" y="5"/>
                    </a:lnTo>
                    <a:lnTo>
                      <a:pt x="23" y="5"/>
                    </a:lnTo>
                    <a:lnTo>
                      <a:pt x="21" y="9"/>
                    </a:lnTo>
                    <a:lnTo>
                      <a:pt x="17" y="12"/>
                    </a:lnTo>
                    <a:lnTo>
                      <a:pt x="13" y="10"/>
                    </a:lnTo>
                    <a:lnTo>
                      <a:pt x="9" y="9"/>
                    </a:lnTo>
                    <a:lnTo>
                      <a:pt x="4" y="5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19" name="Google Shape;1719;p93"/>
              <p:cNvSpPr/>
              <p:nvPr/>
            </p:nvSpPr>
            <p:spPr>
              <a:xfrm>
                <a:off x="8250767" y="2140980"/>
                <a:ext cx="127212" cy="90205"/>
              </a:xfrm>
              <a:custGeom>
                <a:rect b="b" l="l" r="r" t="t"/>
                <a:pathLst>
                  <a:path extrusionOk="0" h="39" w="55">
                    <a:moveTo>
                      <a:pt x="32" y="0"/>
                    </a:moveTo>
                    <a:lnTo>
                      <a:pt x="32" y="2"/>
                    </a:lnTo>
                    <a:lnTo>
                      <a:pt x="32" y="4"/>
                    </a:lnTo>
                    <a:lnTo>
                      <a:pt x="32" y="6"/>
                    </a:lnTo>
                    <a:lnTo>
                      <a:pt x="31" y="6"/>
                    </a:lnTo>
                    <a:lnTo>
                      <a:pt x="28" y="6"/>
                    </a:lnTo>
                    <a:lnTo>
                      <a:pt x="26" y="6"/>
                    </a:lnTo>
                    <a:lnTo>
                      <a:pt x="26" y="7"/>
                    </a:lnTo>
                    <a:lnTo>
                      <a:pt x="26" y="10"/>
                    </a:lnTo>
                    <a:lnTo>
                      <a:pt x="32" y="9"/>
                    </a:lnTo>
                    <a:lnTo>
                      <a:pt x="36" y="14"/>
                    </a:lnTo>
                    <a:lnTo>
                      <a:pt x="42" y="17"/>
                    </a:lnTo>
                    <a:lnTo>
                      <a:pt x="47" y="22"/>
                    </a:lnTo>
                    <a:lnTo>
                      <a:pt x="49" y="31"/>
                    </a:lnTo>
                    <a:lnTo>
                      <a:pt x="51" y="30"/>
                    </a:lnTo>
                    <a:lnTo>
                      <a:pt x="52" y="29"/>
                    </a:lnTo>
                    <a:lnTo>
                      <a:pt x="55" y="35"/>
                    </a:lnTo>
                    <a:lnTo>
                      <a:pt x="51" y="37"/>
                    </a:lnTo>
                    <a:lnTo>
                      <a:pt x="47" y="39"/>
                    </a:lnTo>
                    <a:lnTo>
                      <a:pt x="43" y="36"/>
                    </a:lnTo>
                    <a:lnTo>
                      <a:pt x="40" y="35"/>
                    </a:lnTo>
                    <a:lnTo>
                      <a:pt x="38" y="35"/>
                    </a:lnTo>
                    <a:lnTo>
                      <a:pt x="38" y="34"/>
                    </a:lnTo>
                    <a:lnTo>
                      <a:pt x="39" y="31"/>
                    </a:lnTo>
                    <a:lnTo>
                      <a:pt x="37" y="31"/>
                    </a:lnTo>
                    <a:lnTo>
                      <a:pt x="36" y="30"/>
                    </a:lnTo>
                    <a:lnTo>
                      <a:pt x="34" y="29"/>
                    </a:lnTo>
                    <a:lnTo>
                      <a:pt x="33" y="27"/>
                    </a:lnTo>
                    <a:lnTo>
                      <a:pt x="30" y="33"/>
                    </a:lnTo>
                    <a:lnTo>
                      <a:pt x="23" y="36"/>
                    </a:lnTo>
                    <a:lnTo>
                      <a:pt x="18" y="39"/>
                    </a:lnTo>
                    <a:lnTo>
                      <a:pt x="11" y="39"/>
                    </a:lnTo>
                    <a:lnTo>
                      <a:pt x="13" y="34"/>
                    </a:lnTo>
                    <a:lnTo>
                      <a:pt x="10" y="33"/>
                    </a:lnTo>
                    <a:lnTo>
                      <a:pt x="7" y="33"/>
                    </a:lnTo>
                    <a:lnTo>
                      <a:pt x="3" y="33"/>
                    </a:lnTo>
                    <a:lnTo>
                      <a:pt x="0" y="33"/>
                    </a:lnTo>
                    <a:lnTo>
                      <a:pt x="3" y="30"/>
                    </a:lnTo>
                    <a:lnTo>
                      <a:pt x="7" y="28"/>
                    </a:lnTo>
                    <a:lnTo>
                      <a:pt x="10" y="26"/>
                    </a:lnTo>
                    <a:lnTo>
                      <a:pt x="14" y="17"/>
                    </a:lnTo>
                    <a:lnTo>
                      <a:pt x="19" y="7"/>
                    </a:lnTo>
                    <a:lnTo>
                      <a:pt x="26" y="0"/>
                    </a:lnTo>
                    <a:lnTo>
                      <a:pt x="26" y="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20" name="Google Shape;1720;p93"/>
              <p:cNvSpPr/>
              <p:nvPr/>
            </p:nvSpPr>
            <p:spPr>
              <a:xfrm>
                <a:off x="8306278" y="2450913"/>
                <a:ext cx="32381" cy="20817"/>
              </a:xfrm>
              <a:custGeom>
                <a:rect b="b" l="l" r="r" t="t"/>
                <a:pathLst>
                  <a:path extrusionOk="0" h="9" w="14">
                    <a:moveTo>
                      <a:pt x="9" y="0"/>
                    </a:moveTo>
                    <a:lnTo>
                      <a:pt x="12" y="1"/>
                    </a:lnTo>
                    <a:lnTo>
                      <a:pt x="14" y="5"/>
                    </a:lnTo>
                    <a:lnTo>
                      <a:pt x="12" y="5"/>
                    </a:lnTo>
                    <a:lnTo>
                      <a:pt x="10" y="6"/>
                    </a:lnTo>
                    <a:lnTo>
                      <a:pt x="8" y="6"/>
                    </a:lnTo>
                    <a:lnTo>
                      <a:pt x="7" y="7"/>
                    </a:lnTo>
                    <a:lnTo>
                      <a:pt x="6" y="9"/>
                    </a:lnTo>
                    <a:lnTo>
                      <a:pt x="3" y="9"/>
                    </a:lnTo>
                    <a:lnTo>
                      <a:pt x="0" y="9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7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21" name="Google Shape;1721;p93"/>
              <p:cNvSpPr/>
              <p:nvPr/>
            </p:nvSpPr>
            <p:spPr>
              <a:xfrm>
                <a:off x="8297026" y="2245061"/>
                <a:ext cx="46259" cy="20817"/>
              </a:xfrm>
              <a:custGeom>
                <a:rect b="b" l="l" r="r" t="t"/>
                <a:pathLst>
                  <a:path extrusionOk="0" h="9" w="20">
                    <a:moveTo>
                      <a:pt x="6" y="0"/>
                    </a:moveTo>
                    <a:lnTo>
                      <a:pt x="10" y="0"/>
                    </a:lnTo>
                    <a:lnTo>
                      <a:pt x="13" y="0"/>
                    </a:lnTo>
                    <a:lnTo>
                      <a:pt x="17" y="0"/>
                    </a:lnTo>
                    <a:lnTo>
                      <a:pt x="20" y="0"/>
                    </a:lnTo>
                    <a:lnTo>
                      <a:pt x="15" y="5"/>
                    </a:lnTo>
                    <a:lnTo>
                      <a:pt x="7" y="9"/>
                    </a:lnTo>
                    <a:lnTo>
                      <a:pt x="0" y="8"/>
                    </a:lnTo>
                    <a:lnTo>
                      <a:pt x="3" y="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22" name="Google Shape;1722;p93"/>
              <p:cNvSpPr/>
              <p:nvPr/>
            </p:nvSpPr>
            <p:spPr>
              <a:xfrm>
                <a:off x="8359476" y="2263565"/>
                <a:ext cx="23129" cy="30069"/>
              </a:xfrm>
              <a:custGeom>
                <a:rect b="b" l="l" r="r" t="t"/>
                <a:pathLst>
                  <a:path extrusionOk="0" h="13" w="10">
                    <a:moveTo>
                      <a:pt x="7" y="0"/>
                    </a:moveTo>
                    <a:lnTo>
                      <a:pt x="8" y="1"/>
                    </a:lnTo>
                    <a:lnTo>
                      <a:pt x="9" y="3"/>
                    </a:lnTo>
                    <a:lnTo>
                      <a:pt x="10" y="4"/>
                    </a:lnTo>
                    <a:lnTo>
                      <a:pt x="2" y="13"/>
                    </a:lnTo>
                    <a:lnTo>
                      <a:pt x="0" y="4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23" name="Google Shape;1723;p93"/>
              <p:cNvSpPr/>
              <p:nvPr/>
            </p:nvSpPr>
            <p:spPr>
              <a:xfrm>
                <a:off x="7767366" y="1805605"/>
                <a:ext cx="351565" cy="224355"/>
              </a:xfrm>
              <a:custGeom>
                <a:rect b="b" l="l" r="r" t="t"/>
                <a:pathLst>
                  <a:path extrusionOk="0" h="97" w="152">
                    <a:moveTo>
                      <a:pt x="31" y="0"/>
                    </a:moveTo>
                    <a:lnTo>
                      <a:pt x="41" y="0"/>
                    </a:lnTo>
                    <a:lnTo>
                      <a:pt x="52" y="0"/>
                    </a:lnTo>
                    <a:lnTo>
                      <a:pt x="56" y="3"/>
                    </a:lnTo>
                    <a:lnTo>
                      <a:pt x="60" y="6"/>
                    </a:lnTo>
                    <a:lnTo>
                      <a:pt x="65" y="8"/>
                    </a:lnTo>
                    <a:lnTo>
                      <a:pt x="75" y="6"/>
                    </a:lnTo>
                    <a:lnTo>
                      <a:pt x="77" y="9"/>
                    </a:lnTo>
                    <a:lnTo>
                      <a:pt x="79" y="12"/>
                    </a:lnTo>
                    <a:lnTo>
                      <a:pt x="81" y="16"/>
                    </a:lnTo>
                    <a:lnTo>
                      <a:pt x="87" y="22"/>
                    </a:lnTo>
                    <a:lnTo>
                      <a:pt x="89" y="21"/>
                    </a:lnTo>
                    <a:lnTo>
                      <a:pt x="88" y="24"/>
                    </a:lnTo>
                    <a:lnTo>
                      <a:pt x="86" y="28"/>
                    </a:lnTo>
                    <a:lnTo>
                      <a:pt x="82" y="30"/>
                    </a:lnTo>
                    <a:lnTo>
                      <a:pt x="84" y="31"/>
                    </a:lnTo>
                    <a:lnTo>
                      <a:pt x="87" y="32"/>
                    </a:lnTo>
                    <a:lnTo>
                      <a:pt x="87" y="30"/>
                    </a:lnTo>
                    <a:lnTo>
                      <a:pt x="88" y="29"/>
                    </a:lnTo>
                    <a:lnTo>
                      <a:pt x="89" y="28"/>
                    </a:lnTo>
                    <a:lnTo>
                      <a:pt x="92" y="28"/>
                    </a:lnTo>
                    <a:lnTo>
                      <a:pt x="95" y="28"/>
                    </a:lnTo>
                    <a:lnTo>
                      <a:pt x="99" y="30"/>
                    </a:lnTo>
                    <a:lnTo>
                      <a:pt x="101" y="32"/>
                    </a:lnTo>
                    <a:lnTo>
                      <a:pt x="103" y="34"/>
                    </a:lnTo>
                    <a:lnTo>
                      <a:pt x="105" y="35"/>
                    </a:lnTo>
                    <a:lnTo>
                      <a:pt x="107" y="35"/>
                    </a:lnTo>
                    <a:lnTo>
                      <a:pt x="108" y="27"/>
                    </a:lnTo>
                    <a:lnTo>
                      <a:pt x="112" y="30"/>
                    </a:lnTo>
                    <a:lnTo>
                      <a:pt x="115" y="33"/>
                    </a:lnTo>
                    <a:lnTo>
                      <a:pt x="117" y="36"/>
                    </a:lnTo>
                    <a:lnTo>
                      <a:pt x="115" y="43"/>
                    </a:lnTo>
                    <a:lnTo>
                      <a:pt x="114" y="49"/>
                    </a:lnTo>
                    <a:lnTo>
                      <a:pt x="116" y="49"/>
                    </a:lnTo>
                    <a:lnTo>
                      <a:pt x="118" y="49"/>
                    </a:lnTo>
                    <a:lnTo>
                      <a:pt x="122" y="39"/>
                    </a:lnTo>
                    <a:lnTo>
                      <a:pt x="124" y="30"/>
                    </a:lnTo>
                    <a:lnTo>
                      <a:pt x="127" y="26"/>
                    </a:lnTo>
                    <a:lnTo>
                      <a:pt x="137" y="28"/>
                    </a:lnTo>
                    <a:lnTo>
                      <a:pt x="137" y="29"/>
                    </a:lnTo>
                    <a:lnTo>
                      <a:pt x="138" y="29"/>
                    </a:lnTo>
                    <a:lnTo>
                      <a:pt x="139" y="28"/>
                    </a:lnTo>
                    <a:lnTo>
                      <a:pt x="138" y="27"/>
                    </a:lnTo>
                    <a:lnTo>
                      <a:pt x="137" y="24"/>
                    </a:lnTo>
                    <a:lnTo>
                      <a:pt x="136" y="23"/>
                    </a:lnTo>
                    <a:lnTo>
                      <a:pt x="139" y="23"/>
                    </a:lnTo>
                    <a:lnTo>
                      <a:pt x="142" y="22"/>
                    </a:lnTo>
                    <a:lnTo>
                      <a:pt x="145" y="21"/>
                    </a:lnTo>
                    <a:lnTo>
                      <a:pt x="148" y="21"/>
                    </a:lnTo>
                    <a:lnTo>
                      <a:pt x="150" y="22"/>
                    </a:lnTo>
                    <a:lnTo>
                      <a:pt x="152" y="24"/>
                    </a:lnTo>
                    <a:lnTo>
                      <a:pt x="151" y="27"/>
                    </a:lnTo>
                    <a:lnTo>
                      <a:pt x="150" y="29"/>
                    </a:lnTo>
                    <a:lnTo>
                      <a:pt x="148" y="31"/>
                    </a:lnTo>
                    <a:lnTo>
                      <a:pt x="146" y="32"/>
                    </a:lnTo>
                    <a:lnTo>
                      <a:pt x="143" y="33"/>
                    </a:lnTo>
                    <a:lnTo>
                      <a:pt x="140" y="35"/>
                    </a:lnTo>
                    <a:lnTo>
                      <a:pt x="139" y="46"/>
                    </a:lnTo>
                    <a:lnTo>
                      <a:pt x="137" y="56"/>
                    </a:lnTo>
                    <a:lnTo>
                      <a:pt x="136" y="61"/>
                    </a:lnTo>
                    <a:lnTo>
                      <a:pt x="135" y="66"/>
                    </a:lnTo>
                    <a:lnTo>
                      <a:pt x="150" y="76"/>
                    </a:lnTo>
                    <a:lnTo>
                      <a:pt x="149" y="84"/>
                    </a:lnTo>
                    <a:lnTo>
                      <a:pt x="137" y="79"/>
                    </a:lnTo>
                    <a:lnTo>
                      <a:pt x="138" y="85"/>
                    </a:lnTo>
                    <a:lnTo>
                      <a:pt x="138" y="91"/>
                    </a:lnTo>
                    <a:lnTo>
                      <a:pt x="137" y="91"/>
                    </a:lnTo>
                    <a:lnTo>
                      <a:pt x="135" y="92"/>
                    </a:lnTo>
                    <a:lnTo>
                      <a:pt x="137" y="97"/>
                    </a:lnTo>
                    <a:lnTo>
                      <a:pt x="134" y="97"/>
                    </a:lnTo>
                    <a:lnTo>
                      <a:pt x="131" y="97"/>
                    </a:lnTo>
                    <a:lnTo>
                      <a:pt x="131" y="96"/>
                    </a:lnTo>
                    <a:lnTo>
                      <a:pt x="133" y="93"/>
                    </a:lnTo>
                    <a:lnTo>
                      <a:pt x="128" y="93"/>
                    </a:lnTo>
                    <a:lnTo>
                      <a:pt x="124" y="93"/>
                    </a:lnTo>
                    <a:lnTo>
                      <a:pt x="119" y="91"/>
                    </a:lnTo>
                    <a:lnTo>
                      <a:pt x="117" y="91"/>
                    </a:lnTo>
                    <a:lnTo>
                      <a:pt x="116" y="91"/>
                    </a:lnTo>
                    <a:lnTo>
                      <a:pt x="114" y="90"/>
                    </a:lnTo>
                    <a:lnTo>
                      <a:pt x="114" y="89"/>
                    </a:lnTo>
                    <a:lnTo>
                      <a:pt x="114" y="88"/>
                    </a:lnTo>
                    <a:lnTo>
                      <a:pt x="111" y="86"/>
                    </a:lnTo>
                    <a:lnTo>
                      <a:pt x="108" y="85"/>
                    </a:lnTo>
                    <a:lnTo>
                      <a:pt x="107" y="82"/>
                    </a:lnTo>
                    <a:lnTo>
                      <a:pt x="100" y="86"/>
                    </a:lnTo>
                    <a:lnTo>
                      <a:pt x="93" y="88"/>
                    </a:lnTo>
                    <a:lnTo>
                      <a:pt x="86" y="90"/>
                    </a:lnTo>
                    <a:lnTo>
                      <a:pt x="69" y="91"/>
                    </a:lnTo>
                    <a:lnTo>
                      <a:pt x="54" y="91"/>
                    </a:lnTo>
                    <a:lnTo>
                      <a:pt x="56" y="79"/>
                    </a:lnTo>
                    <a:lnTo>
                      <a:pt x="47" y="78"/>
                    </a:lnTo>
                    <a:lnTo>
                      <a:pt x="39" y="76"/>
                    </a:lnTo>
                    <a:lnTo>
                      <a:pt x="36" y="66"/>
                    </a:lnTo>
                    <a:lnTo>
                      <a:pt x="51" y="64"/>
                    </a:lnTo>
                    <a:lnTo>
                      <a:pt x="65" y="65"/>
                    </a:lnTo>
                    <a:lnTo>
                      <a:pt x="79" y="66"/>
                    </a:lnTo>
                    <a:lnTo>
                      <a:pt x="67" y="58"/>
                    </a:lnTo>
                    <a:lnTo>
                      <a:pt x="54" y="59"/>
                    </a:lnTo>
                    <a:lnTo>
                      <a:pt x="40" y="56"/>
                    </a:lnTo>
                    <a:lnTo>
                      <a:pt x="40" y="55"/>
                    </a:lnTo>
                    <a:lnTo>
                      <a:pt x="41" y="53"/>
                    </a:lnTo>
                    <a:lnTo>
                      <a:pt x="41" y="51"/>
                    </a:lnTo>
                    <a:lnTo>
                      <a:pt x="47" y="50"/>
                    </a:lnTo>
                    <a:lnTo>
                      <a:pt x="54" y="49"/>
                    </a:lnTo>
                    <a:lnTo>
                      <a:pt x="53" y="47"/>
                    </a:lnTo>
                    <a:lnTo>
                      <a:pt x="52" y="46"/>
                    </a:lnTo>
                    <a:lnTo>
                      <a:pt x="48" y="46"/>
                    </a:lnTo>
                    <a:lnTo>
                      <a:pt x="45" y="45"/>
                    </a:lnTo>
                    <a:lnTo>
                      <a:pt x="43" y="44"/>
                    </a:lnTo>
                    <a:lnTo>
                      <a:pt x="40" y="42"/>
                    </a:lnTo>
                    <a:lnTo>
                      <a:pt x="44" y="39"/>
                    </a:lnTo>
                    <a:lnTo>
                      <a:pt x="48" y="35"/>
                    </a:lnTo>
                    <a:lnTo>
                      <a:pt x="53" y="31"/>
                    </a:lnTo>
                    <a:lnTo>
                      <a:pt x="51" y="30"/>
                    </a:lnTo>
                    <a:lnTo>
                      <a:pt x="49" y="29"/>
                    </a:lnTo>
                    <a:lnTo>
                      <a:pt x="44" y="32"/>
                    </a:lnTo>
                    <a:lnTo>
                      <a:pt x="39" y="35"/>
                    </a:lnTo>
                    <a:lnTo>
                      <a:pt x="36" y="36"/>
                    </a:lnTo>
                    <a:lnTo>
                      <a:pt x="34" y="39"/>
                    </a:lnTo>
                    <a:lnTo>
                      <a:pt x="32" y="41"/>
                    </a:lnTo>
                    <a:lnTo>
                      <a:pt x="30" y="43"/>
                    </a:lnTo>
                    <a:lnTo>
                      <a:pt x="28" y="44"/>
                    </a:lnTo>
                    <a:lnTo>
                      <a:pt x="9" y="49"/>
                    </a:lnTo>
                    <a:lnTo>
                      <a:pt x="8" y="41"/>
                    </a:lnTo>
                    <a:lnTo>
                      <a:pt x="8" y="40"/>
                    </a:lnTo>
                    <a:lnTo>
                      <a:pt x="7" y="38"/>
                    </a:lnTo>
                    <a:lnTo>
                      <a:pt x="6" y="36"/>
                    </a:lnTo>
                    <a:lnTo>
                      <a:pt x="4" y="36"/>
                    </a:lnTo>
                    <a:lnTo>
                      <a:pt x="3" y="35"/>
                    </a:lnTo>
                    <a:lnTo>
                      <a:pt x="0" y="34"/>
                    </a:lnTo>
                    <a:lnTo>
                      <a:pt x="0" y="33"/>
                    </a:lnTo>
                    <a:lnTo>
                      <a:pt x="0" y="32"/>
                    </a:lnTo>
                    <a:lnTo>
                      <a:pt x="15" y="22"/>
                    </a:lnTo>
                    <a:lnTo>
                      <a:pt x="28" y="11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24" name="Google Shape;1724;p93"/>
              <p:cNvSpPr/>
              <p:nvPr/>
            </p:nvSpPr>
            <p:spPr>
              <a:xfrm>
                <a:off x="8512129" y="2083156"/>
                <a:ext cx="25443" cy="13878"/>
              </a:xfrm>
              <a:custGeom>
                <a:rect b="b" l="l" r="r" t="t"/>
                <a:pathLst>
                  <a:path extrusionOk="0" h="6" w="11">
                    <a:moveTo>
                      <a:pt x="4" y="0"/>
                    </a:moveTo>
                    <a:lnTo>
                      <a:pt x="7" y="2"/>
                    </a:lnTo>
                    <a:lnTo>
                      <a:pt x="11" y="5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3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25" name="Google Shape;1725;p93"/>
              <p:cNvSpPr/>
              <p:nvPr/>
            </p:nvSpPr>
            <p:spPr>
              <a:xfrm>
                <a:off x="8405734" y="2228871"/>
                <a:ext cx="18503" cy="20817"/>
              </a:xfrm>
              <a:custGeom>
                <a:rect b="b" l="l" r="r" t="t"/>
                <a:pathLst>
                  <a:path extrusionOk="0" h="9" w="8">
                    <a:moveTo>
                      <a:pt x="0" y="0"/>
                    </a:moveTo>
                    <a:lnTo>
                      <a:pt x="2" y="1"/>
                    </a:lnTo>
                    <a:lnTo>
                      <a:pt x="4" y="2"/>
                    </a:lnTo>
                    <a:lnTo>
                      <a:pt x="6" y="4"/>
                    </a:lnTo>
                    <a:lnTo>
                      <a:pt x="8" y="7"/>
                    </a:lnTo>
                    <a:lnTo>
                      <a:pt x="2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26" name="Google Shape;1726;p93"/>
              <p:cNvSpPr/>
              <p:nvPr/>
            </p:nvSpPr>
            <p:spPr>
              <a:xfrm>
                <a:off x="8260019" y="1812544"/>
                <a:ext cx="50884" cy="34695"/>
              </a:xfrm>
              <a:custGeom>
                <a:rect b="b" l="l" r="r" t="t"/>
                <a:pathLst>
                  <a:path extrusionOk="0" h="15" w="22">
                    <a:moveTo>
                      <a:pt x="20" y="0"/>
                    </a:moveTo>
                    <a:lnTo>
                      <a:pt x="21" y="2"/>
                    </a:lnTo>
                    <a:lnTo>
                      <a:pt x="22" y="4"/>
                    </a:lnTo>
                    <a:lnTo>
                      <a:pt x="22" y="6"/>
                    </a:lnTo>
                    <a:lnTo>
                      <a:pt x="21" y="8"/>
                    </a:lnTo>
                    <a:lnTo>
                      <a:pt x="20" y="11"/>
                    </a:lnTo>
                    <a:lnTo>
                      <a:pt x="19" y="13"/>
                    </a:lnTo>
                    <a:lnTo>
                      <a:pt x="18" y="15"/>
                    </a:lnTo>
                    <a:lnTo>
                      <a:pt x="14" y="14"/>
                    </a:lnTo>
                    <a:lnTo>
                      <a:pt x="9" y="12"/>
                    </a:lnTo>
                    <a:lnTo>
                      <a:pt x="5" y="9"/>
                    </a:lnTo>
                    <a:lnTo>
                      <a:pt x="0" y="7"/>
                    </a:lnTo>
                    <a:lnTo>
                      <a:pt x="6" y="3"/>
                    </a:lnTo>
                    <a:lnTo>
                      <a:pt x="12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27" name="Google Shape;1727;p93"/>
              <p:cNvSpPr/>
              <p:nvPr/>
            </p:nvSpPr>
            <p:spPr>
              <a:xfrm>
                <a:off x="8445054" y="2023020"/>
                <a:ext cx="30069" cy="34695"/>
              </a:xfrm>
              <a:custGeom>
                <a:rect b="b" l="l" r="r" t="t"/>
                <a:pathLst>
                  <a:path extrusionOk="0" h="15" w="13">
                    <a:moveTo>
                      <a:pt x="13" y="0"/>
                    </a:moveTo>
                    <a:lnTo>
                      <a:pt x="13" y="3"/>
                    </a:lnTo>
                    <a:lnTo>
                      <a:pt x="13" y="4"/>
                    </a:lnTo>
                    <a:lnTo>
                      <a:pt x="11" y="5"/>
                    </a:lnTo>
                    <a:lnTo>
                      <a:pt x="10" y="7"/>
                    </a:lnTo>
                    <a:lnTo>
                      <a:pt x="10" y="8"/>
                    </a:lnTo>
                    <a:lnTo>
                      <a:pt x="9" y="10"/>
                    </a:lnTo>
                    <a:lnTo>
                      <a:pt x="5" y="12"/>
                    </a:lnTo>
                    <a:lnTo>
                      <a:pt x="0" y="15"/>
                    </a:lnTo>
                    <a:lnTo>
                      <a:pt x="1" y="12"/>
                    </a:lnTo>
                    <a:lnTo>
                      <a:pt x="3" y="10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28" name="Google Shape;1728;p93"/>
              <p:cNvSpPr/>
              <p:nvPr/>
            </p:nvSpPr>
            <p:spPr>
              <a:xfrm>
                <a:off x="8428864" y="2226558"/>
                <a:ext cx="11565" cy="11565"/>
              </a:xfrm>
              <a:custGeom>
                <a:rect b="b" l="l" r="r" t="t"/>
                <a:pathLst>
                  <a:path extrusionOk="0" h="5" w="5">
                    <a:moveTo>
                      <a:pt x="2" y="0"/>
                    </a:moveTo>
                    <a:lnTo>
                      <a:pt x="3" y="0"/>
                    </a:lnTo>
                    <a:lnTo>
                      <a:pt x="5" y="2"/>
                    </a:lnTo>
                    <a:lnTo>
                      <a:pt x="5" y="3"/>
                    </a:lnTo>
                    <a:lnTo>
                      <a:pt x="5" y="5"/>
                    </a:lnTo>
                    <a:lnTo>
                      <a:pt x="3" y="5"/>
                    </a:lnTo>
                    <a:lnTo>
                      <a:pt x="1" y="5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29" name="Google Shape;1729;p93"/>
              <p:cNvSpPr/>
              <p:nvPr/>
            </p:nvSpPr>
            <p:spPr>
              <a:xfrm>
                <a:off x="8306278" y="1877306"/>
                <a:ext cx="425579" cy="430205"/>
              </a:xfrm>
              <a:custGeom>
                <a:rect b="b" l="l" r="r" t="t"/>
                <a:pathLst>
                  <a:path extrusionOk="0" h="186" w="184">
                    <a:moveTo>
                      <a:pt x="112" y="108"/>
                    </a:moveTo>
                    <a:lnTo>
                      <a:pt x="112" y="109"/>
                    </a:lnTo>
                    <a:lnTo>
                      <a:pt x="112" y="110"/>
                    </a:lnTo>
                    <a:lnTo>
                      <a:pt x="110" y="113"/>
                    </a:lnTo>
                    <a:lnTo>
                      <a:pt x="110" y="114"/>
                    </a:lnTo>
                    <a:lnTo>
                      <a:pt x="110" y="116"/>
                    </a:lnTo>
                    <a:lnTo>
                      <a:pt x="110" y="117"/>
                    </a:lnTo>
                    <a:lnTo>
                      <a:pt x="112" y="118"/>
                    </a:lnTo>
                    <a:lnTo>
                      <a:pt x="113" y="120"/>
                    </a:lnTo>
                    <a:lnTo>
                      <a:pt x="114" y="118"/>
                    </a:lnTo>
                    <a:lnTo>
                      <a:pt x="116" y="118"/>
                    </a:lnTo>
                    <a:lnTo>
                      <a:pt x="119" y="118"/>
                    </a:lnTo>
                    <a:lnTo>
                      <a:pt x="121" y="118"/>
                    </a:lnTo>
                    <a:lnTo>
                      <a:pt x="121" y="116"/>
                    </a:lnTo>
                    <a:lnTo>
                      <a:pt x="121" y="115"/>
                    </a:lnTo>
                    <a:lnTo>
                      <a:pt x="120" y="115"/>
                    </a:lnTo>
                    <a:lnTo>
                      <a:pt x="118" y="114"/>
                    </a:lnTo>
                    <a:lnTo>
                      <a:pt x="117" y="114"/>
                    </a:lnTo>
                    <a:lnTo>
                      <a:pt x="116" y="113"/>
                    </a:lnTo>
                    <a:lnTo>
                      <a:pt x="115" y="112"/>
                    </a:lnTo>
                    <a:lnTo>
                      <a:pt x="114" y="110"/>
                    </a:lnTo>
                    <a:lnTo>
                      <a:pt x="113" y="109"/>
                    </a:lnTo>
                    <a:lnTo>
                      <a:pt x="112" y="108"/>
                    </a:lnTo>
                    <a:close/>
                    <a:moveTo>
                      <a:pt x="38" y="0"/>
                    </a:moveTo>
                    <a:lnTo>
                      <a:pt x="47" y="0"/>
                    </a:lnTo>
                    <a:lnTo>
                      <a:pt x="47" y="2"/>
                    </a:lnTo>
                    <a:lnTo>
                      <a:pt x="38" y="9"/>
                    </a:lnTo>
                    <a:lnTo>
                      <a:pt x="30" y="16"/>
                    </a:lnTo>
                    <a:lnTo>
                      <a:pt x="31" y="23"/>
                    </a:lnTo>
                    <a:lnTo>
                      <a:pt x="27" y="27"/>
                    </a:lnTo>
                    <a:lnTo>
                      <a:pt x="28" y="31"/>
                    </a:lnTo>
                    <a:lnTo>
                      <a:pt x="31" y="34"/>
                    </a:lnTo>
                    <a:lnTo>
                      <a:pt x="34" y="36"/>
                    </a:lnTo>
                    <a:lnTo>
                      <a:pt x="37" y="37"/>
                    </a:lnTo>
                    <a:lnTo>
                      <a:pt x="36" y="35"/>
                    </a:lnTo>
                    <a:lnTo>
                      <a:pt x="34" y="33"/>
                    </a:lnTo>
                    <a:lnTo>
                      <a:pt x="33" y="32"/>
                    </a:lnTo>
                    <a:lnTo>
                      <a:pt x="32" y="30"/>
                    </a:lnTo>
                    <a:lnTo>
                      <a:pt x="31" y="27"/>
                    </a:lnTo>
                    <a:lnTo>
                      <a:pt x="33" y="27"/>
                    </a:lnTo>
                    <a:lnTo>
                      <a:pt x="34" y="26"/>
                    </a:lnTo>
                    <a:lnTo>
                      <a:pt x="35" y="25"/>
                    </a:lnTo>
                    <a:lnTo>
                      <a:pt x="35" y="24"/>
                    </a:lnTo>
                    <a:lnTo>
                      <a:pt x="36" y="23"/>
                    </a:lnTo>
                    <a:lnTo>
                      <a:pt x="37" y="22"/>
                    </a:lnTo>
                    <a:lnTo>
                      <a:pt x="36" y="21"/>
                    </a:lnTo>
                    <a:lnTo>
                      <a:pt x="35" y="19"/>
                    </a:lnTo>
                    <a:lnTo>
                      <a:pt x="36" y="18"/>
                    </a:lnTo>
                    <a:lnTo>
                      <a:pt x="36" y="15"/>
                    </a:lnTo>
                    <a:lnTo>
                      <a:pt x="37" y="14"/>
                    </a:lnTo>
                    <a:lnTo>
                      <a:pt x="38" y="14"/>
                    </a:lnTo>
                    <a:lnTo>
                      <a:pt x="42" y="11"/>
                    </a:lnTo>
                    <a:lnTo>
                      <a:pt x="46" y="8"/>
                    </a:lnTo>
                    <a:lnTo>
                      <a:pt x="51" y="7"/>
                    </a:lnTo>
                    <a:lnTo>
                      <a:pt x="57" y="7"/>
                    </a:lnTo>
                    <a:lnTo>
                      <a:pt x="57" y="4"/>
                    </a:lnTo>
                    <a:lnTo>
                      <a:pt x="59" y="3"/>
                    </a:lnTo>
                    <a:lnTo>
                      <a:pt x="60" y="4"/>
                    </a:lnTo>
                    <a:lnTo>
                      <a:pt x="61" y="4"/>
                    </a:lnTo>
                    <a:lnTo>
                      <a:pt x="62" y="4"/>
                    </a:lnTo>
                    <a:lnTo>
                      <a:pt x="65" y="3"/>
                    </a:lnTo>
                    <a:lnTo>
                      <a:pt x="66" y="3"/>
                    </a:lnTo>
                    <a:lnTo>
                      <a:pt x="68" y="3"/>
                    </a:lnTo>
                    <a:lnTo>
                      <a:pt x="69" y="4"/>
                    </a:lnTo>
                    <a:lnTo>
                      <a:pt x="69" y="5"/>
                    </a:lnTo>
                    <a:lnTo>
                      <a:pt x="71" y="12"/>
                    </a:lnTo>
                    <a:lnTo>
                      <a:pt x="74" y="4"/>
                    </a:lnTo>
                    <a:lnTo>
                      <a:pt x="92" y="7"/>
                    </a:lnTo>
                    <a:lnTo>
                      <a:pt x="95" y="9"/>
                    </a:lnTo>
                    <a:lnTo>
                      <a:pt x="98" y="11"/>
                    </a:lnTo>
                    <a:lnTo>
                      <a:pt x="101" y="14"/>
                    </a:lnTo>
                    <a:lnTo>
                      <a:pt x="103" y="18"/>
                    </a:lnTo>
                    <a:lnTo>
                      <a:pt x="101" y="21"/>
                    </a:lnTo>
                    <a:lnTo>
                      <a:pt x="100" y="23"/>
                    </a:lnTo>
                    <a:lnTo>
                      <a:pt x="102" y="23"/>
                    </a:lnTo>
                    <a:lnTo>
                      <a:pt x="104" y="24"/>
                    </a:lnTo>
                    <a:lnTo>
                      <a:pt x="105" y="26"/>
                    </a:lnTo>
                    <a:lnTo>
                      <a:pt x="106" y="27"/>
                    </a:lnTo>
                    <a:lnTo>
                      <a:pt x="108" y="30"/>
                    </a:lnTo>
                    <a:lnTo>
                      <a:pt x="110" y="35"/>
                    </a:lnTo>
                    <a:lnTo>
                      <a:pt x="113" y="39"/>
                    </a:lnTo>
                    <a:lnTo>
                      <a:pt x="115" y="45"/>
                    </a:lnTo>
                    <a:lnTo>
                      <a:pt x="120" y="39"/>
                    </a:lnTo>
                    <a:lnTo>
                      <a:pt x="128" y="43"/>
                    </a:lnTo>
                    <a:lnTo>
                      <a:pt x="126" y="49"/>
                    </a:lnTo>
                    <a:lnTo>
                      <a:pt x="124" y="48"/>
                    </a:lnTo>
                    <a:lnTo>
                      <a:pt x="122" y="48"/>
                    </a:lnTo>
                    <a:lnTo>
                      <a:pt x="120" y="48"/>
                    </a:lnTo>
                    <a:lnTo>
                      <a:pt x="121" y="50"/>
                    </a:lnTo>
                    <a:lnTo>
                      <a:pt x="124" y="50"/>
                    </a:lnTo>
                    <a:lnTo>
                      <a:pt x="125" y="50"/>
                    </a:lnTo>
                    <a:lnTo>
                      <a:pt x="126" y="49"/>
                    </a:lnTo>
                    <a:lnTo>
                      <a:pt x="128" y="49"/>
                    </a:lnTo>
                    <a:lnTo>
                      <a:pt x="131" y="49"/>
                    </a:lnTo>
                    <a:lnTo>
                      <a:pt x="133" y="51"/>
                    </a:lnTo>
                    <a:lnTo>
                      <a:pt x="136" y="53"/>
                    </a:lnTo>
                    <a:lnTo>
                      <a:pt x="139" y="54"/>
                    </a:lnTo>
                    <a:lnTo>
                      <a:pt x="142" y="55"/>
                    </a:lnTo>
                    <a:lnTo>
                      <a:pt x="145" y="56"/>
                    </a:lnTo>
                    <a:lnTo>
                      <a:pt x="141" y="63"/>
                    </a:lnTo>
                    <a:lnTo>
                      <a:pt x="146" y="60"/>
                    </a:lnTo>
                    <a:lnTo>
                      <a:pt x="151" y="69"/>
                    </a:lnTo>
                    <a:lnTo>
                      <a:pt x="141" y="70"/>
                    </a:lnTo>
                    <a:lnTo>
                      <a:pt x="141" y="73"/>
                    </a:lnTo>
                    <a:lnTo>
                      <a:pt x="149" y="73"/>
                    </a:lnTo>
                    <a:lnTo>
                      <a:pt x="151" y="79"/>
                    </a:lnTo>
                    <a:lnTo>
                      <a:pt x="141" y="78"/>
                    </a:lnTo>
                    <a:lnTo>
                      <a:pt x="142" y="80"/>
                    </a:lnTo>
                    <a:lnTo>
                      <a:pt x="142" y="82"/>
                    </a:lnTo>
                    <a:lnTo>
                      <a:pt x="140" y="82"/>
                    </a:lnTo>
                    <a:lnTo>
                      <a:pt x="141" y="83"/>
                    </a:lnTo>
                    <a:lnTo>
                      <a:pt x="140" y="85"/>
                    </a:lnTo>
                    <a:lnTo>
                      <a:pt x="139" y="86"/>
                    </a:lnTo>
                    <a:lnTo>
                      <a:pt x="141" y="86"/>
                    </a:lnTo>
                    <a:lnTo>
                      <a:pt x="143" y="88"/>
                    </a:lnTo>
                    <a:lnTo>
                      <a:pt x="144" y="88"/>
                    </a:lnTo>
                    <a:lnTo>
                      <a:pt x="146" y="90"/>
                    </a:lnTo>
                    <a:lnTo>
                      <a:pt x="148" y="93"/>
                    </a:lnTo>
                    <a:lnTo>
                      <a:pt x="150" y="95"/>
                    </a:lnTo>
                    <a:lnTo>
                      <a:pt x="153" y="97"/>
                    </a:lnTo>
                    <a:lnTo>
                      <a:pt x="155" y="98"/>
                    </a:lnTo>
                    <a:lnTo>
                      <a:pt x="160" y="97"/>
                    </a:lnTo>
                    <a:lnTo>
                      <a:pt x="164" y="102"/>
                    </a:lnTo>
                    <a:lnTo>
                      <a:pt x="164" y="108"/>
                    </a:lnTo>
                    <a:lnTo>
                      <a:pt x="172" y="108"/>
                    </a:lnTo>
                    <a:lnTo>
                      <a:pt x="171" y="115"/>
                    </a:lnTo>
                    <a:lnTo>
                      <a:pt x="179" y="113"/>
                    </a:lnTo>
                    <a:lnTo>
                      <a:pt x="181" y="115"/>
                    </a:lnTo>
                    <a:lnTo>
                      <a:pt x="184" y="118"/>
                    </a:lnTo>
                    <a:lnTo>
                      <a:pt x="183" y="120"/>
                    </a:lnTo>
                    <a:lnTo>
                      <a:pt x="180" y="121"/>
                    </a:lnTo>
                    <a:lnTo>
                      <a:pt x="179" y="124"/>
                    </a:lnTo>
                    <a:lnTo>
                      <a:pt x="176" y="126"/>
                    </a:lnTo>
                    <a:lnTo>
                      <a:pt x="174" y="130"/>
                    </a:lnTo>
                    <a:lnTo>
                      <a:pt x="172" y="133"/>
                    </a:lnTo>
                    <a:lnTo>
                      <a:pt x="165" y="133"/>
                    </a:lnTo>
                    <a:lnTo>
                      <a:pt x="163" y="143"/>
                    </a:lnTo>
                    <a:lnTo>
                      <a:pt x="160" y="142"/>
                    </a:lnTo>
                    <a:lnTo>
                      <a:pt x="157" y="141"/>
                    </a:lnTo>
                    <a:lnTo>
                      <a:pt x="155" y="140"/>
                    </a:lnTo>
                    <a:lnTo>
                      <a:pt x="153" y="138"/>
                    </a:lnTo>
                    <a:lnTo>
                      <a:pt x="151" y="136"/>
                    </a:lnTo>
                    <a:lnTo>
                      <a:pt x="151" y="133"/>
                    </a:lnTo>
                    <a:lnTo>
                      <a:pt x="149" y="132"/>
                    </a:lnTo>
                    <a:lnTo>
                      <a:pt x="148" y="130"/>
                    </a:lnTo>
                    <a:lnTo>
                      <a:pt x="148" y="128"/>
                    </a:lnTo>
                    <a:lnTo>
                      <a:pt x="148" y="126"/>
                    </a:lnTo>
                    <a:lnTo>
                      <a:pt x="146" y="126"/>
                    </a:lnTo>
                    <a:lnTo>
                      <a:pt x="141" y="118"/>
                    </a:lnTo>
                    <a:lnTo>
                      <a:pt x="140" y="119"/>
                    </a:lnTo>
                    <a:lnTo>
                      <a:pt x="139" y="120"/>
                    </a:lnTo>
                    <a:lnTo>
                      <a:pt x="139" y="121"/>
                    </a:lnTo>
                    <a:lnTo>
                      <a:pt x="137" y="120"/>
                    </a:lnTo>
                    <a:lnTo>
                      <a:pt x="136" y="120"/>
                    </a:lnTo>
                    <a:lnTo>
                      <a:pt x="138" y="128"/>
                    </a:lnTo>
                    <a:lnTo>
                      <a:pt x="136" y="128"/>
                    </a:lnTo>
                    <a:lnTo>
                      <a:pt x="133" y="128"/>
                    </a:lnTo>
                    <a:lnTo>
                      <a:pt x="131" y="128"/>
                    </a:lnTo>
                    <a:lnTo>
                      <a:pt x="133" y="129"/>
                    </a:lnTo>
                    <a:lnTo>
                      <a:pt x="134" y="131"/>
                    </a:lnTo>
                    <a:lnTo>
                      <a:pt x="136" y="135"/>
                    </a:lnTo>
                    <a:lnTo>
                      <a:pt x="136" y="137"/>
                    </a:lnTo>
                    <a:lnTo>
                      <a:pt x="144" y="144"/>
                    </a:lnTo>
                    <a:lnTo>
                      <a:pt x="148" y="150"/>
                    </a:lnTo>
                    <a:lnTo>
                      <a:pt x="148" y="152"/>
                    </a:lnTo>
                    <a:lnTo>
                      <a:pt x="149" y="154"/>
                    </a:lnTo>
                    <a:lnTo>
                      <a:pt x="150" y="155"/>
                    </a:lnTo>
                    <a:lnTo>
                      <a:pt x="151" y="166"/>
                    </a:lnTo>
                    <a:lnTo>
                      <a:pt x="146" y="163"/>
                    </a:lnTo>
                    <a:lnTo>
                      <a:pt x="149" y="172"/>
                    </a:lnTo>
                    <a:lnTo>
                      <a:pt x="148" y="173"/>
                    </a:lnTo>
                    <a:lnTo>
                      <a:pt x="146" y="174"/>
                    </a:lnTo>
                    <a:lnTo>
                      <a:pt x="145" y="175"/>
                    </a:lnTo>
                    <a:lnTo>
                      <a:pt x="148" y="175"/>
                    </a:lnTo>
                    <a:lnTo>
                      <a:pt x="149" y="175"/>
                    </a:lnTo>
                    <a:lnTo>
                      <a:pt x="150" y="176"/>
                    </a:lnTo>
                    <a:lnTo>
                      <a:pt x="150" y="178"/>
                    </a:lnTo>
                    <a:lnTo>
                      <a:pt x="149" y="179"/>
                    </a:lnTo>
                    <a:lnTo>
                      <a:pt x="148" y="179"/>
                    </a:lnTo>
                    <a:lnTo>
                      <a:pt x="146" y="179"/>
                    </a:lnTo>
                    <a:lnTo>
                      <a:pt x="145" y="179"/>
                    </a:lnTo>
                    <a:lnTo>
                      <a:pt x="144" y="177"/>
                    </a:lnTo>
                    <a:lnTo>
                      <a:pt x="144" y="176"/>
                    </a:lnTo>
                    <a:lnTo>
                      <a:pt x="139" y="171"/>
                    </a:lnTo>
                    <a:lnTo>
                      <a:pt x="132" y="167"/>
                    </a:lnTo>
                    <a:lnTo>
                      <a:pt x="127" y="161"/>
                    </a:lnTo>
                    <a:lnTo>
                      <a:pt x="126" y="162"/>
                    </a:lnTo>
                    <a:lnTo>
                      <a:pt x="125" y="162"/>
                    </a:lnTo>
                    <a:lnTo>
                      <a:pt x="118" y="156"/>
                    </a:lnTo>
                    <a:lnTo>
                      <a:pt x="119" y="160"/>
                    </a:lnTo>
                    <a:lnTo>
                      <a:pt x="120" y="162"/>
                    </a:lnTo>
                    <a:lnTo>
                      <a:pt x="121" y="165"/>
                    </a:lnTo>
                    <a:lnTo>
                      <a:pt x="129" y="172"/>
                    </a:lnTo>
                    <a:lnTo>
                      <a:pt x="137" y="180"/>
                    </a:lnTo>
                    <a:lnTo>
                      <a:pt x="134" y="186"/>
                    </a:lnTo>
                    <a:lnTo>
                      <a:pt x="113" y="177"/>
                    </a:lnTo>
                    <a:lnTo>
                      <a:pt x="110" y="175"/>
                    </a:lnTo>
                    <a:lnTo>
                      <a:pt x="108" y="172"/>
                    </a:lnTo>
                    <a:lnTo>
                      <a:pt x="105" y="170"/>
                    </a:lnTo>
                    <a:lnTo>
                      <a:pt x="104" y="172"/>
                    </a:lnTo>
                    <a:lnTo>
                      <a:pt x="102" y="172"/>
                    </a:lnTo>
                    <a:lnTo>
                      <a:pt x="98" y="172"/>
                    </a:lnTo>
                    <a:lnTo>
                      <a:pt x="96" y="164"/>
                    </a:lnTo>
                    <a:lnTo>
                      <a:pt x="95" y="164"/>
                    </a:lnTo>
                    <a:lnTo>
                      <a:pt x="96" y="155"/>
                    </a:lnTo>
                    <a:lnTo>
                      <a:pt x="94" y="155"/>
                    </a:lnTo>
                    <a:lnTo>
                      <a:pt x="91" y="154"/>
                    </a:lnTo>
                    <a:lnTo>
                      <a:pt x="85" y="142"/>
                    </a:lnTo>
                    <a:lnTo>
                      <a:pt x="78" y="142"/>
                    </a:lnTo>
                    <a:lnTo>
                      <a:pt x="70" y="142"/>
                    </a:lnTo>
                    <a:lnTo>
                      <a:pt x="65" y="143"/>
                    </a:lnTo>
                    <a:lnTo>
                      <a:pt x="58" y="144"/>
                    </a:lnTo>
                    <a:lnTo>
                      <a:pt x="54" y="143"/>
                    </a:lnTo>
                    <a:lnTo>
                      <a:pt x="50" y="141"/>
                    </a:lnTo>
                    <a:lnTo>
                      <a:pt x="53" y="132"/>
                    </a:lnTo>
                    <a:lnTo>
                      <a:pt x="57" y="130"/>
                    </a:lnTo>
                    <a:lnTo>
                      <a:pt x="60" y="128"/>
                    </a:lnTo>
                    <a:lnTo>
                      <a:pt x="66" y="128"/>
                    </a:lnTo>
                    <a:lnTo>
                      <a:pt x="70" y="129"/>
                    </a:lnTo>
                    <a:lnTo>
                      <a:pt x="75" y="129"/>
                    </a:lnTo>
                    <a:lnTo>
                      <a:pt x="80" y="129"/>
                    </a:lnTo>
                    <a:lnTo>
                      <a:pt x="84" y="128"/>
                    </a:lnTo>
                    <a:lnTo>
                      <a:pt x="89" y="127"/>
                    </a:lnTo>
                    <a:lnTo>
                      <a:pt x="86" y="123"/>
                    </a:lnTo>
                    <a:lnTo>
                      <a:pt x="85" y="117"/>
                    </a:lnTo>
                    <a:lnTo>
                      <a:pt x="95" y="110"/>
                    </a:lnTo>
                    <a:lnTo>
                      <a:pt x="105" y="104"/>
                    </a:lnTo>
                    <a:lnTo>
                      <a:pt x="104" y="97"/>
                    </a:lnTo>
                    <a:lnTo>
                      <a:pt x="102" y="90"/>
                    </a:lnTo>
                    <a:lnTo>
                      <a:pt x="98" y="88"/>
                    </a:lnTo>
                    <a:lnTo>
                      <a:pt x="95" y="84"/>
                    </a:lnTo>
                    <a:lnTo>
                      <a:pt x="92" y="81"/>
                    </a:lnTo>
                    <a:lnTo>
                      <a:pt x="90" y="77"/>
                    </a:lnTo>
                    <a:lnTo>
                      <a:pt x="80" y="82"/>
                    </a:lnTo>
                    <a:lnTo>
                      <a:pt x="80" y="80"/>
                    </a:lnTo>
                    <a:lnTo>
                      <a:pt x="80" y="78"/>
                    </a:lnTo>
                    <a:lnTo>
                      <a:pt x="79" y="75"/>
                    </a:lnTo>
                    <a:lnTo>
                      <a:pt x="87" y="75"/>
                    </a:lnTo>
                    <a:lnTo>
                      <a:pt x="86" y="74"/>
                    </a:lnTo>
                    <a:lnTo>
                      <a:pt x="86" y="72"/>
                    </a:lnTo>
                    <a:lnTo>
                      <a:pt x="80" y="68"/>
                    </a:lnTo>
                    <a:lnTo>
                      <a:pt x="80" y="66"/>
                    </a:lnTo>
                    <a:lnTo>
                      <a:pt x="81" y="65"/>
                    </a:lnTo>
                    <a:lnTo>
                      <a:pt x="79" y="65"/>
                    </a:lnTo>
                    <a:lnTo>
                      <a:pt x="75" y="63"/>
                    </a:lnTo>
                    <a:lnTo>
                      <a:pt x="78" y="59"/>
                    </a:lnTo>
                    <a:lnTo>
                      <a:pt x="70" y="55"/>
                    </a:lnTo>
                    <a:lnTo>
                      <a:pt x="69" y="62"/>
                    </a:lnTo>
                    <a:lnTo>
                      <a:pt x="68" y="62"/>
                    </a:lnTo>
                    <a:lnTo>
                      <a:pt x="66" y="62"/>
                    </a:lnTo>
                    <a:lnTo>
                      <a:pt x="63" y="62"/>
                    </a:lnTo>
                    <a:lnTo>
                      <a:pt x="63" y="63"/>
                    </a:lnTo>
                    <a:lnTo>
                      <a:pt x="65" y="66"/>
                    </a:lnTo>
                    <a:lnTo>
                      <a:pt x="56" y="68"/>
                    </a:lnTo>
                    <a:lnTo>
                      <a:pt x="50" y="60"/>
                    </a:lnTo>
                    <a:lnTo>
                      <a:pt x="46" y="61"/>
                    </a:lnTo>
                    <a:lnTo>
                      <a:pt x="43" y="61"/>
                    </a:lnTo>
                    <a:lnTo>
                      <a:pt x="39" y="59"/>
                    </a:lnTo>
                    <a:lnTo>
                      <a:pt x="23" y="56"/>
                    </a:lnTo>
                    <a:lnTo>
                      <a:pt x="7" y="51"/>
                    </a:lnTo>
                    <a:lnTo>
                      <a:pt x="4" y="49"/>
                    </a:lnTo>
                    <a:lnTo>
                      <a:pt x="2" y="47"/>
                    </a:lnTo>
                    <a:lnTo>
                      <a:pt x="1" y="45"/>
                    </a:lnTo>
                    <a:lnTo>
                      <a:pt x="1" y="42"/>
                    </a:lnTo>
                    <a:lnTo>
                      <a:pt x="1" y="39"/>
                    </a:lnTo>
                    <a:lnTo>
                      <a:pt x="9" y="42"/>
                    </a:lnTo>
                    <a:lnTo>
                      <a:pt x="15" y="43"/>
                    </a:lnTo>
                    <a:lnTo>
                      <a:pt x="13" y="40"/>
                    </a:lnTo>
                    <a:lnTo>
                      <a:pt x="10" y="38"/>
                    </a:lnTo>
                    <a:lnTo>
                      <a:pt x="7" y="37"/>
                    </a:lnTo>
                    <a:lnTo>
                      <a:pt x="3" y="36"/>
                    </a:lnTo>
                    <a:lnTo>
                      <a:pt x="0" y="35"/>
                    </a:lnTo>
                    <a:lnTo>
                      <a:pt x="7" y="22"/>
                    </a:lnTo>
                    <a:lnTo>
                      <a:pt x="15" y="10"/>
                    </a:lnTo>
                    <a:lnTo>
                      <a:pt x="19" y="8"/>
                    </a:lnTo>
                    <a:lnTo>
                      <a:pt x="22" y="4"/>
                    </a:lnTo>
                    <a:lnTo>
                      <a:pt x="25" y="3"/>
                    </a:lnTo>
                    <a:lnTo>
                      <a:pt x="30" y="2"/>
                    </a:lnTo>
                    <a:lnTo>
                      <a:pt x="30" y="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30" name="Google Shape;1730;p93"/>
              <p:cNvSpPr/>
              <p:nvPr/>
            </p:nvSpPr>
            <p:spPr>
              <a:xfrm>
                <a:off x="8144373" y="1800979"/>
                <a:ext cx="20817" cy="20817"/>
              </a:xfrm>
              <a:custGeom>
                <a:rect b="b" l="l" r="r" t="t"/>
                <a:pathLst>
                  <a:path extrusionOk="0" h="9" w="9">
                    <a:moveTo>
                      <a:pt x="8" y="0"/>
                    </a:moveTo>
                    <a:lnTo>
                      <a:pt x="8" y="1"/>
                    </a:lnTo>
                    <a:lnTo>
                      <a:pt x="8" y="5"/>
                    </a:lnTo>
                    <a:lnTo>
                      <a:pt x="9" y="6"/>
                    </a:lnTo>
                    <a:lnTo>
                      <a:pt x="8" y="7"/>
                    </a:lnTo>
                    <a:lnTo>
                      <a:pt x="6" y="8"/>
                    </a:lnTo>
                    <a:lnTo>
                      <a:pt x="5" y="9"/>
                    </a:lnTo>
                    <a:lnTo>
                      <a:pt x="3" y="8"/>
                    </a:lnTo>
                    <a:lnTo>
                      <a:pt x="1" y="7"/>
                    </a:lnTo>
                    <a:lnTo>
                      <a:pt x="0" y="6"/>
                    </a:lnTo>
                    <a:lnTo>
                      <a:pt x="5" y="2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31" name="Google Shape;1731;p93"/>
              <p:cNvSpPr/>
              <p:nvPr/>
            </p:nvSpPr>
            <p:spPr>
              <a:xfrm>
                <a:off x="8565326" y="2344518"/>
                <a:ext cx="9252" cy="11565"/>
              </a:xfrm>
              <a:custGeom>
                <a:rect b="b" l="l" r="r" t="t"/>
                <a:pathLst>
                  <a:path extrusionOk="0" h="5" w="4">
                    <a:moveTo>
                      <a:pt x="2" y="0"/>
                    </a:moveTo>
                    <a:lnTo>
                      <a:pt x="4" y="1"/>
                    </a:lnTo>
                    <a:lnTo>
                      <a:pt x="4" y="3"/>
                    </a:lnTo>
                    <a:lnTo>
                      <a:pt x="4" y="5"/>
                    </a:lnTo>
                    <a:lnTo>
                      <a:pt x="2" y="5"/>
                    </a:lnTo>
                    <a:lnTo>
                      <a:pt x="1" y="5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32" name="Google Shape;1732;p93"/>
              <p:cNvSpPr/>
              <p:nvPr/>
            </p:nvSpPr>
            <p:spPr>
              <a:xfrm>
                <a:off x="8132809" y="1854177"/>
                <a:ext cx="101769" cy="97143"/>
              </a:xfrm>
              <a:custGeom>
                <a:rect b="b" l="l" r="r" t="t"/>
                <a:pathLst>
                  <a:path extrusionOk="0" h="42" w="44">
                    <a:moveTo>
                      <a:pt x="42" y="0"/>
                    </a:moveTo>
                    <a:lnTo>
                      <a:pt x="43" y="5"/>
                    </a:lnTo>
                    <a:lnTo>
                      <a:pt x="44" y="8"/>
                    </a:lnTo>
                    <a:lnTo>
                      <a:pt x="40" y="10"/>
                    </a:lnTo>
                    <a:lnTo>
                      <a:pt x="37" y="12"/>
                    </a:lnTo>
                    <a:lnTo>
                      <a:pt x="32" y="14"/>
                    </a:lnTo>
                    <a:lnTo>
                      <a:pt x="37" y="19"/>
                    </a:lnTo>
                    <a:lnTo>
                      <a:pt x="40" y="24"/>
                    </a:lnTo>
                    <a:lnTo>
                      <a:pt x="37" y="30"/>
                    </a:lnTo>
                    <a:lnTo>
                      <a:pt x="35" y="35"/>
                    </a:lnTo>
                    <a:lnTo>
                      <a:pt x="25" y="37"/>
                    </a:lnTo>
                    <a:lnTo>
                      <a:pt x="16" y="42"/>
                    </a:lnTo>
                    <a:lnTo>
                      <a:pt x="14" y="37"/>
                    </a:lnTo>
                    <a:lnTo>
                      <a:pt x="12" y="34"/>
                    </a:lnTo>
                    <a:lnTo>
                      <a:pt x="11" y="31"/>
                    </a:lnTo>
                    <a:lnTo>
                      <a:pt x="7" y="28"/>
                    </a:lnTo>
                    <a:lnTo>
                      <a:pt x="5" y="25"/>
                    </a:lnTo>
                    <a:lnTo>
                      <a:pt x="3" y="23"/>
                    </a:lnTo>
                    <a:lnTo>
                      <a:pt x="1" y="20"/>
                    </a:lnTo>
                    <a:lnTo>
                      <a:pt x="1" y="18"/>
                    </a:lnTo>
                    <a:lnTo>
                      <a:pt x="0" y="14"/>
                    </a:lnTo>
                    <a:lnTo>
                      <a:pt x="7" y="12"/>
                    </a:lnTo>
                    <a:lnTo>
                      <a:pt x="10" y="18"/>
                    </a:lnTo>
                    <a:lnTo>
                      <a:pt x="12" y="18"/>
                    </a:lnTo>
                    <a:lnTo>
                      <a:pt x="14" y="18"/>
                    </a:lnTo>
                    <a:lnTo>
                      <a:pt x="15" y="18"/>
                    </a:lnTo>
                    <a:lnTo>
                      <a:pt x="17" y="12"/>
                    </a:lnTo>
                    <a:lnTo>
                      <a:pt x="14" y="8"/>
                    </a:lnTo>
                    <a:lnTo>
                      <a:pt x="16" y="6"/>
                    </a:lnTo>
                    <a:lnTo>
                      <a:pt x="20" y="2"/>
                    </a:lnTo>
                    <a:lnTo>
                      <a:pt x="24" y="3"/>
                    </a:lnTo>
                    <a:lnTo>
                      <a:pt x="27" y="3"/>
                    </a:lnTo>
                    <a:lnTo>
                      <a:pt x="30" y="3"/>
                    </a:lnTo>
                    <a:lnTo>
                      <a:pt x="34" y="1"/>
                    </a:lnTo>
                    <a:lnTo>
                      <a:pt x="38" y="0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33" name="Google Shape;1733;p93"/>
              <p:cNvSpPr/>
              <p:nvPr/>
            </p:nvSpPr>
            <p:spPr>
              <a:xfrm>
                <a:off x="8172128" y="1761660"/>
                <a:ext cx="99457" cy="64762"/>
              </a:xfrm>
              <a:custGeom>
                <a:rect b="b" l="l" r="r" t="t"/>
                <a:pathLst>
                  <a:path extrusionOk="0" h="28" w="43">
                    <a:moveTo>
                      <a:pt x="8" y="0"/>
                    </a:moveTo>
                    <a:lnTo>
                      <a:pt x="10" y="3"/>
                    </a:lnTo>
                    <a:lnTo>
                      <a:pt x="11" y="5"/>
                    </a:lnTo>
                    <a:lnTo>
                      <a:pt x="11" y="8"/>
                    </a:lnTo>
                    <a:lnTo>
                      <a:pt x="11" y="12"/>
                    </a:lnTo>
                    <a:lnTo>
                      <a:pt x="12" y="13"/>
                    </a:lnTo>
                    <a:lnTo>
                      <a:pt x="14" y="14"/>
                    </a:lnTo>
                    <a:lnTo>
                      <a:pt x="15" y="13"/>
                    </a:lnTo>
                    <a:lnTo>
                      <a:pt x="15" y="6"/>
                    </a:lnTo>
                    <a:lnTo>
                      <a:pt x="19" y="6"/>
                    </a:lnTo>
                    <a:lnTo>
                      <a:pt x="21" y="6"/>
                    </a:lnTo>
                    <a:lnTo>
                      <a:pt x="25" y="12"/>
                    </a:lnTo>
                    <a:lnTo>
                      <a:pt x="24" y="2"/>
                    </a:lnTo>
                    <a:lnTo>
                      <a:pt x="30" y="3"/>
                    </a:lnTo>
                    <a:lnTo>
                      <a:pt x="35" y="5"/>
                    </a:lnTo>
                    <a:lnTo>
                      <a:pt x="41" y="4"/>
                    </a:lnTo>
                    <a:lnTo>
                      <a:pt x="43" y="7"/>
                    </a:lnTo>
                    <a:lnTo>
                      <a:pt x="43" y="11"/>
                    </a:lnTo>
                    <a:lnTo>
                      <a:pt x="42" y="14"/>
                    </a:lnTo>
                    <a:lnTo>
                      <a:pt x="39" y="17"/>
                    </a:lnTo>
                    <a:lnTo>
                      <a:pt x="38" y="20"/>
                    </a:lnTo>
                    <a:lnTo>
                      <a:pt x="33" y="24"/>
                    </a:lnTo>
                    <a:lnTo>
                      <a:pt x="34" y="25"/>
                    </a:lnTo>
                    <a:lnTo>
                      <a:pt x="35" y="27"/>
                    </a:lnTo>
                    <a:lnTo>
                      <a:pt x="25" y="28"/>
                    </a:lnTo>
                    <a:lnTo>
                      <a:pt x="15" y="27"/>
                    </a:lnTo>
                    <a:lnTo>
                      <a:pt x="15" y="25"/>
                    </a:lnTo>
                    <a:lnTo>
                      <a:pt x="17" y="23"/>
                    </a:lnTo>
                    <a:lnTo>
                      <a:pt x="18" y="20"/>
                    </a:lnTo>
                    <a:lnTo>
                      <a:pt x="20" y="19"/>
                    </a:lnTo>
                    <a:lnTo>
                      <a:pt x="22" y="18"/>
                    </a:lnTo>
                    <a:lnTo>
                      <a:pt x="24" y="17"/>
                    </a:lnTo>
                    <a:lnTo>
                      <a:pt x="21" y="17"/>
                    </a:lnTo>
                    <a:lnTo>
                      <a:pt x="17" y="18"/>
                    </a:lnTo>
                    <a:lnTo>
                      <a:pt x="13" y="18"/>
                    </a:lnTo>
                    <a:lnTo>
                      <a:pt x="10" y="18"/>
                    </a:lnTo>
                    <a:lnTo>
                      <a:pt x="11" y="19"/>
                    </a:lnTo>
                    <a:lnTo>
                      <a:pt x="9" y="19"/>
                    </a:lnTo>
                    <a:lnTo>
                      <a:pt x="7" y="18"/>
                    </a:lnTo>
                    <a:lnTo>
                      <a:pt x="5" y="18"/>
                    </a:lnTo>
                    <a:lnTo>
                      <a:pt x="5" y="10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2" y="1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34" name="Google Shape;1734;p93"/>
              <p:cNvSpPr/>
              <p:nvPr/>
            </p:nvSpPr>
            <p:spPr>
              <a:xfrm>
                <a:off x="7961652" y="1750094"/>
                <a:ext cx="187348" cy="74014"/>
              </a:xfrm>
              <a:custGeom>
                <a:rect b="b" l="l" r="r" t="t"/>
                <a:pathLst>
                  <a:path extrusionOk="0" h="32" w="81">
                    <a:moveTo>
                      <a:pt x="29" y="0"/>
                    </a:moveTo>
                    <a:lnTo>
                      <a:pt x="30" y="0"/>
                    </a:lnTo>
                    <a:lnTo>
                      <a:pt x="32" y="1"/>
                    </a:lnTo>
                    <a:lnTo>
                      <a:pt x="32" y="3"/>
                    </a:lnTo>
                    <a:lnTo>
                      <a:pt x="33" y="5"/>
                    </a:lnTo>
                    <a:lnTo>
                      <a:pt x="33" y="7"/>
                    </a:lnTo>
                    <a:lnTo>
                      <a:pt x="39" y="5"/>
                    </a:lnTo>
                    <a:lnTo>
                      <a:pt x="44" y="13"/>
                    </a:lnTo>
                    <a:lnTo>
                      <a:pt x="44" y="15"/>
                    </a:lnTo>
                    <a:lnTo>
                      <a:pt x="43" y="17"/>
                    </a:lnTo>
                    <a:lnTo>
                      <a:pt x="51" y="18"/>
                    </a:lnTo>
                    <a:lnTo>
                      <a:pt x="58" y="19"/>
                    </a:lnTo>
                    <a:lnTo>
                      <a:pt x="57" y="17"/>
                    </a:lnTo>
                    <a:lnTo>
                      <a:pt x="56" y="15"/>
                    </a:lnTo>
                    <a:lnTo>
                      <a:pt x="56" y="13"/>
                    </a:lnTo>
                    <a:lnTo>
                      <a:pt x="56" y="11"/>
                    </a:lnTo>
                    <a:lnTo>
                      <a:pt x="57" y="10"/>
                    </a:lnTo>
                    <a:lnTo>
                      <a:pt x="57" y="6"/>
                    </a:lnTo>
                    <a:lnTo>
                      <a:pt x="62" y="4"/>
                    </a:lnTo>
                    <a:lnTo>
                      <a:pt x="66" y="1"/>
                    </a:lnTo>
                    <a:lnTo>
                      <a:pt x="71" y="0"/>
                    </a:lnTo>
                    <a:lnTo>
                      <a:pt x="69" y="7"/>
                    </a:lnTo>
                    <a:lnTo>
                      <a:pt x="68" y="12"/>
                    </a:lnTo>
                    <a:lnTo>
                      <a:pt x="70" y="13"/>
                    </a:lnTo>
                    <a:lnTo>
                      <a:pt x="71" y="13"/>
                    </a:lnTo>
                    <a:lnTo>
                      <a:pt x="74" y="13"/>
                    </a:lnTo>
                    <a:lnTo>
                      <a:pt x="76" y="13"/>
                    </a:lnTo>
                    <a:lnTo>
                      <a:pt x="78" y="13"/>
                    </a:lnTo>
                    <a:lnTo>
                      <a:pt x="79" y="13"/>
                    </a:lnTo>
                    <a:lnTo>
                      <a:pt x="81" y="15"/>
                    </a:lnTo>
                    <a:lnTo>
                      <a:pt x="81" y="16"/>
                    </a:lnTo>
                    <a:lnTo>
                      <a:pt x="81" y="18"/>
                    </a:lnTo>
                    <a:lnTo>
                      <a:pt x="71" y="28"/>
                    </a:lnTo>
                    <a:lnTo>
                      <a:pt x="51" y="27"/>
                    </a:lnTo>
                    <a:lnTo>
                      <a:pt x="50" y="28"/>
                    </a:lnTo>
                    <a:lnTo>
                      <a:pt x="49" y="29"/>
                    </a:lnTo>
                    <a:lnTo>
                      <a:pt x="46" y="29"/>
                    </a:lnTo>
                    <a:lnTo>
                      <a:pt x="44" y="29"/>
                    </a:lnTo>
                    <a:lnTo>
                      <a:pt x="43" y="29"/>
                    </a:lnTo>
                    <a:lnTo>
                      <a:pt x="41" y="28"/>
                    </a:lnTo>
                    <a:lnTo>
                      <a:pt x="34" y="31"/>
                    </a:lnTo>
                    <a:lnTo>
                      <a:pt x="27" y="32"/>
                    </a:lnTo>
                    <a:lnTo>
                      <a:pt x="18" y="32"/>
                    </a:lnTo>
                    <a:lnTo>
                      <a:pt x="14" y="27"/>
                    </a:lnTo>
                    <a:lnTo>
                      <a:pt x="35" y="24"/>
                    </a:lnTo>
                    <a:lnTo>
                      <a:pt x="35" y="22"/>
                    </a:lnTo>
                    <a:lnTo>
                      <a:pt x="23" y="22"/>
                    </a:lnTo>
                    <a:lnTo>
                      <a:pt x="11" y="21"/>
                    </a:lnTo>
                    <a:lnTo>
                      <a:pt x="0" y="19"/>
                    </a:lnTo>
                    <a:lnTo>
                      <a:pt x="7" y="12"/>
                    </a:lnTo>
                    <a:lnTo>
                      <a:pt x="10" y="10"/>
                    </a:lnTo>
                    <a:lnTo>
                      <a:pt x="12" y="8"/>
                    </a:lnTo>
                    <a:lnTo>
                      <a:pt x="15" y="6"/>
                    </a:lnTo>
                    <a:lnTo>
                      <a:pt x="20" y="5"/>
                    </a:lnTo>
                    <a:lnTo>
                      <a:pt x="24" y="4"/>
                    </a:lnTo>
                    <a:lnTo>
                      <a:pt x="24" y="1"/>
                    </a:lnTo>
                    <a:lnTo>
                      <a:pt x="27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35" name="Google Shape;1735;p93"/>
              <p:cNvSpPr/>
              <p:nvPr/>
            </p:nvSpPr>
            <p:spPr>
              <a:xfrm>
                <a:off x="8229952" y="1724653"/>
                <a:ext cx="23129" cy="11565"/>
              </a:xfrm>
              <a:custGeom>
                <a:rect b="b" l="l" r="r" t="t"/>
                <a:pathLst>
                  <a:path extrusionOk="0" h="5" w="10">
                    <a:moveTo>
                      <a:pt x="0" y="0"/>
                    </a:moveTo>
                    <a:lnTo>
                      <a:pt x="8" y="0"/>
                    </a:lnTo>
                    <a:lnTo>
                      <a:pt x="9" y="2"/>
                    </a:lnTo>
                    <a:lnTo>
                      <a:pt x="9" y="4"/>
                    </a:lnTo>
                    <a:lnTo>
                      <a:pt x="10" y="5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36" name="Google Shape;1736;p93"/>
              <p:cNvSpPr/>
              <p:nvPr/>
            </p:nvSpPr>
            <p:spPr>
              <a:xfrm>
                <a:off x="8183693" y="1722339"/>
                <a:ext cx="13878" cy="25443"/>
              </a:xfrm>
              <a:custGeom>
                <a:rect b="b" l="l" r="r" t="t"/>
                <a:pathLst>
                  <a:path extrusionOk="0" h="11" w="6">
                    <a:moveTo>
                      <a:pt x="0" y="0"/>
                    </a:moveTo>
                    <a:lnTo>
                      <a:pt x="2" y="3"/>
                    </a:lnTo>
                    <a:lnTo>
                      <a:pt x="4" y="5"/>
                    </a:lnTo>
                    <a:lnTo>
                      <a:pt x="5" y="8"/>
                    </a:lnTo>
                    <a:lnTo>
                      <a:pt x="6" y="11"/>
                    </a:lnTo>
                    <a:lnTo>
                      <a:pt x="4" y="11"/>
                    </a:lnTo>
                    <a:lnTo>
                      <a:pt x="1" y="11"/>
                    </a:lnTo>
                    <a:lnTo>
                      <a:pt x="0" y="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37" name="Google Shape;1737;p93"/>
              <p:cNvSpPr/>
              <p:nvPr/>
            </p:nvSpPr>
            <p:spPr>
              <a:xfrm>
                <a:off x="8213761" y="1671455"/>
                <a:ext cx="69388" cy="64762"/>
              </a:xfrm>
              <a:custGeom>
                <a:rect b="b" l="l" r="r" t="t"/>
                <a:pathLst>
                  <a:path extrusionOk="0" h="28" w="30">
                    <a:moveTo>
                      <a:pt x="15" y="0"/>
                    </a:moveTo>
                    <a:lnTo>
                      <a:pt x="19" y="6"/>
                    </a:lnTo>
                    <a:lnTo>
                      <a:pt x="21" y="6"/>
                    </a:lnTo>
                    <a:lnTo>
                      <a:pt x="25" y="7"/>
                    </a:lnTo>
                    <a:lnTo>
                      <a:pt x="30" y="12"/>
                    </a:lnTo>
                    <a:lnTo>
                      <a:pt x="30" y="19"/>
                    </a:lnTo>
                    <a:lnTo>
                      <a:pt x="30" y="25"/>
                    </a:lnTo>
                    <a:lnTo>
                      <a:pt x="29" y="27"/>
                    </a:lnTo>
                    <a:lnTo>
                      <a:pt x="27" y="28"/>
                    </a:lnTo>
                    <a:lnTo>
                      <a:pt x="26" y="28"/>
                    </a:lnTo>
                    <a:lnTo>
                      <a:pt x="24" y="28"/>
                    </a:lnTo>
                    <a:lnTo>
                      <a:pt x="20" y="23"/>
                    </a:lnTo>
                    <a:lnTo>
                      <a:pt x="18" y="20"/>
                    </a:lnTo>
                    <a:lnTo>
                      <a:pt x="12" y="20"/>
                    </a:lnTo>
                    <a:lnTo>
                      <a:pt x="11" y="18"/>
                    </a:lnTo>
                    <a:lnTo>
                      <a:pt x="1" y="20"/>
                    </a:lnTo>
                    <a:lnTo>
                      <a:pt x="0" y="12"/>
                    </a:lnTo>
                    <a:lnTo>
                      <a:pt x="7" y="14"/>
                    </a:lnTo>
                    <a:lnTo>
                      <a:pt x="5" y="9"/>
                    </a:lnTo>
                    <a:lnTo>
                      <a:pt x="2" y="6"/>
                    </a:lnTo>
                    <a:lnTo>
                      <a:pt x="2" y="5"/>
                    </a:lnTo>
                    <a:lnTo>
                      <a:pt x="2" y="3"/>
                    </a:lnTo>
                    <a:lnTo>
                      <a:pt x="6" y="2"/>
                    </a:lnTo>
                    <a:lnTo>
                      <a:pt x="11" y="2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2750"/>
                </a:schemeClr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1738" name="Google Shape;1738;p93"/>
          <p:cNvSpPr/>
          <p:nvPr/>
        </p:nvSpPr>
        <p:spPr>
          <a:xfrm>
            <a:off x="702362" y="72034"/>
            <a:ext cx="371353" cy="252520"/>
          </a:xfrm>
          <a:custGeom>
            <a:rect b="b" l="l" r="r" t="t"/>
            <a:pathLst>
              <a:path extrusionOk="0" h="1171" w="1726">
                <a:moveTo>
                  <a:pt x="1726" y="829"/>
                </a:moveTo>
                <a:lnTo>
                  <a:pt x="1725" y="865"/>
                </a:lnTo>
                <a:lnTo>
                  <a:pt x="1712" y="931"/>
                </a:lnTo>
                <a:lnTo>
                  <a:pt x="1686" y="993"/>
                </a:lnTo>
                <a:lnTo>
                  <a:pt x="1649" y="1048"/>
                </a:lnTo>
                <a:lnTo>
                  <a:pt x="1604" y="1094"/>
                </a:lnTo>
                <a:lnTo>
                  <a:pt x="1549" y="1130"/>
                </a:lnTo>
                <a:lnTo>
                  <a:pt x="1489" y="1156"/>
                </a:lnTo>
                <a:lnTo>
                  <a:pt x="1423" y="1170"/>
                </a:lnTo>
                <a:lnTo>
                  <a:pt x="1387" y="1171"/>
                </a:lnTo>
                <a:lnTo>
                  <a:pt x="340" y="1171"/>
                </a:lnTo>
                <a:lnTo>
                  <a:pt x="304" y="1170"/>
                </a:lnTo>
                <a:lnTo>
                  <a:pt x="237" y="1156"/>
                </a:lnTo>
                <a:lnTo>
                  <a:pt x="177" y="1130"/>
                </a:lnTo>
                <a:lnTo>
                  <a:pt x="122" y="1094"/>
                </a:lnTo>
                <a:lnTo>
                  <a:pt x="78" y="1048"/>
                </a:lnTo>
                <a:lnTo>
                  <a:pt x="40" y="993"/>
                </a:lnTo>
                <a:lnTo>
                  <a:pt x="14" y="931"/>
                </a:lnTo>
                <a:lnTo>
                  <a:pt x="1" y="865"/>
                </a:lnTo>
                <a:lnTo>
                  <a:pt x="0" y="829"/>
                </a:lnTo>
                <a:lnTo>
                  <a:pt x="1" y="797"/>
                </a:lnTo>
                <a:lnTo>
                  <a:pt x="12" y="737"/>
                </a:lnTo>
                <a:lnTo>
                  <a:pt x="33" y="681"/>
                </a:lnTo>
                <a:lnTo>
                  <a:pt x="63" y="629"/>
                </a:lnTo>
                <a:lnTo>
                  <a:pt x="102" y="584"/>
                </a:lnTo>
                <a:lnTo>
                  <a:pt x="147" y="547"/>
                </a:lnTo>
                <a:lnTo>
                  <a:pt x="199" y="518"/>
                </a:lnTo>
                <a:lnTo>
                  <a:pt x="256" y="498"/>
                </a:lnTo>
                <a:lnTo>
                  <a:pt x="286" y="492"/>
                </a:lnTo>
                <a:lnTo>
                  <a:pt x="283" y="474"/>
                </a:lnTo>
                <a:lnTo>
                  <a:pt x="282" y="455"/>
                </a:lnTo>
                <a:lnTo>
                  <a:pt x="283" y="433"/>
                </a:lnTo>
                <a:lnTo>
                  <a:pt x="292" y="390"/>
                </a:lnTo>
                <a:lnTo>
                  <a:pt x="308" y="351"/>
                </a:lnTo>
                <a:lnTo>
                  <a:pt x="331" y="317"/>
                </a:lnTo>
                <a:lnTo>
                  <a:pt x="360" y="288"/>
                </a:lnTo>
                <a:lnTo>
                  <a:pt x="394" y="265"/>
                </a:lnTo>
                <a:lnTo>
                  <a:pt x="433" y="248"/>
                </a:lnTo>
                <a:lnTo>
                  <a:pt x="475" y="239"/>
                </a:lnTo>
                <a:lnTo>
                  <a:pt x="498" y="239"/>
                </a:lnTo>
                <a:lnTo>
                  <a:pt x="516" y="239"/>
                </a:lnTo>
                <a:lnTo>
                  <a:pt x="554" y="246"/>
                </a:lnTo>
                <a:lnTo>
                  <a:pt x="607" y="268"/>
                </a:lnTo>
                <a:lnTo>
                  <a:pt x="636" y="291"/>
                </a:lnTo>
                <a:lnTo>
                  <a:pt x="662" y="233"/>
                </a:lnTo>
                <a:lnTo>
                  <a:pt x="708" y="156"/>
                </a:lnTo>
                <a:lnTo>
                  <a:pt x="745" y="110"/>
                </a:lnTo>
                <a:lnTo>
                  <a:pt x="790" y="69"/>
                </a:lnTo>
                <a:lnTo>
                  <a:pt x="843" y="38"/>
                </a:lnTo>
                <a:lnTo>
                  <a:pt x="908" y="15"/>
                </a:lnTo>
                <a:lnTo>
                  <a:pt x="984" y="2"/>
                </a:lnTo>
                <a:lnTo>
                  <a:pt x="1029" y="0"/>
                </a:lnTo>
                <a:lnTo>
                  <a:pt x="1082" y="3"/>
                </a:lnTo>
                <a:lnTo>
                  <a:pt x="1175" y="22"/>
                </a:lnTo>
                <a:lnTo>
                  <a:pt x="1257" y="59"/>
                </a:lnTo>
                <a:lnTo>
                  <a:pt x="1324" y="113"/>
                </a:lnTo>
                <a:lnTo>
                  <a:pt x="1377" y="177"/>
                </a:lnTo>
                <a:lnTo>
                  <a:pt x="1416" y="252"/>
                </a:lnTo>
                <a:lnTo>
                  <a:pt x="1443" y="334"/>
                </a:lnTo>
                <a:lnTo>
                  <a:pt x="1456" y="420"/>
                </a:lnTo>
                <a:lnTo>
                  <a:pt x="1456" y="465"/>
                </a:lnTo>
                <a:lnTo>
                  <a:pt x="1456" y="481"/>
                </a:lnTo>
                <a:lnTo>
                  <a:pt x="1456" y="495"/>
                </a:lnTo>
                <a:lnTo>
                  <a:pt x="1485" y="501"/>
                </a:lnTo>
                <a:lnTo>
                  <a:pt x="1538" y="523"/>
                </a:lnTo>
                <a:lnTo>
                  <a:pt x="1587" y="553"/>
                </a:lnTo>
                <a:lnTo>
                  <a:pt x="1630" y="590"/>
                </a:lnTo>
                <a:lnTo>
                  <a:pt x="1666" y="635"/>
                </a:lnTo>
                <a:lnTo>
                  <a:pt x="1695" y="685"/>
                </a:lnTo>
                <a:lnTo>
                  <a:pt x="1715" y="740"/>
                </a:lnTo>
                <a:lnTo>
                  <a:pt x="1725" y="799"/>
                </a:lnTo>
                <a:lnTo>
                  <a:pt x="1726" y="82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9" name="Google Shape;1739;p93"/>
          <p:cNvSpPr/>
          <p:nvPr/>
        </p:nvSpPr>
        <p:spPr>
          <a:xfrm>
            <a:off x="1073713" y="455980"/>
            <a:ext cx="168087" cy="114298"/>
          </a:xfrm>
          <a:custGeom>
            <a:rect b="b" l="l" r="r" t="t"/>
            <a:pathLst>
              <a:path extrusionOk="0" h="1171" w="1726">
                <a:moveTo>
                  <a:pt x="1726" y="829"/>
                </a:moveTo>
                <a:lnTo>
                  <a:pt x="1725" y="865"/>
                </a:lnTo>
                <a:lnTo>
                  <a:pt x="1712" y="931"/>
                </a:lnTo>
                <a:lnTo>
                  <a:pt x="1686" y="993"/>
                </a:lnTo>
                <a:lnTo>
                  <a:pt x="1649" y="1048"/>
                </a:lnTo>
                <a:lnTo>
                  <a:pt x="1604" y="1094"/>
                </a:lnTo>
                <a:lnTo>
                  <a:pt x="1549" y="1130"/>
                </a:lnTo>
                <a:lnTo>
                  <a:pt x="1489" y="1156"/>
                </a:lnTo>
                <a:lnTo>
                  <a:pt x="1423" y="1170"/>
                </a:lnTo>
                <a:lnTo>
                  <a:pt x="1387" y="1171"/>
                </a:lnTo>
                <a:lnTo>
                  <a:pt x="340" y="1171"/>
                </a:lnTo>
                <a:lnTo>
                  <a:pt x="304" y="1170"/>
                </a:lnTo>
                <a:lnTo>
                  <a:pt x="237" y="1156"/>
                </a:lnTo>
                <a:lnTo>
                  <a:pt x="177" y="1130"/>
                </a:lnTo>
                <a:lnTo>
                  <a:pt x="122" y="1094"/>
                </a:lnTo>
                <a:lnTo>
                  <a:pt x="78" y="1048"/>
                </a:lnTo>
                <a:lnTo>
                  <a:pt x="40" y="993"/>
                </a:lnTo>
                <a:lnTo>
                  <a:pt x="14" y="931"/>
                </a:lnTo>
                <a:lnTo>
                  <a:pt x="1" y="865"/>
                </a:lnTo>
                <a:lnTo>
                  <a:pt x="0" y="829"/>
                </a:lnTo>
                <a:lnTo>
                  <a:pt x="1" y="797"/>
                </a:lnTo>
                <a:lnTo>
                  <a:pt x="12" y="737"/>
                </a:lnTo>
                <a:lnTo>
                  <a:pt x="33" y="681"/>
                </a:lnTo>
                <a:lnTo>
                  <a:pt x="63" y="629"/>
                </a:lnTo>
                <a:lnTo>
                  <a:pt x="102" y="584"/>
                </a:lnTo>
                <a:lnTo>
                  <a:pt x="147" y="547"/>
                </a:lnTo>
                <a:lnTo>
                  <a:pt x="199" y="518"/>
                </a:lnTo>
                <a:lnTo>
                  <a:pt x="256" y="498"/>
                </a:lnTo>
                <a:lnTo>
                  <a:pt x="286" y="492"/>
                </a:lnTo>
                <a:lnTo>
                  <a:pt x="283" y="474"/>
                </a:lnTo>
                <a:lnTo>
                  <a:pt x="282" y="455"/>
                </a:lnTo>
                <a:lnTo>
                  <a:pt x="283" y="433"/>
                </a:lnTo>
                <a:lnTo>
                  <a:pt x="292" y="390"/>
                </a:lnTo>
                <a:lnTo>
                  <a:pt x="308" y="351"/>
                </a:lnTo>
                <a:lnTo>
                  <a:pt x="331" y="317"/>
                </a:lnTo>
                <a:lnTo>
                  <a:pt x="360" y="288"/>
                </a:lnTo>
                <a:lnTo>
                  <a:pt x="394" y="265"/>
                </a:lnTo>
                <a:lnTo>
                  <a:pt x="433" y="248"/>
                </a:lnTo>
                <a:lnTo>
                  <a:pt x="475" y="239"/>
                </a:lnTo>
                <a:lnTo>
                  <a:pt x="498" y="239"/>
                </a:lnTo>
                <a:lnTo>
                  <a:pt x="516" y="239"/>
                </a:lnTo>
                <a:lnTo>
                  <a:pt x="554" y="246"/>
                </a:lnTo>
                <a:lnTo>
                  <a:pt x="607" y="268"/>
                </a:lnTo>
                <a:lnTo>
                  <a:pt x="636" y="291"/>
                </a:lnTo>
                <a:lnTo>
                  <a:pt x="662" y="233"/>
                </a:lnTo>
                <a:lnTo>
                  <a:pt x="708" y="156"/>
                </a:lnTo>
                <a:lnTo>
                  <a:pt x="745" y="110"/>
                </a:lnTo>
                <a:lnTo>
                  <a:pt x="790" y="69"/>
                </a:lnTo>
                <a:lnTo>
                  <a:pt x="843" y="38"/>
                </a:lnTo>
                <a:lnTo>
                  <a:pt x="908" y="15"/>
                </a:lnTo>
                <a:lnTo>
                  <a:pt x="984" y="2"/>
                </a:lnTo>
                <a:lnTo>
                  <a:pt x="1029" y="0"/>
                </a:lnTo>
                <a:lnTo>
                  <a:pt x="1082" y="3"/>
                </a:lnTo>
                <a:lnTo>
                  <a:pt x="1175" y="22"/>
                </a:lnTo>
                <a:lnTo>
                  <a:pt x="1257" y="59"/>
                </a:lnTo>
                <a:lnTo>
                  <a:pt x="1324" y="113"/>
                </a:lnTo>
                <a:lnTo>
                  <a:pt x="1377" y="177"/>
                </a:lnTo>
                <a:lnTo>
                  <a:pt x="1416" y="252"/>
                </a:lnTo>
                <a:lnTo>
                  <a:pt x="1443" y="334"/>
                </a:lnTo>
                <a:lnTo>
                  <a:pt x="1456" y="420"/>
                </a:lnTo>
                <a:lnTo>
                  <a:pt x="1456" y="465"/>
                </a:lnTo>
                <a:lnTo>
                  <a:pt x="1456" y="481"/>
                </a:lnTo>
                <a:lnTo>
                  <a:pt x="1456" y="495"/>
                </a:lnTo>
                <a:lnTo>
                  <a:pt x="1485" y="501"/>
                </a:lnTo>
                <a:lnTo>
                  <a:pt x="1538" y="523"/>
                </a:lnTo>
                <a:lnTo>
                  <a:pt x="1587" y="553"/>
                </a:lnTo>
                <a:lnTo>
                  <a:pt x="1630" y="590"/>
                </a:lnTo>
                <a:lnTo>
                  <a:pt x="1666" y="635"/>
                </a:lnTo>
                <a:lnTo>
                  <a:pt x="1695" y="685"/>
                </a:lnTo>
                <a:lnTo>
                  <a:pt x="1715" y="740"/>
                </a:lnTo>
                <a:lnTo>
                  <a:pt x="1725" y="799"/>
                </a:lnTo>
                <a:lnTo>
                  <a:pt x="1726" y="82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0" name="Google Shape;1740;p93"/>
          <p:cNvSpPr/>
          <p:nvPr/>
        </p:nvSpPr>
        <p:spPr>
          <a:xfrm>
            <a:off x="256644" y="549034"/>
            <a:ext cx="168087" cy="114298"/>
          </a:xfrm>
          <a:custGeom>
            <a:rect b="b" l="l" r="r" t="t"/>
            <a:pathLst>
              <a:path extrusionOk="0" h="1171" w="1726">
                <a:moveTo>
                  <a:pt x="1726" y="829"/>
                </a:moveTo>
                <a:lnTo>
                  <a:pt x="1725" y="865"/>
                </a:lnTo>
                <a:lnTo>
                  <a:pt x="1712" y="931"/>
                </a:lnTo>
                <a:lnTo>
                  <a:pt x="1686" y="993"/>
                </a:lnTo>
                <a:lnTo>
                  <a:pt x="1649" y="1048"/>
                </a:lnTo>
                <a:lnTo>
                  <a:pt x="1604" y="1094"/>
                </a:lnTo>
                <a:lnTo>
                  <a:pt x="1549" y="1130"/>
                </a:lnTo>
                <a:lnTo>
                  <a:pt x="1489" y="1156"/>
                </a:lnTo>
                <a:lnTo>
                  <a:pt x="1423" y="1170"/>
                </a:lnTo>
                <a:lnTo>
                  <a:pt x="1387" y="1171"/>
                </a:lnTo>
                <a:lnTo>
                  <a:pt x="340" y="1171"/>
                </a:lnTo>
                <a:lnTo>
                  <a:pt x="304" y="1170"/>
                </a:lnTo>
                <a:lnTo>
                  <a:pt x="237" y="1156"/>
                </a:lnTo>
                <a:lnTo>
                  <a:pt x="177" y="1130"/>
                </a:lnTo>
                <a:lnTo>
                  <a:pt x="122" y="1094"/>
                </a:lnTo>
                <a:lnTo>
                  <a:pt x="78" y="1048"/>
                </a:lnTo>
                <a:lnTo>
                  <a:pt x="40" y="993"/>
                </a:lnTo>
                <a:lnTo>
                  <a:pt x="14" y="931"/>
                </a:lnTo>
                <a:lnTo>
                  <a:pt x="1" y="865"/>
                </a:lnTo>
                <a:lnTo>
                  <a:pt x="0" y="829"/>
                </a:lnTo>
                <a:lnTo>
                  <a:pt x="1" y="797"/>
                </a:lnTo>
                <a:lnTo>
                  <a:pt x="12" y="737"/>
                </a:lnTo>
                <a:lnTo>
                  <a:pt x="33" y="681"/>
                </a:lnTo>
                <a:lnTo>
                  <a:pt x="63" y="629"/>
                </a:lnTo>
                <a:lnTo>
                  <a:pt x="102" y="584"/>
                </a:lnTo>
                <a:lnTo>
                  <a:pt x="147" y="547"/>
                </a:lnTo>
                <a:lnTo>
                  <a:pt x="199" y="518"/>
                </a:lnTo>
                <a:lnTo>
                  <a:pt x="256" y="498"/>
                </a:lnTo>
                <a:lnTo>
                  <a:pt x="286" y="492"/>
                </a:lnTo>
                <a:lnTo>
                  <a:pt x="283" y="474"/>
                </a:lnTo>
                <a:lnTo>
                  <a:pt x="282" y="455"/>
                </a:lnTo>
                <a:lnTo>
                  <a:pt x="283" y="433"/>
                </a:lnTo>
                <a:lnTo>
                  <a:pt x="292" y="390"/>
                </a:lnTo>
                <a:lnTo>
                  <a:pt x="308" y="351"/>
                </a:lnTo>
                <a:lnTo>
                  <a:pt x="331" y="317"/>
                </a:lnTo>
                <a:lnTo>
                  <a:pt x="360" y="288"/>
                </a:lnTo>
                <a:lnTo>
                  <a:pt x="394" y="265"/>
                </a:lnTo>
                <a:lnTo>
                  <a:pt x="433" y="248"/>
                </a:lnTo>
                <a:lnTo>
                  <a:pt x="475" y="239"/>
                </a:lnTo>
                <a:lnTo>
                  <a:pt x="498" y="239"/>
                </a:lnTo>
                <a:lnTo>
                  <a:pt x="516" y="239"/>
                </a:lnTo>
                <a:lnTo>
                  <a:pt x="554" y="246"/>
                </a:lnTo>
                <a:lnTo>
                  <a:pt x="607" y="268"/>
                </a:lnTo>
                <a:lnTo>
                  <a:pt x="636" y="291"/>
                </a:lnTo>
                <a:lnTo>
                  <a:pt x="662" y="233"/>
                </a:lnTo>
                <a:lnTo>
                  <a:pt x="708" y="156"/>
                </a:lnTo>
                <a:lnTo>
                  <a:pt x="745" y="110"/>
                </a:lnTo>
                <a:lnTo>
                  <a:pt x="790" y="69"/>
                </a:lnTo>
                <a:lnTo>
                  <a:pt x="843" y="38"/>
                </a:lnTo>
                <a:lnTo>
                  <a:pt x="908" y="15"/>
                </a:lnTo>
                <a:lnTo>
                  <a:pt x="984" y="2"/>
                </a:lnTo>
                <a:lnTo>
                  <a:pt x="1029" y="0"/>
                </a:lnTo>
                <a:lnTo>
                  <a:pt x="1082" y="3"/>
                </a:lnTo>
                <a:lnTo>
                  <a:pt x="1175" y="22"/>
                </a:lnTo>
                <a:lnTo>
                  <a:pt x="1257" y="59"/>
                </a:lnTo>
                <a:lnTo>
                  <a:pt x="1324" y="113"/>
                </a:lnTo>
                <a:lnTo>
                  <a:pt x="1377" y="177"/>
                </a:lnTo>
                <a:lnTo>
                  <a:pt x="1416" y="252"/>
                </a:lnTo>
                <a:lnTo>
                  <a:pt x="1443" y="334"/>
                </a:lnTo>
                <a:lnTo>
                  <a:pt x="1456" y="420"/>
                </a:lnTo>
                <a:lnTo>
                  <a:pt x="1456" y="465"/>
                </a:lnTo>
                <a:lnTo>
                  <a:pt x="1456" y="481"/>
                </a:lnTo>
                <a:lnTo>
                  <a:pt x="1456" y="495"/>
                </a:lnTo>
                <a:lnTo>
                  <a:pt x="1485" y="501"/>
                </a:lnTo>
                <a:lnTo>
                  <a:pt x="1538" y="523"/>
                </a:lnTo>
                <a:lnTo>
                  <a:pt x="1587" y="553"/>
                </a:lnTo>
                <a:lnTo>
                  <a:pt x="1630" y="590"/>
                </a:lnTo>
                <a:lnTo>
                  <a:pt x="1666" y="635"/>
                </a:lnTo>
                <a:lnTo>
                  <a:pt x="1695" y="685"/>
                </a:lnTo>
                <a:lnTo>
                  <a:pt x="1715" y="740"/>
                </a:lnTo>
                <a:lnTo>
                  <a:pt x="1725" y="799"/>
                </a:lnTo>
                <a:lnTo>
                  <a:pt x="1726" y="82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1" name="Google Shape;1741;p93"/>
          <p:cNvSpPr txBox="1"/>
          <p:nvPr>
            <p:ph type="title"/>
          </p:nvPr>
        </p:nvSpPr>
        <p:spPr>
          <a:xfrm>
            <a:off x="2160725" y="2150850"/>
            <a:ext cx="3092400" cy="841800"/>
          </a:xfrm>
          <a:prstGeom prst="rect">
            <a:avLst/>
          </a:prstGeom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7200"/>
              <a:t>Admin</a:t>
            </a:r>
            <a:endParaRPr sz="7200"/>
          </a:p>
        </p:txBody>
      </p:sp>
      <p:grpSp>
        <p:nvGrpSpPr>
          <p:cNvPr id="1742" name="Google Shape;1742;p93"/>
          <p:cNvGrpSpPr/>
          <p:nvPr/>
        </p:nvGrpSpPr>
        <p:grpSpPr>
          <a:xfrm>
            <a:off x="5284889" y="966125"/>
            <a:ext cx="1774623" cy="1915839"/>
            <a:chOff x="5284889" y="966125"/>
            <a:chExt cx="1774623" cy="1915839"/>
          </a:xfrm>
        </p:grpSpPr>
        <p:pic>
          <p:nvPicPr>
            <p:cNvPr id="1743" name="Google Shape;1743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84889" y="1111346"/>
              <a:ext cx="1774623" cy="17706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4" name="Google Shape;1744;p93"/>
            <p:cNvSpPr/>
            <p:nvPr/>
          </p:nvSpPr>
          <p:spPr>
            <a:xfrm>
              <a:off x="5723850" y="966125"/>
              <a:ext cx="1036500" cy="945900"/>
            </a:xfrm>
            <a:prstGeom prst="roundRect">
              <a:avLst>
                <a:gd fmla="val 16667" name="adj"/>
              </a:avLst>
            </a:prstGeom>
            <a:solidFill>
              <a:srgbClr val="FB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93"/>
            <p:cNvSpPr/>
            <p:nvPr/>
          </p:nvSpPr>
          <p:spPr>
            <a:xfrm>
              <a:off x="5880758" y="1163950"/>
              <a:ext cx="631200" cy="595800"/>
            </a:xfrm>
            <a:prstGeom prst="ellipse">
              <a:avLst/>
            </a:prstGeom>
            <a:solidFill>
              <a:srgbClr val="FEF5CE"/>
            </a:solidFill>
            <a:ln cap="flat" cmpd="sng" w="57150">
              <a:solidFill>
                <a:srgbClr val="D4DB6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746" name="Google Shape;1746;p9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931377" y="1194476"/>
              <a:ext cx="528244" cy="505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7" name="Google Shape;1747;p93"/>
            <p:cNvSpPr/>
            <p:nvPr/>
          </p:nvSpPr>
          <p:spPr>
            <a:xfrm>
              <a:off x="5655891" y="1595880"/>
              <a:ext cx="1080000" cy="132900"/>
            </a:xfrm>
            <a:prstGeom prst="ribbon2">
              <a:avLst>
                <a:gd fmla="val 23802" name="adj1"/>
                <a:gd fmla="val 71672" name="adj2"/>
              </a:avLst>
            </a:prstGeom>
            <a:solidFill>
              <a:srgbClr val="FEF5CE"/>
            </a:solidFill>
            <a:ln cap="rnd" cmpd="sng" w="38100">
              <a:solidFill>
                <a:srgbClr val="D4DB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595959"/>
                  </a:solidFill>
                  <a:latin typeface="Jua"/>
                  <a:ea typeface="Jua"/>
                  <a:cs typeface="Jua"/>
                  <a:sym typeface="Jua"/>
                </a:rPr>
                <a:t>맛집의 민족</a:t>
              </a:r>
              <a:endParaRPr b="1" i="0" sz="600" u="none" cap="none" strike="noStrike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1748" name="Google Shape;1748;p93"/>
          <p:cNvGrpSpPr/>
          <p:nvPr/>
        </p:nvGrpSpPr>
        <p:grpSpPr>
          <a:xfrm>
            <a:off x="424725" y="212400"/>
            <a:ext cx="360000" cy="369275"/>
            <a:chOff x="424725" y="212400"/>
            <a:chExt cx="360000" cy="369275"/>
          </a:xfrm>
        </p:grpSpPr>
        <p:pic>
          <p:nvPicPr>
            <p:cNvPr id="1749" name="Google Shape;1749;p9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24725" y="22167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0" name="Google Shape;1750;p9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9200" y="212400"/>
              <a:ext cx="147600" cy="20837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751" name="Google Shape;1751;p93"/>
          <p:cNvCxnSpPr/>
          <p:nvPr/>
        </p:nvCxnSpPr>
        <p:spPr>
          <a:xfrm>
            <a:off x="1922725" y="3044450"/>
            <a:ext cx="5334000" cy="0"/>
          </a:xfrm>
          <a:prstGeom prst="straightConnector1">
            <a:avLst/>
          </a:prstGeom>
          <a:noFill/>
          <a:ln cap="flat" cmpd="sng" w="76200">
            <a:solidFill>
              <a:srgbClr val="D4DB6E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9650"/>
            <a:ext cx="7033326" cy="47237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57" name="Google Shape;1757;p94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AD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_LO_01_a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관리자로그인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Admin&gt;Main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admiLogin.html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관리자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서묘음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758" name="Google Shape;1758;p94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567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관리자 로그인페이지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91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Admin&gt;Main(AD_MA_01_a) 창으로 이동한다.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59" name="Google Shape;1759;p94"/>
          <p:cNvSpPr/>
          <p:nvPr/>
        </p:nvSpPr>
        <p:spPr>
          <a:xfrm>
            <a:off x="2510475" y="23737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760" name="Google Shape;1760;p94"/>
          <p:cNvSpPr/>
          <p:nvPr/>
        </p:nvSpPr>
        <p:spPr>
          <a:xfrm>
            <a:off x="-1498525" y="53474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761" name="Google Shape;1761;p94"/>
          <p:cNvSpPr/>
          <p:nvPr/>
        </p:nvSpPr>
        <p:spPr>
          <a:xfrm>
            <a:off x="-1380928" y="5424250"/>
            <a:ext cx="504000" cy="265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1762" name="Google Shape;1762;p94"/>
          <p:cNvCxnSpPr>
            <a:stCxn id="1761" idx="3"/>
          </p:cNvCxnSpPr>
          <p:nvPr/>
        </p:nvCxnSpPr>
        <p:spPr>
          <a:xfrm>
            <a:off x="-876928" y="5557150"/>
            <a:ext cx="1262700" cy="2781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3" name="Google Shape;1763;p94"/>
          <p:cNvSpPr/>
          <p:nvPr/>
        </p:nvSpPr>
        <p:spPr>
          <a:xfrm>
            <a:off x="4235325" y="5737075"/>
            <a:ext cx="3982200" cy="3035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4" name="Google Shape;1764;p94"/>
          <p:cNvSpPr/>
          <p:nvPr/>
        </p:nvSpPr>
        <p:spPr>
          <a:xfrm>
            <a:off x="-1355175" y="6834550"/>
            <a:ext cx="558300" cy="15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9" name="Google Shape;1769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450000"/>
            <a:ext cx="7033277" cy="46933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70" name="Google Shape;1770;p95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AD_MA_01_a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메인페이지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Admin&gt;Main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adminMain.html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관리자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서묘음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771" name="Google Shape;1771;p95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567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관리자 메인페이지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91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회원전체리스트 출력한다.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Admin&gt;Main(AD_MA_01_a) 창으로 이동한다.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72" name="Google Shape;1772;p95"/>
          <p:cNvSpPr/>
          <p:nvPr/>
        </p:nvSpPr>
        <p:spPr>
          <a:xfrm>
            <a:off x="2626950" y="27693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773" name="Google Shape;1773;p95"/>
          <p:cNvSpPr/>
          <p:nvPr/>
        </p:nvSpPr>
        <p:spPr>
          <a:xfrm>
            <a:off x="-10450" y="15520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774" name="Google Shape;1774;p95"/>
          <p:cNvSpPr/>
          <p:nvPr/>
        </p:nvSpPr>
        <p:spPr>
          <a:xfrm>
            <a:off x="107147" y="1628850"/>
            <a:ext cx="504000" cy="265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1775" name="Google Shape;1775;p95"/>
          <p:cNvCxnSpPr>
            <a:stCxn id="1774" idx="3"/>
          </p:cNvCxnSpPr>
          <p:nvPr/>
        </p:nvCxnSpPr>
        <p:spPr>
          <a:xfrm>
            <a:off x="611147" y="1761750"/>
            <a:ext cx="1262700" cy="2781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76" name="Google Shape;1776;p95"/>
          <p:cNvSpPr/>
          <p:nvPr/>
        </p:nvSpPr>
        <p:spPr>
          <a:xfrm>
            <a:off x="1873875" y="1844625"/>
            <a:ext cx="4683300" cy="3035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7" name="Google Shape;1777;p95"/>
          <p:cNvSpPr/>
          <p:nvPr/>
        </p:nvSpPr>
        <p:spPr>
          <a:xfrm>
            <a:off x="132900" y="3039150"/>
            <a:ext cx="558300" cy="15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8" name="Google Shape;1778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8650" y="450000"/>
            <a:ext cx="697500" cy="7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3" name="Google Shape;178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419650"/>
            <a:ext cx="7033277" cy="4723851"/>
          </a:xfrm>
          <a:prstGeom prst="rect">
            <a:avLst/>
          </a:prstGeom>
          <a:noFill/>
          <a:ln>
            <a:noFill/>
          </a:ln>
        </p:spPr>
      </p:pic>
      <p:sp>
        <p:nvSpPr>
          <p:cNvPr id="1784" name="Google Shape;1784;p96"/>
          <p:cNvSpPr/>
          <p:nvPr/>
        </p:nvSpPr>
        <p:spPr>
          <a:xfrm>
            <a:off x="3318900" y="115202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785" name="Google Shape;1785;p96"/>
          <p:cNvSpPr/>
          <p:nvPr/>
        </p:nvSpPr>
        <p:spPr>
          <a:xfrm>
            <a:off x="2408850" y="257175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786" name="Google Shape;1786;p96"/>
          <p:cNvSpPr/>
          <p:nvPr/>
        </p:nvSpPr>
        <p:spPr>
          <a:xfrm>
            <a:off x="4524450" y="115202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  <p:graphicFrame>
        <p:nvGraphicFramePr>
          <p:cNvPr id="1787" name="Google Shape;1787;p96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AD_MN_01_a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회원상세보기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Admin&gt;management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user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Management</a:t>
                      </a:r>
                      <a:r>
                        <a:rPr lang="ko" sz="800"/>
                        <a:t>.html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관리자&gt;회원상세보기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서묘음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788" name="Google Shape;1788;p96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501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회원 등급조정 &amp; 게시물 목록보는 moda 창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67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499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등급관리기능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 해당회원의 등급을 조정하고 계정정지를 할 수 있다.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3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리뷰/프로젝트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 리뷰를 선택하면 리뷰목록이, 프로젝트를 선택하면 프로젝트 목록이 나타난다.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3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C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삭제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삭제가능하다.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User&gt;project(US_PR_07_a) 창으로 이동한다.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2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Admin&gt;Main(AD_MA_01_a) 창으로 이동한다.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89" name="Google Shape;1789;p96"/>
          <p:cNvSpPr/>
          <p:nvPr/>
        </p:nvSpPr>
        <p:spPr>
          <a:xfrm>
            <a:off x="5381456" y="2637437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C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790" name="Google Shape;1790;p96"/>
          <p:cNvSpPr/>
          <p:nvPr/>
        </p:nvSpPr>
        <p:spPr>
          <a:xfrm>
            <a:off x="3498900" y="447675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2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5" name="Google Shape;179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" y="457200"/>
            <a:ext cx="7002201" cy="4637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96" name="Google Shape;1796;p97"/>
          <p:cNvSpPr/>
          <p:nvPr/>
        </p:nvSpPr>
        <p:spPr>
          <a:xfrm>
            <a:off x="3679100" y="2710075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797" name="Google Shape;1797;p97"/>
          <p:cNvSpPr/>
          <p:nvPr/>
        </p:nvSpPr>
        <p:spPr>
          <a:xfrm>
            <a:off x="5052025" y="1772100"/>
            <a:ext cx="680700" cy="2879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97"/>
          <p:cNvSpPr/>
          <p:nvPr/>
        </p:nvSpPr>
        <p:spPr>
          <a:xfrm>
            <a:off x="4937975" y="167087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graphicFrame>
        <p:nvGraphicFramePr>
          <p:cNvPr id="1799" name="Google Shape;1799;p97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AD_MN_02_a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가게 회원 목록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Admin&gt;management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owner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Management.html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관리자&gt;가게회원목록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서묘음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800" name="Google Shape;1800;p97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567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 회원 목록 페이지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91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계정 관리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 가게 회원의 계정을 정상 / 정지 / 탈퇴의 상태로 전환하여 관리 할 수 있다.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Admin&gt;management(AD_MN_03_a) modal 창으로 이동한다.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2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저장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: </a:t>
                      </a:r>
                      <a:r>
                        <a:rPr lang="ko" sz="800"/>
                        <a:t>계정 관리의 변경 내역을 저장한다.</a:t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01" name="Google Shape;1801;p97"/>
          <p:cNvSpPr/>
          <p:nvPr/>
        </p:nvSpPr>
        <p:spPr>
          <a:xfrm>
            <a:off x="102677" y="2543825"/>
            <a:ext cx="719700" cy="265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2" name="Google Shape;1802;p97"/>
          <p:cNvSpPr/>
          <p:nvPr/>
        </p:nvSpPr>
        <p:spPr>
          <a:xfrm>
            <a:off x="1858850" y="1638900"/>
            <a:ext cx="4582500" cy="3047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03" name="Google Shape;1803;p97"/>
          <p:cNvCxnSpPr/>
          <p:nvPr/>
        </p:nvCxnSpPr>
        <p:spPr>
          <a:xfrm>
            <a:off x="822377" y="2676725"/>
            <a:ext cx="1044000" cy="72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4" name="Google Shape;1804;p97"/>
          <p:cNvSpPr/>
          <p:nvPr/>
        </p:nvSpPr>
        <p:spPr>
          <a:xfrm>
            <a:off x="132900" y="3039150"/>
            <a:ext cx="558300" cy="15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5" name="Google Shape;1805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8650" y="450000"/>
            <a:ext cx="697500" cy="70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6" name="Google Shape;1806;p97"/>
          <p:cNvSpPr/>
          <p:nvPr/>
        </p:nvSpPr>
        <p:spPr>
          <a:xfrm>
            <a:off x="6422300" y="2557675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2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807" name="Google Shape;1807;p97"/>
          <p:cNvSpPr/>
          <p:nvPr/>
        </p:nvSpPr>
        <p:spPr>
          <a:xfrm>
            <a:off x="6469100" y="2737675"/>
            <a:ext cx="489600" cy="1722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97"/>
          <p:cNvSpPr/>
          <p:nvPr/>
        </p:nvSpPr>
        <p:spPr>
          <a:xfrm>
            <a:off x="129525" y="2825850"/>
            <a:ext cx="939600" cy="18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3" name="Google Shape;1813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50" y="474450"/>
            <a:ext cx="6926475" cy="46104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14" name="Google Shape;1814;p98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AD_MN_03_a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가게 상세 정보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Admin&gt;management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resManagement.html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관리자&gt;가게상세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서묘음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815" name="Google Shape;1815;p98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567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 상세 modal 창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해당 가게의 정보를 확인할 수 있다.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91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Admin&gt;management(AD_MN_02_a) 창으로 이동한다.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2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가게정보가 수정되면서 Admin&gt;management(AD_MN_02_a) 창으로 이동한다.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3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Admin&gt;management(AD_MN_02_a) 창으로 이동한다.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16" name="Google Shape;1816;p98"/>
          <p:cNvSpPr/>
          <p:nvPr/>
        </p:nvSpPr>
        <p:spPr>
          <a:xfrm>
            <a:off x="2678725" y="4040375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2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817" name="Google Shape;1817;p98"/>
          <p:cNvSpPr/>
          <p:nvPr/>
        </p:nvSpPr>
        <p:spPr>
          <a:xfrm>
            <a:off x="3554100" y="4040375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3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818" name="Google Shape;1818;p98"/>
          <p:cNvSpPr/>
          <p:nvPr/>
        </p:nvSpPr>
        <p:spPr>
          <a:xfrm>
            <a:off x="4622775" y="736375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3" name="Google Shape;1823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409750"/>
            <a:ext cx="7033277" cy="4733751"/>
          </a:xfrm>
          <a:prstGeom prst="rect">
            <a:avLst/>
          </a:prstGeom>
          <a:noFill/>
          <a:ln>
            <a:noFill/>
          </a:ln>
        </p:spPr>
      </p:pic>
      <p:sp>
        <p:nvSpPr>
          <p:cNvPr id="1824" name="Google Shape;1824;p99"/>
          <p:cNvSpPr/>
          <p:nvPr/>
        </p:nvSpPr>
        <p:spPr>
          <a:xfrm>
            <a:off x="3744000" y="27693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825" name="Google Shape;1825;p99"/>
          <p:cNvSpPr/>
          <p:nvPr/>
        </p:nvSpPr>
        <p:spPr>
          <a:xfrm>
            <a:off x="4756800" y="16818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graphicFrame>
        <p:nvGraphicFramePr>
          <p:cNvPr id="1826" name="Google Shape;1826;p99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AD_MN_04_a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가게신청목록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Admin&gt;management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resReq.html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관리자&gt;가게신청목록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서묘음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827" name="Google Shape;1827;p99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567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가게등록신청목록 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91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승인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 승인을 원하는 가게를 승인할 수 있다. 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Admin&gt;management(AD_MN_05_a) 모달 창으로 이동한다.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28" name="Google Shape;1828;p99"/>
          <p:cNvSpPr/>
          <p:nvPr/>
        </p:nvSpPr>
        <p:spPr>
          <a:xfrm>
            <a:off x="131025" y="2769300"/>
            <a:ext cx="922200" cy="265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9" name="Google Shape;1829;p99"/>
          <p:cNvSpPr/>
          <p:nvPr/>
        </p:nvSpPr>
        <p:spPr>
          <a:xfrm>
            <a:off x="4949225" y="1738800"/>
            <a:ext cx="834900" cy="2946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0" name="Google Shape;1830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8650" y="450000"/>
            <a:ext cx="697500" cy="70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1" name="Google Shape;1831;p99"/>
          <p:cNvSpPr/>
          <p:nvPr/>
        </p:nvSpPr>
        <p:spPr>
          <a:xfrm>
            <a:off x="132900" y="3039150"/>
            <a:ext cx="558300" cy="15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6" name="Google Shape;1836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50" y="459250"/>
            <a:ext cx="6988275" cy="46354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37" name="Google Shape;1837;p100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AD_MN_05_a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가게승인상세정보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Admin&gt;management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resReqDetail.html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관리자&gt;가게승인정보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서묘음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838" name="Google Shape;1838;p100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567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 승인 상세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 modal 창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91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Admin&gt;management(AD_MN_04_a)창으로 이동한다.</a:t>
                      </a:r>
                      <a:endParaRPr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2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가게정보를 확인&amp;수정한 뒤 Admin&gt;management(AD_MN_02_a)창으로 이동한다.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3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Admin&gt;management(AD_MN_06_a)창으로 이동한다.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39" name="Google Shape;1839;p100"/>
          <p:cNvSpPr/>
          <p:nvPr/>
        </p:nvSpPr>
        <p:spPr>
          <a:xfrm>
            <a:off x="2838150" y="424075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2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840" name="Google Shape;1840;p100"/>
          <p:cNvSpPr/>
          <p:nvPr/>
        </p:nvSpPr>
        <p:spPr>
          <a:xfrm>
            <a:off x="3676350" y="424075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3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841" name="Google Shape;1841;p100"/>
          <p:cNvSpPr/>
          <p:nvPr/>
        </p:nvSpPr>
        <p:spPr>
          <a:xfrm>
            <a:off x="4837800" y="9846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842" name="Google Shape;1842;p100"/>
          <p:cNvSpPr txBox="1"/>
          <p:nvPr/>
        </p:nvSpPr>
        <p:spPr>
          <a:xfrm>
            <a:off x="3928825" y="4465975"/>
            <a:ext cx="443100" cy="21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거부</a:t>
            </a:r>
            <a:endParaRPr sz="9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7" name="Google Shape;1847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9650"/>
            <a:ext cx="7033326" cy="4723851"/>
          </a:xfrm>
          <a:prstGeom prst="rect">
            <a:avLst/>
          </a:prstGeom>
          <a:noFill/>
          <a:ln>
            <a:noFill/>
          </a:ln>
        </p:spPr>
      </p:pic>
      <p:sp>
        <p:nvSpPr>
          <p:cNvPr id="1848" name="Google Shape;1848;p101"/>
          <p:cNvSpPr/>
          <p:nvPr/>
        </p:nvSpPr>
        <p:spPr>
          <a:xfrm>
            <a:off x="5401700" y="1191900"/>
            <a:ext cx="1094700" cy="1058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9" name="Google Shape;1849;p101"/>
          <p:cNvSpPr/>
          <p:nvPr/>
        </p:nvSpPr>
        <p:spPr>
          <a:xfrm>
            <a:off x="5298725" y="11769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graphicFrame>
        <p:nvGraphicFramePr>
          <p:cNvPr id="1850" name="Google Shape;1850;p101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AD_RK_02_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프로젝트 랭킹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Admin&gt;ranking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pro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Ranking,html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관리자&gt;프로젝트랭킹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서묘음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851" name="Google Shape;1851;p101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5339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프로젝트 랭킹 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(프로젝트 랭킹 리스트를 볼 수 있다.)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77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436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프로젝트를 좋아요순, 퍼가요순, 최신순으로 나열할 수 있다.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8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좋아요수, 퍼가요수, 글쓴날짜, 조회수를 확인 할 수 있다.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7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User&gt;project(US_PR_07_a) 창으로 이동한다.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6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6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6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6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6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3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52" name="Google Shape;1852;p101"/>
          <p:cNvSpPr/>
          <p:nvPr/>
        </p:nvSpPr>
        <p:spPr>
          <a:xfrm>
            <a:off x="2479425" y="2571738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853" name="Google Shape;1853;p101"/>
          <p:cNvSpPr/>
          <p:nvPr/>
        </p:nvSpPr>
        <p:spPr>
          <a:xfrm>
            <a:off x="2659425" y="2595600"/>
            <a:ext cx="3837000" cy="493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4" name="Google Shape;1854;p101"/>
          <p:cNvSpPr/>
          <p:nvPr/>
        </p:nvSpPr>
        <p:spPr>
          <a:xfrm>
            <a:off x="2491434" y="20703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855" name="Google Shape;1855;p101"/>
          <p:cNvSpPr/>
          <p:nvPr/>
        </p:nvSpPr>
        <p:spPr>
          <a:xfrm>
            <a:off x="102822" y="4094947"/>
            <a:ext cx="489600" cy="228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6" name="Google Shape;1856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2450" y="476350"/>
            <a:ext cx="697500" cy="7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1" name="Google Shape;1861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5875"/>
            <a:ext cx="7033326" cy="4717626"/>
          </a:xfrm>
          <a:prstGeom prst="rect">
            <a:avLst/>
          </a:prstGeom>
          <a:noFill/>
          <a:ln>
            <a:noFill/>
          </a:ln>
        </p:spPr>
      </p:pic>
      <p:sp>
        <p:nvSpPr>
          <p:cNvPr id="1862" name="Google Shape;1862;p102"/>
          <p:cNvSpPr/>
          <p:nvPr/>
        </p:nvSpPr>
        <p:spPr>
          <a:xfrm>
            <a:off x="5380450" y="1222425"/>
            <a:ext cx="1126500" cy="1011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3" name="Google Shape;1863;p102"/>
          <p:cNvSpPr txBox="1"/>
          <p:nvPr/>
        </p:nvSpPr>
        <p:spPr>
          <a:xfrm>
            <a:off x="3559050" y="621400"/>
            <a:ext cx="9654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864" name="Google Shape;1864;p102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AD_RK_01_a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가게 랭킹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Admin&gt;ranking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res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anking,html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관리자&gt;가게랭킹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서묘음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65" name="Google Shape;1865;p102"/>
          <p:cNvSpPr/>
          <p:nvPr/>
        </p:nvSpPr>
        <p:spPr>
          <a:xfrm>
            <a:off x="5380456" y="2698703"/>
            <a:ext cx="965400" cy="291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866" name="Google Shape;1866;p102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{21B4AF0C-D129-471A-A497-E5FE5AD75E3C}</a:tableStyleId>
              </a:tblPr>
              <a:tblGrid>
                <a:gridCol w="271700"/>
                <a:gridCol w="1838975"/>
              </a:tblGrid>
              <a:tr h="567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 랭킹 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(가게 랭킹 리스트를 불러온다.)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91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가게를 좋아요순, 리뷰순, 별점순으로 나열할 수 있다.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좋아요수, 리뷰수, 별점을 확인 할 수 있다.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User&gt;store(US_FS_01_a)창으로 이동한다.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67" name="Google Shape;1867;p102"/>
          <p:cNvSpPr/>
          <p:nvPr/>
        </p:nvSpPr>
        <p:spPr>
          <a:xfrm>
            <a:off x="2609400" y="2053975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868" name="Google Shape;1868;p102"/>
          <p:cNvSpPr/>
          <p:nvPr/>
        </p:nvSpPr>
        <p:spPr>
          <a:xfrm>
            <a:off x="74606" y="3878666"/>
            <a:ext cx="405000" cy="228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102"/>
          <p:cNvSpPr/>
          <p:nvPr/>
        </p:nvSpPr>
        <p:spPr>
          <a:xfrm>
            <a:off x="5259797" y="2623209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1870" name="Google Shape;1870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2450" y="476350"/>
            <a:ext cx="697500" cy="70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1" name="Google Shape;1871;p102"/>
          <p:cNvSpPr/>
          <p:nvPr/>
        </p:nvSpPr>
        <p:spPr>
          <a:xfrm>
            <a:off x="5239962" y="1134234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/>
          <p:nvPr/>
        </p:nvSpPr>
        <p:spPr>
          <a:xfrm>
            <a:off x="4997300" y="8850"/>
            <a:ext cx="4146600" cy="63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4DB6E"/>
        </a:solidFill>
      </p:bgPr>
    </p:bg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76" name="Google Shape;1876;p103"/>
          <p:cNvCxnSpPr/>
          <p:nvPr/>
        </p:nvCxnSpPr>
        <p:spPr>
          <a:xfrm>
            <a:off x="860981" y="-21701"/>
            <a:ext cx="0" cy="648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1877" name="Google Shape;1877;p103"/>
          <p:cNvSpPr/>
          <p:nvPr/>
        </p:nvSpPr>
        <p:spPr>
          <a:xfrm>
            <a:off x="585096" y="464300"/>
            <a:ext cx="8207700" cy="44631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8" name="Google Shape;1878;p103"/>
          <p:cNvSpPr/>
          <p:nvPr/>
        </p:nvSpPr>
        <p:spPr>
          <a:xfrm>
            <a:off x="435077" y="314281"/>
            <a:ext cx="8207700" cy="44631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79" name="Google Shape;1879;p103"/>
          <p:cNvCxnSpPr/>
          <p:nvPr/>
        </p:nvCxnSpPr>
        <p:spPr>
          <a:xfrm>
            <a:off x="673729" y="0"/>
            <a:ext cx="0" cy="486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1880" name="Google Shape;1880;p103"/>
          <p:cNvCxnSpPr/>
          <p:nvPr/>
        </p:nvCxnSpPr>
        <p:spPr>
          <a:xfrm>
            <a:off x="8427079" y="-21701"/>
            <a:ext cx="0" cy="486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1881" name="Google Shape;1881;p103"/>
          <p:cNvCxnSpPr/>
          <p:nvPr/>
        </p:nvCxnSpPr>
        <p:spPr>
          <a:xfrm>
            <a:off x="8709581" y="-12220"/>
            <a:ext cx="0" cy="648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1882" name="Google Shape;1882;p103"/>
          <p:cNvSpPr txBox="1"/>
          <p:nvPr>
            <p:ph type="title"/>
          </p:nvPr>
        </p:nvSpPr>
        <p:spPr>
          <a:xfrm>
            <a:off x="2167200" y="2150850"/>
            <a:ext cx="4809600" cy="841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0">
                <a:solidFill>
                  <a:srgbClr val="434343"/>
                </a:solidFill>
              </a:rPr>
              <a:t>UseCase</a:t>
            </a:r>
            <a:endParaRPr sz="6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7" name="Google Shape;1887;p104"/>
          <p:cNvPicPr preferRelativeResize="0"/>
          <p:nvPr/>
        </p:nvPicPr>
        <p:blipFill rotWithShape="1">
          <a:blip r:embed="rId3">
            <a:alphaModFix/>
          </a:blip>
          <a:srcRect b="0" l="0" r="4580" t="0"/>
          <a:stretch/>
        </p:blipFill>
        <p:spPr>
          <a:xfrm>
            <a:off x="368100" y="258675"/>
            <a:ext cx="8346999" cy="459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8" name="Google Shape;1888;p104"/>
          <p:cNvSpPr/>
          <p:nvPr/>
        </p:nvSpPr>
        <p:spPr>
          <a:xfrm>
            <a:off x="6714500" y="2767350"/>
            <a:ext cx="507600" cy="18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결제</a:t>
            </a:r>
            <a:endParaRPr sz="8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4DB6E"/>
        </a:solidFill>
      </p:bgPr>
    </p:bg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3" name="Google Shape;1893;p105"/>
          <p:cNvCxnSpPr/>
          <p:nvPr/>
        </p:nvCxnSpPr>
        <p:spPr>
          <a:xfrm>
            <a:off x="860981" y="-21701"/>
            <a:ext cx="0" cy="648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1894" name="Google Shape;1894;p105"/>
          <p:cNvSpPr/>
          <p:nvPr/>
        </p:nvSpPr>
        <p:spPr>
          <a:xfrm>
            <a:off x="585096" y="464300"/>
            <a:ext cx="8207700" cy="44631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95" name="Google Shape;1895;p105"/>
          <p:cNvSpPr/>
          <p:nvPr/>
        </p:nvSpPr>
        <p:spPr>
          <a:xfrm>
            <a:off x="435077" y="314281"/>
            <a:ext cx="8207700" cy="44631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96" name="Google Shape;1896;p105"/>
          <p:cNvCxnSpPr/>
          <p:nvPr/>
        </p:nvCxnSpPr>
        <p:spPr>
          <a:xfrm>
            <a:off x="673729" y="0"/>
            <a:ext cx="0" cy="486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1897" name="Google Shape;1897;p105"/>
          <p:cNvCxnSpPr/>
          <p:nvPr/>
        </p:nvCxnSpPr>
        <p:spPr>
          <a:xfrm>
            <a:off x="8427079" y="-21701"/>
            <a:ext cx="0" cy="486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1898" name="Google Shape;1898;p105"/>
          <p:cNvCxnSpPr/>
          <p:nvPr/>
        </p:nvCxnSpPr>
        <p:spPr>
          <a:xfrm>
            <a:off x="8709581" y="-12220"/>
            <a:ext cx="0" cy="648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1899" name="Google Shape;1899;p105"/>
          <p:cNvSpPr txBox="1"/>
          <p:nvPr>
            <p:ph type="title"/>
          </p:nvPr>
        </p:nvSpPr>
        <p:spPr>
          <a:xfrm>
            <a:off x="2167200" y="2150850"/>
            <a:ext cx="4809600" cy="841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0">
                <a:solidFill>
                  <a:srgbClr val="434343"/>
                </a:solidFill>
              </a:rPr>
              <a:t>끝</a:t>
            </a:r>
            <a:endParaRPr sz="6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